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7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9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70A78-8E1C-459E-96DB-5F4E3EF59546}" type="datetime1">
              <a:rPr lang="es-ES" noProof="1" dirty="0" smtClean="0"/>
              <a:t>15/07/2025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373C2-F965-453C-99EE-7B48C0E6D709}" type="datetime1">
              <a:rPr lang="es-ES" noProof="1" dirty="0" smtClean="0"/>
              <a:t>15/07/2025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061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1193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7226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5" name="Columna izquierda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1"/>
              <a:t>Editar el título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12" name="Columna izquierda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Marcador de posición de contenido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Leyenda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element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Insertar vídeo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Leyenda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br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es-ES" noProof="1"/>
              <a:t>Nombre</a:t>
            </a:r>
          </a:p>
        </p:txBody>
      </p:sp>
      <p:sp>
        <p:nvSpPr>
          <p:cNvPr id="7" name="Correo electrónico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1"/>
              <a:t>Correo electrónico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9" name="Gráfico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0" name="Gráfico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Gracias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Gracias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8" name="Gráfico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9" name="Gráfico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0" name="Gráfico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es-E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Pedro Armijo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/>
          <a:lstStyle/>
          <a:p>
            <a:pPr rtl="0">
              <a:lnSpc>
                <a:spcPts val="6000"/>
              </a:lnSpc>
            </a:pPr>
            <a:r>
              <a:rPr lang="es-ES" noProof="1" smtClean="0"/>
              <a:t>Referencias entre conexiones</a:t>
            </a:r>
            <a:endParaRPr lang="es-ES" noProof="1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1</a:t>
            </a:fld>
            <a:endParaRPr lang="es-ES" noProof="1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5947" t="-1052" r="6005" b="1052"/>
          <a:stretch/>
        </p:blipFill>
        <p:spPr>
          <a:xfrm>
            <a:off x="239506" y="226964"/>
            <a:ext cx="5551200" cy="6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Conexión LAN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Las Líneas que son en azul, que representas en la imagen es red Local</a:t>
            </a:r>
          </a:p>
          <a:p>
            <a:pPr marL="0" indent="0" rtl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Que dentro de ellos entra</a:t>
            </a:r>
          </a:p>
          <a:p>
            <a:r>
              <a:rPr lang="es-ES" sz="1200" dirty="0" smtClean="0">
                <a:solidFill>
                  <a:srgbClr val="002060"/>
                </a:solidFill>
              </a:rPr>
              <a:t>Oficina del hogar</a:t>
            </a:r>
          </a:p>
          <a:p>
            <a:r>
              <a:rPr lang="es-ES" sz="1200" dirty="0" smtClean="0">
                <a:solidFill>
                  <a:srgbClr val="002060"/>
                </a:solidFill>
              </a:rPr>
              <a:t>Central</a:t>
            </a:r>
          </a:p>
          <a:p>
            <a:r>
              <a:rPr lang="es-ES" sz="1200" dirty="0" smtClean="0">
                <a:solidFill>
                  <a:srgbClr val="002060"/>
                </a:solidFill>
              </a:rPr>
              <a:t>Sucursal</a:t>
            </a:r>
          </a:p>
          <a:p>
            <a:pPr marL="0" indent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Donde por supuesto se están conectando computadoras, laptop, teléfonos, celulares</a:t>
            </a:r>
          </a:p>
          <a:p>
            <a:pPr marL="0" indent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Servidores </a:t>
            </a:r>
            <a:r>
              <a:rPr lang="es-ES" sz="1200" dirty="0" err="1" smtClean="0">
                <a:solidFill>
                  <a:srgbClr val="002060"/>
                </a:solidFill>
              </a:rPr>
              <a:t>routers</a:t>
            </a:r>
            <a:r>
              <a:rPr lang="es-ES" sz="1200" dirty="0" smtClean="0">
                <a:solidFill>
                  <a:srgbClr val="002060"/>
                </a:solidFill>
              </a:rPr>
              <a:t> y switches para obtener información entre si.</a:t>
            </a:r>
            <a:endParaRPr lang="es-ES" sz="1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Su función principal es permitir compartir el internet de forma rápida y eficiente dentro de un edificio</a:t>
            </a:r>
            <a:endParaRPr lang="es-ES" sz="1200" dirty="0">
              <a:solidFill>
                <a:srgbClr val="002060"/>
              </a:solidFill>
            </a:endParaRPr>
          </a:p>
          <a:p>
            <a:pPr rtl="0"/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98" r="21898"/>
          <a:stretch>
            <a:fillRect/>
          </a:stretch>
        </p:blipFill>
        <p:spPr>
          <a:xfrm>
            <a:off x="6254944" y="1249038"/>
            <a:ext cx="4654355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Conexión WAN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20299"/>
            <a:ext cx="4654355" cy="3888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Representan las líneas en color en rojo/rosas redes que se conectan en distintas LAN a </a:t>
            </a:r>
            <a:r>
              <a:rPr lang="es-ES" sz="1200" dirty="0" err="1" smtClean="0">
                <a:solidFill>
                  <a:srgbClr val="002060"/>
                </a:solidFill>
              </a:rPr>
              <a:t>traves</a:t>
            </a:r>
            <a:r>
              <a:rPr lang="es-ES" sz="1200" dirty="0" smtClean="0">
                <a:solidFill>
                  <a:srgbClr val="002060"/>
                </a:solidFill>
              </a:rPr>
              <a:t> de  internet o la nube</a:t>
            </a:r>
          </a:p>
          <a:p>
            <a:pPr marL="0" indent="0" rtl="0">
              <a:buNone/>
            </a:pPr>
            <a:endParaRPr lang="es-ES" sz="1200" dirty="0">
              <a:solidFill>
                <a:srgbClr val="002060"/>
              </a:solidFill>
            </a:endParaRPr>
          </a:p>
          <a:p>
            <a:r>
              <a:rPr lang="es-ES" sz="1200" dirty="0" smtClean="0">
                <a:solidFill>
                  <a:srgbClr val="002060"/>
                </a:solidFill>
              </a:rPr>
              <a:t>Permite que las computadoras estén comunicadas entre las oficinas que estén en diferentes ubicaciones </a:t>
            </a:r>
          </a:p>
          <a:p>
            <a:pPr marL="0" indent="0">
              <a:buNone/>
            </a:pPr>
            <a:endParaRPr lang="es-ES" sz="1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rgbClr val="002060"/>
                </a:solidFill>
              </a:rPr>
              <a:t>Todas las conexiones están conectadas a </a:t>
            </a:r>
            <a:r>
              <a:rPr lang="es-ES" sz="1200" dirty="0" err="1" smtClean="0">
                <a:solidFill>
                  <a:srgbClr val="002060"/>
                </a:solidFill>
              </a:rPr>
              <a:t>travez</a:t>
            </a:r>
            <a:r>
              <a:rPr lang="es-ES" sz="1200" dirty="0" smtClean="0">
                <a:solidFill>
                  <a:srgbClr val="002060"/>
                </a:solidFill>
              </a:rPr>
              <a:t> de la nube o internet que forman parte de una red WAN</a:t>
            </a:r>
            <a:endParaRPr lang="es-ES" sz="1200" dirty="0">
              <a:solidFill>
                <a:srgbClr val="002060"/>
              </a:solidFill>
            </a:endParaRPr>
          </a:p>
          <a:p>
            <a:pPr marL="0" indent="0" rtl="0">
              <a:buNone/>
            </a:pP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898" r="21898"/>
          <a:stretch>
            <a:fillRect/>
          </a:stretch>
        </p:blipFill>
        <p:spPr>
          <a:xfrm>
            <a:off x="6254944" y="1249038"/>
            <a:ext cx="4654355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1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49_TF11936837.potx" id="{F0EB1413-5063-45F8-BA6E-3B7953A7B379}" vid="{24ED01C7-0123-4179-A7DD-E38BD0D50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0</TotalTime>
  <Words>132</Words>
  <Application>Microsoft Office PowerPoint</Application>
  <PresentationFormat>Panorámica</PresentationFormat>
  <Paragraphs>22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Bodoni MT</vt:lpstr>
      <vt:lpstr>Calibri</vt:lpstr>
      <vt:lpstr>Gill Sans MT</vt:lpstr>
      <vt:lpstr>Times New Roman</vt:lpstr>
      <vt:lpstr>Tema de Office</vt:lpstr>
      <vt:lpstr>Referencias entre conexiones</vt:lpstr>
      <vt:lpstr>Conexión LAN</vt:lpstr>
      <vt:lpstr>Conexión WAN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2025-07-16T02:10:22Z</dcterms:created>
  <dcterms:modified xsi:type="dcterms:W3CDTF">2025-07-16T02:32:48Z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