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550" r:id="rId7"/>
    <p:sldId id="551" r:id="rId8"/>
    <p:sldId id="548" r:id="rId9"/>
    <p:sldId id="549" r:id="rId10"/>
    <p:sldId id="323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552" r:id="rId2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2"/>
    </p:embeddedFont>
    <p:embeddedFont>
      <p:font typeface="Fira Sans" panose="020B0503050000020004" pitchFamily="34" charset="0"/>
      <p:regular r:id="rId23"/>
      <p:bold r:id="rId24"/>
      <p:italic r:id="rId25"/>
      <p:boldItalic r:id="rId26"/>
    </p:embeddedFont>
    <p:embeddedFont>
      <p:font typeface="Fira Sans Black" panose="020B0A03050000020004" pitchFamily="3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00D90D-042E-40C5-AA20-B8BF3E567C60}">
  <a:tblStyle styleId="{0100D90D-042E-40C5-AA20-B8BF3E567C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9646c4d463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9646c4d463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9646c4d463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9646c4d463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9646c4d463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9646c4d463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9646c4d463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9646c4d463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62ef9112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62ef9112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2ef91124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2ef91124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62ef9112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62ef9112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62ef91124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62ef91124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62ef911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62ef911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646c4d463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646c4d463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646c4d463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646c4d463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a Security Operations Center (SOC)?">
            <a:extLst>
              <a:ext uri="{FF2B5EF4-FFF2-40B4-BE49-F238E27FC236}">
                <a16:creationId xmlns:a16="http://schemas.microsoft.com/office/drawing/2014/main" id="{440710AD-B554-BEC8-9BAD-AE9FB5339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4538"/>
            <a:ext cx="9144000" cy="365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Cybersecurity  (SOC) Good Practices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Here is where the defence begins.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6" name="Google Shape;56;p15"/>
          <p:cNvGrpSpPr/>
          <p:nvPr/>
        </p:nvGrpSpPr>
        <p:grpSpPr>
          <a:xfrm>
            <a:off x="-2395492" y="1206887"/>
            <a:ext cx="6967495" cy="3975885"/>
            <a:chOff x="2925068" y="2092209"/>
            <a:chExt cx="3288881" cy="1876746"/>
          </a:xfrm>
        </p:grpSpPr>
        <p:sp>
          <p:nvSpPr>
            <p:cNvPr id="57" name="Google Shape;57;p15"/>
            <p:cNvSpPr/>
            <p:nvPr/>
          </p:nvSpPr>
          <p:spPr>
            <a:xfrm>
              <a:off x="3215525" y="2092209"/>
              <a:ext cx="2707966" cy="1691850"/>
            </a:xfrm>
            <a:custGeom>
              <a:avLst/>
              <a:gdLst/>
              <a:ahLst/>
              <a:cxnLst/>
              <a:rect l="l" t="t" r="r" b="b"/>
              <a:pathLst>
                <a:path w="82309" h="51424" extrusionOk="0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323634" y="2235192"/>
              <a:ext cx="2492537" cy="1468557"/>
            </a:xfrm>
            <a:custGeom>
              <a:avLst/>
              <a:gdLst/>
              <a:ahLst/>
              <a:cxnLst/>
              <a:rect l="l" t="t" r="r" b="b"/>
              <a:pathLst>
                <a:path w="75761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925068" y="3784023"/>
              <a:ext cx="3288881" cy="184931"/>
            </a:xfrm>
            <a:custGeom>
              <a:avLst/>
              <a:gdLst/>
              <a:ahLst/>
              <a:cxnLst/>
              <a:rect l="l" t="t" r="r" b="b"/>
              <a:pathLst>
                <a:path w="99966" h="5621" extrusionOk="0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180924" y="3783234"/>
              <a:ext cx="777592" cy="56062"/>
            </a:xfrm>
            <a:custGeom>
              <a:avLst/>
              <a:gdLst/>
              <a:ahLst/>
              <a:cxnLst/>
              <a:rect l="l" t="t" r="r" b="b"/>
              <a:pathLst>
                <a:path w="23635" h="1704" extrusionOk="0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323059" y="2235192"/>
              <a:ext cx="2492899" cy="1468557"/>
            </a:xfrm>
            <a:custGeom>
              <a:avLst/>
              <a:gdLst/>
              <a:ahLst/>
              <a:cxnLst/>
              <a:rect l="l" t="t" r="r" b="b"/>
              <a:pathLst>
                <a:path w="75772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50738" y="2399297"/>
              <a:ext cx="837535" cy="1077278"/>
            </a:xfrm>
            <a:custGeom>
              <a:avLst/>
              <a:gdLst/>
              <a:ahLst/>
              <a:cxnLst/>
              <a:rect l="l" t="t" r="r" b="b"/>
              <a:pathLst>
                <a:path w="25457" h="32744" extrusionOk="0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76203" y="2431835"/>
              <a:ext cx="786606" cy="1012201"/>
            </a:xfrm>
            <a:custGeom>
              <a:avLst/>
              <a:gdLst/>
              <a:ahLst/>
              <a:cxnLst/>
              <a:rect l="l" t="t" r="r" b="b"/>
              <a:pathLst>
                <a:path w="23909" h="30766" fill="none" extrusionOk="0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w="7750" cap="flat" cmpd="sng">
              <a:solidFill>
                <a:srgbClr val="FCFC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79392" y="2781627"/>
              <a:ext cx="180226" cy="313011"/>
            </a:xfrm>
            <a:custGeom>
              <a:avLst/>
              <a:gdLst/>
              <a:ahLst/>
              <a:cxnLst/>
              <a:rect l="l" t="t" r="r" b="b"/>
              <a:pathLst>
                <a:path w="5478" h="9514" extrusionOk="0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077380-B0AC-663B-1268-6B6090FA9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8" y="337811"/>
            <a:ext cx="7493598" cy="4252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36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What are the responsibilities of a SOC Analyst</a:t>
            </a:r>
            <a:br>
              <a:rPr lang="en-US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</a:br>
            <a:br>
              <a:rPr lang="en-US" dirty="0">
                <a:latin typeface="Fira Sans" panose="020B0503050000020004" pitchFamily="34" charset="0"/>
              </a:rPr>
            </a:br>
            <a:endParaRPr dirty="0">
              <a:latin typeface="Fira Sans" panose="020B0503050000020004" pitchFamily="34" charset="0"/>
            </a:endParaRPr>
          </a:p>
        </p:txBody>
      </p:sp>
      <p:pic>
        <p:nvPicPr>
          <p:cNvPr id="6146" name="Picture 2" descr="SOC Analyst Responsibilities">
            <a:extLst>
              <a:ext uri="{FF2B5EF4-FFF2-40B4-BE49-F238E27FC236}">
                <a16:creationId xmlns:a16="http://schemas.microsoft.com/office/drawing/2014/main" id="{F4531B56-5164-768A-7FC8-D5F477FA7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15"/>
          <a:stretch/>
        </p:blipFill>
        <p:spPr bwMode="auto">
          <a:xfrm>
            <a:off x="1647841" y="850828"/>
            <a:ext cx="6858000" cy="421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oogle Shape;3367;p37">
            <a:extLst>
              <a:ext uri="{FF2B5EF4-FFF2-40B4-BE49-F238E27FC236}">
                <a16:creationId xmlns:a16="http://schemas.microsoft.com/office/drawing/2014/main" id="{01677E88-CB97-15DB-EEC7-4B483C30FFC7}"/>
              </a:ext>
            </a:extLst>
          </p:cNvPr>
          <p:cNvGrpSpPr/>
          <p:nvPr/>
        </p:nvGrpSpPr>
        <p:grpSpPr>
          <a:xfrm>
            <a:off x="-634655" y="1759528"/>
            <a:ext cx="3208945" cy="4118055"/>
            <a:chOff x="-1006072" y="1271750"/>
            <a:chExt cx="4357952" cy="5991287"/>
          </a:xfrm>
        </p:grpSpPr>
        <p:sp>
          <p:nvSpPr>
            <p:cNvPr id="5" name="Google Shape;3368;p37">
              <a:extLst>
                <a:ext uri="{FF2B5EF4-FFF2-40B4-BE49-F238E27FC236}">
                  <a16:creationId xmlns:a16="http://schemas.microsoft.com/office/drawing/2014/main" id="{F456DDDE-66A5-DCFE-BA1F-744A67AB733D}"/>
                </a:ext>
              </a:extLst>
            </p:cNvPr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69;p37">
              <a:extLst>
                <a:ext uri="{FF2B5EF4-FFF2-40B4-BE49-F238E27FC236}">
                  <a16:creationId xmlns:a16="http://schemas.microsoft.com/office/drawing/2014/main" id="{215CA6A4-0F7B-0E9E-797B-068F70EA3737}"/>
                </a:ext>
              </a:extLst>
            </p:cNvPr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70;p37">
              <a:extLst>
                <a:ext uri="{FF2B5EF4-FFF2-40B4-BE49-F238E27FC236}">
                  <a16:creationId xmlns:a16="http://schemas.microsoft.com/office/drawing/2014/main" id="{2980E804-6FDE-1DD0-6076-8D0D99ECB7F6}"/>
                </a:ext>
              </a:extLst>
            </p:cNvPr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1;p37">
              <a:extLst>
                <a:ext uri="{FF2B5EF4-FFF2-40B4-BE49-F238E27FC236}">
                  <a16:creationId xmlns:a16="http://schemas.microsoft.com/office/drawing/2014/main" id="{818FAE2F-7C5B-5AAD-B014-4773AF3F9236}"/>
                </a:ext>
              </a:extLst>
            </p:cNvPr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2;p37">
              <a:extLst>
                <a:ext uri="{FF2B5EF4-FFF2-40B4-BE49-F238E27FC236}">
                  <a16:creationId xmlns:a16="http://schemas.microsoft.com/office/drawing/2014/main" id="{52CE72CC-FAF0-C940-9FEC-CD4AE9BDC9E8}"/>
                </a:ext>
              </a:extLst>
            </p:cNvPr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3;p37">
              <a:extLst>
                <a:ext uri="{FF2B5EF4-FFF2-40B4-BE49-F238E27FC236}">
                  <a16:creationId xmlns:a16="http://schemas.microsoft.com/office/drawing/2014/main" id="{98B6BB38-438F-D3D2-506D-02CF6C841EC4}"/>
                </a:ext>
              </a:extLst>
            </p:cNvPr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4;p37">
              <a:extLst>
                <a:ext uri="{FF2B5EF4-FFF2-40B4-BE49-F238E27FC236}">
                  <a16:creationId xmlns:a16="http://schemas.microsoft.com/office/drawing/2014/main" id="{FBE2A329-9536-D13E-0B95-C7C2E7C06F4E}"/>
                </a:ext>
              </a:extLst>
            </p:cNvPr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5;p37">
              <a:extLst>
                <a:ext uri="{FF2B5EF4-FFF2-40B4-BE49-F238E27FC236}">
                  <a16:creationId xmlns:a16="http://schemas.microsoft.com/office/drawing/2014/main" id="{EA2FB20A-32CF-D1D2-B795-89C47E599F24}"/>
                </a:ext>
              </a:extLst>
            </p:cNvPr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6;p37">
              <a:extLst>
                <a:ext uri="{FF2B5EF4-FFF2-40B4-BE49-F238E27FC236}">
                  <a16:creationId xmlns:a16="http://schemas.microsoft.com/office/drawing/2014/main" id="{834F95CC-9DA1-0A67-6C88-D72205DE7CCC}"/>
                </a:ext>
              </a:extLst>
            </p:cNvPr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7;p37">
              <a:extLst>
                <a:ext uri="{FF2B5EF4-FFF2-40B4-BE49-F238E27FC236}">
                  <a16:creationId xmlns:a16="http://schemas.microsoft.com/office/drawing/2014/main" id="{F2FF9518-36E2-747E-6E9F-D827E28BF6FD}"/>
                </a:ext>
              </a:extLst>
            </p:cNvPr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8;p37">
              <a:extLst>
                <a:ext uri="{FF2B5EF4-FFF2-40B4-BE49-F238E27FC236}">
                  <a16:creationId xmlns:a16="http://schemas.microsoft.com/office/drawing/2014/main" id="{935CE3DF-B598-6D56-905C-417B6F358A0A}"/>
                </a:ext>
              </a:extLst>
            </p:cNvPr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9;p37">
              <a:extLst>
                <a:ext uri="{FF2B5EF4-FFF2-40B4-BE49-F238E27FC236}">
                  <a16:creationId xmlns:a16="http://schemas.microsoft.com/office/drawing/2014/main" id="{FEF24A41-66C4-2E9B-EBD2-76BE4084CCFD}"/>
                </a:ext>
              </a:extLst>
            </p:cNvPr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0;p37">
              <a:extLst>
                <a:ext uri="{FF2B5EF4-FFF2-40B4-BE49-F238E27FC236}">
                  <a16:creationId xmlns:a16="http://schemas.microsoft.com/office/drawing/2014/main" id="{1C484AA2-68F5-5CDE-1277-F9E7DE2F6E76}"/>
                </a:ext>
              </a:extLst>
            </p:cNvPr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1;p37">
              <a:extLst>
                <a:ext uri="{FF2B5EF4-FFF2-40B4-BE49-F238E27FC236}">
                  <a16:creationId xmlns:a16="http://schemas.microsoft.com/office/drawing/2014/main" id="{D5266606-C9AC-B98C-20C6-6EFA2FF30220}"/>
                </a:ext>
              </a:extLst>
            </p:cNvPr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2;p37">
              <a:extLst>
                <a:ext uri="{FF2B5EF4-FFF2-40B4-BE49-F238E27FC236}">
                  <a16:creationId xmlns:a16="http://schemas.microsoft.com/office/drawing/2014/main" id="{7AE17002-79CA-8D3B-B4E6-A33D660EF948}"/>
                </a:ext>
              </a:extLst>
            </p:cNvPr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3;p37">
              <a:extLst>
                <a:ext uri="{FF2B5EF4-FFF2-40B4-BE49-F238E27FC236}">
                  <a16:creationId xmlns:a16="http://schemas.microsoft.com/office/drawing/2014/main" id="{12749413-259F-57FB-D34B-A94866CC6787}"/>
                </a:ext>
              </a:extLst>
            </p:cNvPr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4;p37">
              <a:extLst>
                <a:ext uri="{FF2B5EF4-FFF2-40B4-BE49-F238E27FC236}">
                  <a16:creationId xmlns:a16="http://schemas.microsoft.com/office/drawing/2014/main" id="{B69C3766-4477-6199-7308-9D500207A01B}"/>
                </a:ext>
              </a:extLst>
            </p:cNvPr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5;p37">
              <a:extLst>
                <a:ext uri="{FF2B5EF4-FFF2-40B4-BE49-F238E27FC236}">
                  <a16:creationId xmlns:a16="http://schemas.microsoft.com/office/drawing/2014/main" id="{79F59EDB-1256-D261-15B7-2BA1EA1EB714}"/>
                </a:ext>
              </a:extLst>
            </p:cNvPr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6;p37">
              <a:extLst>
                <a:ext uri="{FF2B5EF4-FFF2-40B4-BE49-F238E27FC236}">
                  <a16:creationId xmlns:a16="http://schemas.microsoft.com/office/drawing/2014/main" id="{093195F6-E5ED-19FE-7FA8-A71F0D4A4732}"/>
                </a:ext>
              </a:extLst>
            </p:cNvPr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7;p37">
              <a:extLst>
                <a:ext uri="{FF2B5EF4-FFF2-40B4-BE49-F238E27FC236}">
                  <a16:creationId xmlns:a16="http://schemas.microsoft.com/office/drawing/2014/main" id="{C8C5764B-4D27-83CF-BA15-19DB5D5E641A}"/>
                </a:ext>
              </a:extLst>
            </p:cNvPr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8;p37">
              <a:extLst>
                <a:ext uri="{FF2B5EF4-FFF2-40B4-BE49-F238E27FC236}">
                  <a16:creationId xmlns:a16="http://schemas.microsoft.com/office/drawing/2014/main" id="{CD7C8444-FC1C-3446-17AF-CA98FA121B55}"/>
                </a:ext>
              </a:extLst>
            </p:cNvPr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9;p37">
              <a:extLst>
                <a:ext uri="{FF2B5EF4-FFF2-40B4-BE49-F238E27FC236}">
                  <a16:creationId xmlns:a16="http://schemas.microsoft.com/office/drawing/2014/main" id="{CC30676A-7FEC-4BC4-9029-238814F8CFAE}"/>
                </a:ext>
              </a:extLst>
            </p:cNvPr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0;p37">
              <a:extLst>
                <a:ext uri="{FF2B5EF4-FFF2-40B4-BE49-F238E27FC236}">
                  <a16:creationId xmlns:a16="http://schemas.microsoft.com/office/drawing/2014/main" id="{D6232AC3-BBC9-8C37-0ADF-392F91A4A2D0}"/>
                </a:ext>
              </a:extLst>
            </p:cNvPr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1;p37">
              <a:extLst>
                <a:ext uri="{FF2B5EF4-FFF2-40B4-BE49-F238E27FC236}">
                  <a16:creationId xmlns:a16="http://schemas.microsoft.com/office/drawing/2014/main" id="{6B6D14D5-5052-D4F7-65EC-F20CED461E6A}"/>
                </a:ext>
              </a:extLst>
            </p:cNvPr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2;p37">
              <a:extLst>
                <a:ext uri="{FF2B5EF4-FFF2-40B4-BE49-F238E27FC236}">
                  <a16:creationId xmlns:a16="http://schemas.microsoft.com/office/drawing/2014/main" id="{BC25D9E0-A554-8EB2-3565-315A008337C3}"/>
                </a:ext>
              </a:extLst>
            </p:cNvPr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3;p37">
              <a:extLst>
                <a:ext uri="{FF2B5EF4-FFF2-40B4-BE49-F238E27FC236}">
                  <a16:creationId xmlns:a16="http://schemas.microsoft.com/office/drawing/2014/main" id="{367EB8A0-1708-14CE-25A5-7698A78E5273}"/>
                </a:ext>
              </a:extLst>
            </p:cNvPr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4;p37">
              <a:extLst>
                <a:ext uri="{FF2B5EF4-FFF2-40B4-BE49-F238E27FC236}">
                  <a16:creationId xmlns:a16="http://schemas.microsoft.com/office/drawing/2014/main" id="{0ED4926A-93E8-AA3A-B021-CA307326F4A2}"/>
                </a:ext>
              </a:extLst>
            </p:cNvPr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5;p37">
              <a:extLst>
                <a:ext uri="{FF2B5EF4-FFF2-40B4-BE49-F238E27FC236}">
                  <a16:creationId xmlns:a16="http://schemas.microsoft.com/office/drawing/2014/main" id="{6CBF12D7-8161-6181-7D8C-D2F62CF081D4}"/>
                </a:ext>
              </a:extLst>
            </p:cNvPr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6;p37">
              <a:extLst>
                <a:ext uri="{FF2B5EF4-FFF2-40B4-BE49-F238E27FC236}">
                  <a16:creationId xmlns:a16="http://schemas.microsoft.com/office/drawing/2014/main" id="{537F9A8B-6CB1-B6D1-A88E-5EF8C767350B}"/>
                </a:ext>
              </a:extLst>
            </p:cNvPr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7;p37">
              <a:extLst>
                <a:ext uri="{FF2B5EF4-FFF2-40B4-BE49-F238E27FC236}">
                  <a16:creationId xmlns:a16="http://schemas.microsoft.com/office/drawing/2014/main" id="{DF3BBC19-7ABB-CEC2-BE9F-C49654129018}"/>
                </a:ext>
              </a:extLst>
            </p:cNvPr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8;p37">
              <a:extLst>
                <a:ext uri="{FF2B5EF4-FFF2-40B4-BE49-F238E27FC236}">
                  <a16:creationId xmlns:a16="http://schemas.microsoft.com/office/drawing/2014/main" id="{BA2B83E7-80EB-DD21-98F3-6BC225EB516C}"/>
                </a:ext>
              </a:extLst>
            </p:cNvPr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9;p37">
              <a:extLst>
                <a:ext uri="{FF2B5EF4-FFF2-40B4-BE49-F238E27FC236}">
                  <a16:creationId xmlns:a16="http://schemas.microsoft.com/office/drawing/2014/main" id="{26936D20-6AC6-8875-6517-B889BA0AD7F8}"/>
                </a:ext>
              </a:extLst>
            </p:cNvPr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0;p37">
              <a:extLst>
                <a:ext uri="{FF2B5EF4-FFF2-40B4-BE49-F238E27FC236}">
                  <a16:creationId xmlns:a16="http://schemas.microsoft.com/office/drawing/2014/main" id="{C913F34A-46B8-7ABE-F1AD-45C40DC98852}"/>
                </a:ext>
              </a:extLst>
            </p:cNvPr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1;p37">
              <a:extLst>
                <a:ext uri="{FF2B5EF4-FFF2-40B4-BE49-F238E27FC236}">
                  <a16:creationId xmlns:a16="http://schemas.microsoft.com/office/drawing/2014/main" id="{1AEE6D80-8371-238F-1729-43EC234052E2}"/>
                </a:ext>
              </a:extLst>
            </p:cNvPr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02;p37">
              <a:extLst>
                <a:ext uri="{FF2B5EF4-FFF2-40B4-BE49-F238E27FC236}">
                  <a16:creationId xmlns:a16="http://schemas.microsoft.com/office/drawing/2014/main" id="{FD826AE7-7CB6-1C3B-7D51-741B0DA01B55}"/>
                </a:ext>
              </a:extLst>
            </p:cNvPr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03;p37">
              <a:extLst>
                <a:ext uri="{FF2B5EF4-FFF2-40B4-BE49-F238E27FC236}">
                  <a16:creationId xmlns:a16="http://schemas.microsoft.com/office/drawing/2014/main" id="{681E0375-E691-3610-6760-9FD7D3E7F782}"/>
                </a:ext>
              </a:extLst>
            </p:cNvPr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4;p37">
              <a:extLst>
                <a:ext uri="{FF2B5EF4-FFF2-40B4-BE49-F238E27FC236}">
                  <a16:creationId xmlns:a16="http://schemas.microsoft.com/office/drawing/2014/main" id="{231BE89B-4EE9-3241-5004-4EA435519414}"/>
                </a:ext>
              </a:extLst>
            </p:cNvPr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5;p37">
              <a:extLst>
                <a:ext uri="{FF2B5EF4-FFF2-40B4-BE49-F238E27FC236}">
                  <a16:creationId xmlns:a16="http://schemas.microsoft.com/office/drawing/2014/main" id="{8414E8E0-1A13-4D6F-36EB-A381512AFB9C}"/>
                </a:ext>
              </a:extLst>
            </p:cNvPr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6;p37">
              <a:extLst>
                <a:ext uri="{FF2B5EF4-FFF2-40B4-BE49-F238E27FC236}">
                  <a16:creationId xmlns:a16="http://schemas.microsoft.com/office/drawing/2014/main" id="{2A6C1F76-8F02-25FF-895B-A103A63CD1A7}"/>
                </a:ext>
              </a:extLst>
            </p:cNvPr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7;p37">
              <a:extLst>
                <a:ext uri="{FF2B5EF4-FFF2-40B4-BE49-F238E27FC236}">
                  <a16:creationId xmlns:a16="http://schemas.microsoft.com/office/drawing/2014/main" id="{7ACD6FB8-74AD-3351-CB90-FFE631589725}"/>
                </a:ext>
              </a:extLst>
            </p:cNvPr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8;p37">
              <a:extLst>
                <a:ext uri="{FF2B5EF4-FFF2-40B4-BE49-F238E27FC236}">
                  <a16:creationId xmlns:a16="http://schemas.microsoft.com/office/drawing/2014/main" id="{697BA49C-BEAA-6EC6-3CD3-59A6A8713C3A}"/>
                </a:ext>
              </a:extLst>
            </p:cNvPr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9;p37">
              <a:extLst>
                <a:ext uri="{FF2B5EF4-FFF2-40B4-BE49-F238E27FC236}">
                  <a16:creationId xmlns:a16="http://schemas.microsoft.com/office/drawing/2014/main" id="{F5EFEA64-E044-75B3-D04B-DDA18B17CFF3}"/>
                </a:ext>
              </a:extLst>
            </p:cNvPr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10;p37">
              <a:extLst>
                <a:ext uri="{FF2B5EF4-FFF2-40B4-BE49-F238E27FC236}">
                  <a16:creationId xmlns:a16="http://schemas.microsoft.com/office/drawing/2014/main" id="{1C9EF064-1FC7-E905-FB0B-F7241569D9E5}"/>
                </a:ext>
              </a:extLst>
            </p:cNvPr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11;p37">
              <a:extLst>
                <a:ext uri="{FF2B5EF4-FFF2-40B4-BE49-F238E27FC236}">
                  <a16:creationId xmlns:a16="http://schemas.microsoft.com/office/drawing/2014/main" id="{E17C0CDF-64BD-593D-99E0-586D2A0C632D}"/>
                </a:ext>
              </a:extLst>
            </p:cNvPr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2;p37">
              <a:extLst>
                <a:ext uri="{FF2B5EF4-FFF2-40B4-BE49-F238E27FC236}">
                  <a16:creationId xmlns:a16="http://schemas.microsoft.com/office/drawing/2014/main" id="{F33D5168-6C3E-DDBE-448F-C789E3307EE0}"/>
                </a:ext>
              </a:extLst>
            </p:cNvPr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13;p37">
              <a:extLst>
                <a:ext uri="{FF2B5EF4-FFF2-40B4-BE49-F238E27FC236}">
                  <a16:creationId xmlns:a16="http://schemas.microsoft.com/office/drawing/2014/main" id="{A26CEF73-2562-E0E9-CB1F-1D7D420A412F}"/>
                </a:ext>
              </a:extLst>
            </p:cNvPr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14;p37">
              <a:extLst>
                <a:ext uri="{FF2B5EF4-FFF2-40B4-BE49-F238E27FC236}">
                  <a16:creationId xmlns:a16="http://schemas.microsoft.com/office/drawing/2014/main" id="{00F61E3F-24BD-D4E9-4796-06019E07A883}"/>
                </a:ext>
              </a:extLst>
            </p:cNvPr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5;p37">
              <a:extLst>
                <a:ext uri="{FF2B5EF4-FFF2-40B4-BE49-F238E27FC236}">
                  <a16:creationId xmlns:a16="http://schemas.microsoft.com/office/drawing/2014/main" id="{02E0DC7E-0030-D7D8-0058-1BCD2A3D5F4A}"/>
                </a:ext>
              </a:extLst>
            </p:cNvPr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6;p37">
              <a:extLst>
                <a:ext uri="{FF2B5EF4-FFF2-40B4-BE49-F238E27FC236}">
                  <a16:creationId xmlns:a16="http://schemas.microsoft.com/office/drawing/2014/main" id="{4B502405-19B0-10F1-DAE7-C5E1D4F9B599}"/>
                </a:ext>
              </a:extLst>
            </p:cNvPr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7;p37">
              <a:extLst>
                <a:ext uri="{FF2B5EF4-FFF2-40B4-BE49-F238E27FC236}">
                  <a16:creationId xmlns:a16="http://schemas.microsoft.com/office/drawing/2014/main" id="{AA5798E5-1ACB-993B-B290-9D3896A6673E}"/>
                </a:ext>
              </a:extLst>
            </p:cNvPr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8;p37">
              <a:extLst>
                <a:ext uri="{FF2B5EF4-FFF2-40B4-BE49-F238E27FC236}">
                  <a16:creationId xmlns:a16="http://schemas.microsoft.com/office/drawing/2014/main" id="{898AF092-828D-57DB-93A9-71B99D7E04BB}"/>
                </a:ext>
              </a:extLst>
            </p:cNvPr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9;p37">
              <a:extLst>
                <a:ext uri="{FF2B5EF4-FFF2-40B4-BE49-F238E27FC236}">
                  <a16:creationId xmlns:a16="http://schemas.microsoft.com/office/drawing/2014/main" id="{0DFD8755-8547-A47C-F9FB-59CDE854ED8C}"/>
                </a:ext>
              </a:extLst>
            </p:cNvPr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20;p37">
              <a:extLst>
                <a:ext uri="{FF2B5EF4-FFF2-40B4-BE49-F238E27FC236}">
                  <a16:creationId xmlns:a16="http://schemas.microsoft.com/office/drawing/2014/main" id="{E3C3DBFC-B2AA-9566-4809-526BEE7EDC64}"/>
                </a:ext>
              </a:extLst>
            </p:cNvPr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21;p37">
              <a:extLst>
                <a:ext uri="{FF2B5EF4-FFF2-40B4-BE49-F238E27FC236}">
                  <a16:creationId xmlns:a16="http://schemas.microsoft.com/office/drawing/2014/main" id="{4B2BFCA1-9B67-DBBF-FBAD-D011EF43E869}"/>
                </a:ext>
              </a:extLst>
            </p:cNvPr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22;p37">
              <a:extLst>
                <a:ext uri="{FF2B5EF4-FFF2-40B4-BE49-F238E27FC236}">
                  <a16:creationId xmlns:a16="http://schemas.microsoft.com/office/drawing/2014/main" id="{BEC87E0B-67A9-08E3-EB8D-0A22C7084453}"/>
                </a:ext>
              </a:extLst>
            </p:cNvPr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23;p37">
              <a:extLst>
                <a:ext uri="{FF2B5EF4-FFF2-40B4-BE49-F238E27FC236}">
                  <a16:creationId xmlns:a16="http://schemas.microsoft.com/office/drawing/2014/main" id="{C6BF1918-96EC-B378-2AC4-A692A6471AF5}"/>
                </a:ext>
              </a:extLst>
            </p:cNvPr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24;p37">
              <a:extLst>
                <a:ext uri="{FF2B5EF4-FFF2-40B4-BE49-F238E27FC236}">
                  <a16:creationId xmlns:a16="http://schemas.microsoft.com/office/drawing/2014/main" id="{5B1F2F14-8DC9-E5D0-7590-F076A6321313}"/>
                </a:ext>
              </a:extLst>
            </p:cNvPr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5;p37">
              <a:extLst>
                <a:ext uri="{FF2B5EF4-FFF2-40B4-BE49-F238E27FC236}">
                  <a16:creationId xmlns:a16="http://schemas.microsoft.com/office/drawing/2014/main" id="{1446F40F-7F60-94E0-DFAD-57DD7FC3B926}"/>
                </a:ext>
              </a:extLst>
            </p:cNvPr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6;p37">
              <a:extLst>
                <a:ext uri="{FF2B5EF4-FFF2-40B4-BE49-F238E27FC236}">
                  <a16:creationId xmlns:a16="http://schemas.microsoft.com/office/drawing/2014/main" id="{2B532F4A-E7A2-29C5-443C-E37ED35C001E}"/>
                </a:ext>
              </a:extLst>
            </p:cNvPr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427;p37">
              <a:extLst>
                <a:ext uri="{FF2B5EF4-FFF2-40B4-BE49-F238E27FC236}">
                  <a16:creationId xmlns:a16="http://schemas.microsoft.com/office/drawing/2014/main" id="{C9604E20-9E49-DA99-DE5E-DC4F99278DAD}"/>
                </a:ext>
              </a:extLst>
            </p:cNvPr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428;p37">
              <a:extLst>
                <a:ext uri="{FF2B5EF4-FFF2-40B4-BE49-F238E27FC236}">
                  <a16:creationId xmlns:a16="http://schemas.microsoft.com/office/drawing/2014/main" id="{A53557C5-D888-68CC-D60A-557D604FF3A1}"/>
                </a:ext>
              </a:extLst>
            </p:cNvPr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3429;p37">
              <a:extLst>
                <a:ext uri="{FF2B5EF4-FFF2-40B4-BE49-F238E27FC236}">
                  <a16:creationId xmlns:a16="http://schemas.microsoft.com/office/drawing/2014/main" id="{4D885C54-1694-6FD6-73D1-A0584AAEE2DB}"/>
                </a:ext>
              </a:extLst>
            </p:cNvPr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3430;p37">
              <a:extLst>
                <a:ext uri="{FF2B5EF4-FFF2-40B4-BE49-F238E27FC236}">
                  <a16:creationId xmlns:a16="http://schemas.microsoft.com/office/drawing/2014/main" id="{E8ECA1BA-43C0-27DB-E245-0078A5B2DB47}"/>
                </a:ext>
              </a:extLst>
            </p:cNvPr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3431;p37">
              <a:extLst>
                <a:ext uri="{FF2B5EF4-FFF2-40B4-BE49-F238E27FC236}">
                  <a16:creationId xmlns:a16="http://schemas.microsoft.com/office/drawing/2014/main" id="{106E1F14-27E5-E174-8D19-95E8133615A3}"/>
                </a:ext>
              </a:extLst>
            </p:cNvPr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3432;p37">
              <a:extLst>
                <a:ext uri="{FF2B5EF4-FFF2-40B4-BE49-F238E27FC236}">
                  <a16:creationId xmlns:a16="http://schemas.microsoft.com/office/drawing/2014/main" id="{909DA0CA-96DB-3257-676F-568305A71FEB}"/>
                </a:ext>
              </a:extLst>
            </p:cNvPr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3433;p37">
              <a:extLst>
                <a:ext uri="{FF2B5EF4-FFF2-40B4-BE49-F238E27FC236}">
                  <a16:creationId xmlns:a16="http://schemas.microsoft.com/office/drawing/2014/main" id="{1FA805EB-609F-F795-F1D9-E6E16D167F42}"/>
                </a:ext>
              </a:extLst>
            </p:cNvPr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3434;p37">
              <a:extLst>
                <a:ext uri="{FF2B5EF4-FFF2-40B4-BE49-F238E27FC236}">
                  <a16:creationId xmlns:a16="http://schemas.microsoft.com/office/drawing/2014/main" id="{0F6550E4-A75F-CBDA-E44E-CAE20342079D}"/>
                </a:ext>
              </a:extLst>
            </p:cNvPr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3435;p37">
              <a:extLst>
                <a:ext uri="{FF2B5EF4-FFF2-40B4-BE49-F238E27FC236}">
                  <a16:creationId xmlns:a16="http://schemas.microsoft.com/office/drawing/2014/main" id="{DCD1E767-B08F-65E3-0DC2-386D6067E791}"/>
                </a:ext>
              </a:extLst>
            </p:cNvPr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3436;p37">
              <a:extLst>
                <a:ext uri="{FF2B5EF4-FFF2-40B4-BE49-F238E27FC236}">
                  <a16:creationId xmlns:a16="http://schemas.microsoft.com/office/drawing/2014/main" id="{EDAD0841-B356-084F-D0AF-4F98D5B16C65}"/>
                </a:ext>
              </a:extLst>
            </p:cNvPr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3437;p37">
              <a:extLst>
                <a:ext uri="{FF2B5EF4-FFF2-40B4-BE49-F238E27FC236}">
                  <a16:creationId xmlns:a16="http://schemas.microsoft.com/office/drawing/2014/main" id="{27D37205-A58C-0354-1394-CB3762EEC454}"/>
                </a:ext>
              </a:extLst>
            </p:cNvPr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3438;p37">
              <a:extLst>
                <a:ext uri="{FF2B5EF4-FFF2-40B4-BE49-F238E27FC236}">
                  <a16:creationId xmlns:a16="http://schemas.microsoft.com/office/drawing/2014/main" id="{C1F81D10-BBE1-EB59-9FD0-7EF1A11127EC}"/>
                </a:ext>
              </a:extLst>
            </p:cNvPr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3439;p37">
              <a:extLst>
                <a:ext uri="{FF2B5EF4-FFF2-40B4-BE49-F238E27FC236}">
                  <a16:creationId xmlns:a16="http://schemas.microsoft.com/office/drawing/2014/main" id="{18905B13-16AE-A255-1EF0-652E97FD6C1D}"/>
                </a:ext>
              </a:extLst>
            </p:cNvPr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3440;p37">
              <a:extLst>
                <a:ext uri="{FF2B5EF4-FFF2-40B4-BE49-F238E27FC236}">
                  <a16:creationId xmlns:a16="http://schemas.microsoft.com/office/drawing/2014/main" id="{DC45A663-23D7-5DAB-5D46-F0EDC4C4F652}"/>
                </a:ext>
              </a:extLst>
            </p:cNvPr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3441;p37">
              <a:extLst>
                <a:ext uri="{FF2B5EF4-FFF2-40B4-BE49-F238E27FC236}">
                  <a16:creationId xmlns:a16="http://schemas.microsoft.com/office/drawing/2014/main" id="{79A8DE99-3B36-25EE-9B59-2174A4FB2241}"/>
                </a:ext>
              </a:extLst>
            </p:cNvPr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3442;p37">
              <a:extLst>
                <a:ext uri="{FF2B5EF4-FFF2-40B4-BE49-F238E27FC236}">
                  <a16:creationId xmlns:a16="http://schemas.microsoft.com/office/drawing/2014/main" id="{25EB31FF-77AC-B088-CFC9-E6AA2BB2F438}"/>
                </a:ext>
              </a:extLst>
            </p:cNvPr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3443;p37">
              <a:extLst>
                <a:ext uri="{FF2B5EF4-FFF2-40B4-BE49-F238E27FC236}">
                  <a16:creationId xmlns:a16="http://schemas.microsoft.com/office/drawing/2014/main" id="{2E402973-E75E-CDB5-7EC8-FB7E96F3E8B3}"/>
                </a:ext>
              </a:extLst>
            </p:cNvPr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444;p37">
              <a:extLst>
                <a:ext uri="{FF2B5EF4-FFF2-40B4-BE49-F238E27FC236}">
                  <a16:creationId xmlns:a16="http://schemas.microsoft.com/office/drawing/2014/main" id="{165EE516-727B-2FD3-4FFA-DA101EBDFFC9}"/>
                </a:ext>
              </a:extLst>
            </p:cNvPr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SOC Analyst Skills</a:t>
            </a:r>
            <a:endParaRPr lang="en-US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  <p:pic>
        <p:nvPicPr>
          <p:cNvPr id="7170" name="Picture 2" descr="SOC Analyst Skills">
            <a:extLst>
              <a:ext uri="{FF2B5EF4-FFF2-40B4-BE49-F238E27FC236}">
                <a16:creationId xmlns:a16="http://schemas.microsoft.com/office/drawing/2014/main" id="{FAF3A594-53EB-6DA0-13E1-BE171C0BD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00"/>
          <a:stretch/>
        </p:blipFill>
        <p:spPr bwMode="auto">
          <a:xfrm>
            <a:off x="1737773" y="815173"/>
            <a:ext cx="6858000" cy="424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2" name="Google Shape;602;p21"/>
          <p:cNvGrpSpPr/>
          <p:nvPr/>
        </p:nvGrpSpPr>
        <p:grpSpPr>
          <a:xfrm>
            <a:off x="106126" y="2629765"/>
            <a:ext cx="2557100" cy="2445333"/>
            <a:chOff x="3277844" y="2519899"/>
            <a:chExt cx="2557100" cy="2445333"/>
          </a:xfrm>
        </p:grpSpPr>
        <p:sp>
          <p:nvSpPr>
            <p:cNvPr id="603" name="Google Shape;603;p21"/>
            <p:cNvSpPr/>
            <p:nvPr/>
          </p:nvSpPr>
          <p:spPr>
            <a:xfrm>
              <a:off x="3389209" y="2519899"/>
              <a:ext cx="2445736" cy="2445333"/>
            </a:xfrm>
            <a:custGeom>
              <a:avLst/>
              <a:gdLst/>
              <a:ahLst/>
              <a:cxnLst/>
              <a:rect l="l" t="t" r="r" b="b"/>
              <a:pathLst>
                <a:path w="78952" h="78939" extrusionOk="0">
                  <a:moveTo>
                    <a:pt x="39470" y="0"/>
                  </a:moveTo>
                  <a:cubicBezTo>
                    <a:pt x="17682" y="0"/>
                    <a:pt x="1" y="17669"/>
                    <a:pt x="1" y="39470"/>
                  </a:cubicBezTo>
                  <a:cubicBezTo>
                    <a:pt x="1" y="61270"/>
                    <a:pt x="17682" y="78939"/>
                    <a:pt x="39470" y="78939"/>
                  </a:cubicBezTo>
                  <a:cubicBezTo>
                    <a:pt x="61271" y="78939"/>
                    <a:pt x="78951" y="61270"/>
                    <a:pt x="78951" y="39470"/>
                  </a:cubicBezTo>
                  <a:cubicBezTo>
                    <a:pt x="78951" y="17669"/>
                    <a:pt x="61271" y="0"/>
                    <a:pt x="39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4074121" y="2720881"/>
              <a:ext cx="1101343" cy="1310100"/>
            </a:xfrm>
            <a:custGeom>
              <a:avLst/>
              <a:gdLst/>
              <a:ahLst/>
              <a:cxnLst/>
              <a:rect l="l" t="t" r="r" b="b"/>
              <a:pathLst>
                <a:path w="35553" h="42292" extrusionOk="0">
                  <a:moveTo>
                    <a:pt x="22080" y="0"/>
                  </a:moveTo>
                  <a:cubicBezTo>
                    <a:pt x="19805" y="0"/>
                    <a:pt x="17661" y="921"/>
                    <a:pt x="17039" y="1240"/>
                  </a:cubicBezTo>
                  <a:cubicBezTo>
                    <a:pt x="17039" y="1240"/>
                    <a:pt x="16131" y="679"/>
                    <a:pt x="14656" y="679"/>
                  </a:cubicBezTo>
                  <a:cubicBezTo>
                    <a:pt x="13670" y="679"/>
                    <a:pt x="12430" y="929"/>
                    <a:pt x="11038" y="1763"/>
                  </a:cubicBezTo>
                  <a:cubicBezTo>
                    <a:pt x="7573" y="3859"/>
                    <a:pt x="7192" y="9026"/>
                    <a:pt x="6597" y="11372"/>
                  </a:cubicBezTo>
                  <a:cubicBezTo>
                    <a:pt x="6002" y="13729"/>
                    <a:pt x="2930" y="13955"/>
                    <a:pt x="2549" y="17765"/>
                  </a:cubicBezTo>
                  <a:cubicBezTo>
                    <a:pt x="2156" y="21575"/>
                    <a:pt x="4966" y="22945"/>
                    <a:pt x="4240" y="26135"/>
                  </a:cubicBezTo>
                  <a:cubicBezTo>
                    <a:pt x="3525" y="29338"/>
                    <a:pt x="1" y="32541"/>
                    <a:pt x="3859" y="36851"/>
                  </a:cubicBezTo>
                  <a:cubicBezTo>
                    <a:pt x="6555" y="39881"/>
                    <a:pt x="14268" y="42291"/>
                    <a:pt x="20492" y="42291"/>
                  </a:cubicBezTo>
                  <a:cubicBezTo>
                    <a:pt x="23145" y="42291"/>
                    <a:pt x="25527" y="41854"/>
                    <a:pt x="27135" y="40840"/>
                  </a:cubicBezTo>
                  <a:cubicBezTo>
                    <a:pt x="32493" y="37446"/>
                    <a:pt x="34315" y="34767"/>
                    <a:pt x="33600" y="31493"/>
                  </a:cubicBezTo>
                  <a:cubicBezTo>
                    <a:pt x="32886" y="28219"/>
                    <a:pt x="33993" y="26516"/>
                    <a:pt x="34315" y="25290"/>
                  </a:cubicBezTo>
                  <a:cubicBezTo>
                    <a:pt x="34553" y="24409"/>
                    <a:pt x="35553" y="21766"/>
                    <a:pt x="33207" y="19087"/>
                  </a:cubicBezTo>
                  <a:cubicBezTo>
                    <a:pt x="30850" y="16408"/>
                    <a:pt x="29814" y="15694"/>
                    <a:pt x="29814" y="12277"/>
                  </a:cubicBezTo>
                  <a:cubicBezTo>
                    <a:pt x="29814" y="8883"/>
                    <a:pt x="29350" y="4573"/>
                    <a:pt x="26278" y="1561"/>
                  </a:cubicBezTo>
                  <a:cubicBezTo>
                    <a:pt x="25073" y="384"/>
                    <a:pt x="23549" y="0"/>
                    <a:pt x="22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223386" y="3455388"/>
              <a:ext cx="471385" cy="1014885"/>
            </a:xfrm>
            <a:custGeom>
              <a:avLst/>
              <a:gdLst/>
              <a:ahLst/>
              <a:cxnLst/>
              <a:rect l="l" t="t" r="r" b="b"/>
              <a:pathLst>
                <a:path w="15217" h="32762" extrusionOk="0">
                  <a:moveTo>
                    <a:pt x="9689" y="1"/>
                  </a:moveTo>
                  <a:cubicBezTo>
                    <a:pt x="7408" y="1"/>
                    <a:pt x="4691" y="2197"/>
                    <a:pt x="2906" y="9294"/>
                  </a:cubicBezTo>
                  <a:cubicBezTo>
                    <a:pt x="1" y="20843"/>
                    <a:pt x="822" y="32762"/>
                    <a:pt x="822" y="32762"/>
                  </a:cubicBezTo>
                  <a:cubicBezTo>
                    <a:pt x="10538" y="23618"/>
                    <a:pt x="15217" y="4865"/>
                    <a:pt x="13133" y="1924"/>
                  </a:cubicBezTo>
                  <a:cubicBezTo>
                    <a:pt x="12381" y="864"/>
                    <a:pt x="11121" y="1"/>
                    <a:pt x="9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5248850" y="3461522"/>
              <a:ext cx="312036" cy="1008751"/>
            </a:xfrm>
            <a:custGeom>
              <a:avLst/>
              <a:gdLst/>
              <a:ahLst/>
              <a:cxnLst/>
              <a:rect l="l" t="t" r="r" b="b"/>
              <a:pathLst>
                <a:path w="10073" h="32564" fill="none" extrusionOk="0">
                  <a:moveTo>
                    <a:pt x="10073" y="0"/>
                  </a:moveTo>
                  <a:lnTo>
                    <a:pt x="0" y="3256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5373875" y="3575829"/>
              <a:ext cx="85591" cy="212846"/>
            </a:xfrm>
            <a:custGeom>
              <a:avLst/>
              <a:gdLst/>
              <a:ahLst/>
              <a:cxnLst/>
              <a:rect l="l" t="t" r="r" b="b"/>
              <a:pathLst>
                <a:path w="2763" h="6871" fill="none" extrusionOk="0">
                  <a:moveTo>
                    <a:pt x="1" y="1"/>
                  </a:moveTo>
                  <a:lnTo>
                    <a:pt x="2763" y="687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5416655" y="3817794"/>
              <a:ext cx="191100" cy="110311"/>
            </a:xfrm>
            <a:custGeom>
              <a:avLst/>
              <a:gdLst/>
              <a:ahLst/>
              <a:cxnLst/>
              <a:rect l="l" t="t" r="r" b="b"/>
              <a:pathLst>
                <a:path w="6169" h="3561" fill="none" extrusionOk="0">
                  <a:moveTo>
                    <a:pt x="1" y="3560"/>
                  </a:moveTo>
                  <a:lnTo>
                    <a:pt x="6168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5282399" y="3890808"/>
              <a:ext cx="83020" cy="201787"/>
            </a:xfrm>
            <a:custGeom>
              <a:avLst/>
              <a:gdLst/>
              <a:ahLst/>
              <a:cxnLst/>
              <a:rect l="l" t="t" r="r" b="b"/>
              <a:pathLst>
                <a:path w="2680" h="6514" fill="none" extrusionOk="0">
                  <a:moveTo>
                    <a:pt x="1" y="1"/>
                  </a:moveTo>
                  <a:lnTo>
                    <a:pt x="2680" y="651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5244792" y="3605722"/>
              <a:ext cx="531512" cy="1038645"/>
            </a:xfrm>
            <a:custGeom>
              <a:avLst/>
              <a:gdLst/>
              <a:ahLst/>
              <a:cxnLst/>
              <a:rect l="l" t="t" r="r" b="b"/>
              <a:pathLst>
                <a:path w="17158" h="33529" extrusionOk="0">
                  <a:moveTo>
                    <a:pt x="15752" y="0"/>
                  </a:moveTo>
                  <a:cubicBezTo>
                    <a:pt x="15752" y="0"/>
                    <a:pt x="15062" y="524"/>
                    <a:pt x="13835" y="1405"/>
                  </a:cubicBezTo>
                  <a:cubicBezTo>
                    <a:pt x="12621" y="2274"/>
                    <a:pt x="12169" y="5334"/>
                    <a:pt x="10514" y="5942"/>
                  </a:cubicBezTo>
                  <a:cubicBezTo>
                    <a:pt x="8859" y="6549"/>
                    <a:pt x="7037" y="8466"/>
                    <a:pt x="6858" y="10478"/>
                  </a:cubicBezTo>
                  <a:cubicBezTo>
                    <a:pt x="6680" y="12478"/>
                    <a:pt x="4096" y="13740"/>
                    <a:pt x="3536" y="14466"/>
                  </a:cubicBezTo>
                  <a:cubicBezTo>
                    <a:pt x="2977" y="15216"/>
                    <a:pt x="4108" y="18503"/>
                    <a:pt x="2215" y="21372"/>
                  </a:cubicBezTo>
                  <a:cubicBezTo>
                    <a:pt x="0" y="24741"/>
                    <a:pt x="3191" y="33528"/>
                    <a:pt x="3191" y="33528"/>
                  </a:cubicBezTo>
                  <a:cubicBezTo>
                    <a:pt x="3191" y="33528"/>
                    <a:pt x="10335" y="29052"/>
                    <a:pt x="11918" y="27027"/>
                  </a:cubicBezTo>
                  <a:cubicBezTo>
                    <a:pt x="13490" y="25015"/>
                    <a:pt x="12180" y="23979"/>
                    <a:pt x="12002" y="21622"/>
                  </a:cubicBezTo>
                  <a:cubicBezTo>
                    <a:pt x="11823" y="19277"/>
                    <a:pt x="15490" y="19110"/>
                    <a:pt x="15395" y="16776"/>
                  </a:cubicBezTo>
                  <a:cubicBezTo>
                    <a:pt x="15324" y="14443"/>
                    <a:pt x="14181" y="12919"/>
                    <a:pt x="15050" y="12038"/>
                  </a:cubicBezTo>
                  <a:cubicBezTo>
                    <a:pt x="15931" y="11168"/>
                    <a:pt x="17157" y="8466"/>
                    <a:pt x="15752" y="6370"/>
                  </a:cubicBezTo>
                  <a:cubicBezTo>
                    <a:pt x="14359" y="4275"/>
                    <a:pt x="15752" y="1"/>
                    <a:pt x="15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5343641" y="3606094"/>
              <a:ext cx="388768" cy="1038273"/>
            </a:xfrm>
            <a:custGeom>
              <a:avLst/>
              <a:gdLst/>
              <a:ahLst/>
              <a:cxnLst/>
              <a:rect l="l" t="t" r="r" b="b"/>
              <a:pathLst>
                <a:path w="12550" h="33517" fill="none" extrusionOk="0">
                  <a:moveTo>
                    <a:pt x="0" y="33516"/>
                  </a:moveTo>
                  <a:cubicBezTo>
                    <a:pt x="0" y="33516"/>
                    <a:pt x="4322" y="19050"/>
                    <a:pt x="12549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5334410" y="4224962"/>
              <a:ext cx="78218" cy="207332"/>
            </a:xfrm>
            <a:custGeom>
              <a:avLst/>
              <a:gdLst/>
              <a:ahLst/>
              <a:cxnLst/>
              <a:rect l="l" t="t" r="r" b="b"/>
              <a:pathLst>
                <a:path w="2525" h="6693" fill="none" extrusionOk="0">
                  <a:moveTo>
                    <a:pt x="1" y="1"/>
                  </a:moveTo>
                  <a:lnTo>
                    <a:pt x="2525" y="6692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5468294" y="4210589"/>
              <a:ext cx="185555" cy="63845"/>
            </a:xfrm>
            <a:custGeom>
              <a:avLst/>
              <a:gdLst/>
              <a:ahLst/>
              <a:cxnLst/>
              <a:rect l="l" t="t" r="r" b="b"/>
              <a:pathLst>
                <a:path w="5990" h="2061" fill="none" extrusionOk="0">
                  <a:moveTo>
                    <a:pt x="1" y="2060"/>
                  </a:moveTo>
                  <a:lnTo>
                    <a:pt x="5989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5474552" y="3875319"/>
              <a:ext cx="53901" cy="234624"/>
            </a:xfrm>
            <a:custGeom>
              <a:avLst/>
              <a:gdLst/>
              <a:ahLst/>
              <a:cxnLst/>
              <a:rect l="l" t="t" r="r" b="b"/>
              <a:pathLst>
                <a:path w="1740" h="7574" fill="none" extrusionOk="0">
                  <a:moveTo>
                    <a:pt x="1" y="1"/>
                  </a:moveTo>
                  <a:lnTo>
                    <a:pt x="1739" y="7573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5613982" y="3803420"/>
              <a:ext cx="118427" cy="87419"/>
            </a:xfrm>
            <a:custGeom>
              <a:avLst/>
              <a:gdLst/>
              <a:ahLst/>
              <a:cxnLst/>
              <a:rect l="l" t="t" r="r" b="b"/>
              <a:pathLst>
                <a:path w="3823" h="2822" fill="none" extrusionOk="0">
                  <a:moveTo>
                    <a:pt x="0" y="2822"/>
                  </a:moveTo>
                  <a:lnTo>
                    <a:pt x="3822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3277844" y="3758782"/>
              <a:ext cx="531884" cy="962657"/>
            </a:xfrm>
            <a:custGeom>
              <a:avLst/>
              <a:gdLst/>
              <a:ahLst/>
              <a:cxnLst/>
              <a:rect l="l" t="t" r="r" b="b"/>
              <a:pathLst>
                <a:path w="17170" h="31076" extrusionOk="0">
                  <a:moveTo>
                    <a:pt x="3394" y="0"/>
                  </a:moveTo>
                  <a:cubicBezTo>
                    <a:pt x="3394" y="0"/>
                    <a:pt x="2786" y="5192"/>
                    <a:pt x="1381" y="8692"/>
                  </a:cubicBezTo>
                  <a:cubicBezTo>
                    <a:pt x="0" y="12192"/>
                    <a:pt x="1905" y="13812"/>
                    <a:pt x="3394" y="15824"/>
                  </a:cubicBezTo>
                  <a:cubicBezTo>
                    <a:pt x="4882" y="17836"/>
                    <a:pt x="4358" y="20432"/>
                    <a:pt x="5489" y="24599"/>
                  </a:cubicBezTo>
                  <a:cubicBezTo>
                    <a:pt x="6620" y="28766"/>
                    <a:pt x="14216" y="31076"/>
                    <a:pt x="14216" y="31076"/>
                  </a:cubicBezTo>
                  <a:cubicBezTo>
                    <a:pt x="14216" y="31076"/>
                    <a:pt x="16657" y="26551"/>
                    <a:pt x="16919" y="24622"/>
                  </a:cubicBezTo>
                  <a:cubicBezTo>
                    <a:pt x="17169" y="22682"/>
                    <a:pt x="15955" y="17753"/>
                    <a:pt x="15431" y="15550"/>
                  </a:cubicBezTo>
                  <a:cubicBezTo>
                    <a:pt x="14895" y="13347"/>
                    <a:pt x="11930" y="12180"/>
                    <a:pt x="11502" y="11478"/>
                  </a:cubicBezTo>
                  <a:cubicBezTo>
                    <a:pt x="11073" y="10776"/>
                    <a:pt x="12288" y="6144"/>
                    <a:pt x="8454" y="5108"/>
                  </a:cubicBezTo>
                  <a:cubicBezTo>
                    <a:pt x="4608" y="4049"/>
                    <a:pt x="3394" y="0"/>
                    <a:pt x="3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3383323" y="3758782"/>
              <a:ext cx="334929" cy="962657"/>
            </a:xfrm>
            <a:custGeom>
              <a:avLst/>
              <a:gdLst/>
              <a:ahLst/>
              <a:cxnLst/>
              <a:rect l="l" t="t" r="r" b="b"/>
              <a:pathLst>
                <a:path w="10812" h="31076" fill="none" extrusionOk="0">
                  <a:moveTo>
                    <a:pt x="0" y="0"/>
                  </a:moveTo>
                  <a:cubicBezTo>
                    <a:pt x="0" y="0"/>
                    <a:pt x="6287" y="20955"/>
                    <a:pt x="10811" y="31076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3306963" y="4112111"/>
              <a:ext cx="226507" cy="116568"/>
            </a:xfrm>
            <a:custGeom>
              <a:avLst/>
              <a:gdLst/>
              <a:ahLst/>
              <a:cxnLst/>
              <a:rect l="l" t="t" r="r" b="b"/>
              <a:pathLst>
                <a:path w="7312" h="3763" fill="none" extrusionOk="0">
                  <a:moveTo>
                    <a:pt x="1" y="1"/>
                  </a:moveTo>
                  <a:cubicBezTo>
                    <a:pt x="1" y="1"/>
                    <a:pt x="3692" y="2584"/>
                    <a:pt x="7311" y="3763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3503918" y="3928817"/>
              <a:ext cx="65703" cy="211731"/>
            </a:xfrm>
            <a:custGeom>
              <a:avLst/>
              <a:gdLst/>
              <a:ahLst/>
              <a:cxnLst/>
              <a:rect l="l" t="t" r="r" b="b"/>
              <a:pathLst>
                <a:path w="2121" h="6835" fill="none" extrusionOk="0">
                  <a:moveTo>
                    <a:pt x="1" y="6834"/>
                  </a:moveTo>
                  <a:cubicBezTo>
                    <a:pt x="1" y="6834"/>
                    <a:pt x="989" y="3191"/>
                    <a:pt x="2120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3427218" y="4415288"/>
              <a:ext cx="200672" cy="81533"/>
            </a:xfrm>
            <a:custGeom>
              <a:avLst/>
              <a:gdLst/>
              <a:ahLst/>
              <a:cxnLst/>
              <a:rect l="l" t="t" r="r" b="b"/>
              <a:pathLst>
                <a:path w="6478" h="2632" fill="none" extrusionOk="0">
                  <a:moveTo>
                    <a:pt x="0" y="0"/>
                  </a:moveTo>
                  <a:cubicBezTo>
                    <a:pt x="0" y="0"/>
                    <a:pt x="4775" y="2537"/>
                    <a:pt x="6477" y="2632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3598338" y="4180355"/>
              <a:ext cx="120286" cy="234964"/>
            </a:xfrm>
            <a:custGeom>
              <a:avLst/>
              <a:gdLst/>
              <a:ahLst/>
              <a:cxnLst/>
              <a:rect l="l" t="t" r="r" b="b"/>
              <a:pathLst>
                <a:path w="3883" h="7585" fill="none" extrusionOk="0">
                  <a:moveTo>
                    <a:pt x="1" y="7584"/>
                  </a:moveTo>
                  <a:cubicBezTo>
                    <a:pt x="1" y="7584"/>
                    <a:pt x="2656" y="3429"/>
                    <a:pt x="3882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4343378" y="2851110"/>
              <a:ext cx="506048" cy="711305"/>
            </a:xfrm>
            <a:custGeom>
              <a:avLst/>
              <a:gdLst/>
              <a:ahLst/>
              <a:cxnLst/>
              <a:rect l="l" t="t" r="r" b="b"/>
              <a:pathLst>
                <a:path w="16336" h="22962" extrusionOk="0">
                  <a:moveTo>
                    <a:pt x="8037" y="0"/>
                  </a:moveTo>
                  <a:cubicBezTo>
                    <a:pt x="8037" y="0"/>
                    <a:pt x="7323" y="3977"/>
                    <a:pt x="465" y="8680"/>
                  </a:cubicBezTo>
                  <a:cubicBezTo>
                    <a:pt x="465" y="8680"/>
                    <a:pt x="0" y="14550"/>
                    <a:pt x="977" y="16788"/>
                  </a:cubicBezTo>
                  <a:cubicBezTo>
                    <a:pt x="1965" y="19014"/>
                    <a:pt x="5227" y="22408"/>
                    <a:pt x="8502" y="22932"/>
                  </a:cubicBezTo>
                  <a:cubicBezTo>
                    <a:pt x="8627" y="22952"/>
                    <a:pt x="8753" y="22961"/>
                    <a:pt x="8882" y="22961"/>
                  </a:cubicBezTo>
                  <a:cubicBezTo>
                    <a:pt x="12117" y="22961"/>
                    <a:pt x="16336" y="16859"/>
                    <a:pt x="16336" y="16859"/>
                  </a:cubicBezTo>
                  <a:cubicBezTo>
                    <a:pt x="16336" y="16859"/>
                    <a:pt x="16014" y="13919"/>
                    <a:pt x="15681" y="10787"/>
                  </a:cubicBezTo>
                  <a:lnTo>
                    <a:pt x="15360" y="7644"/>
                  </a:lnTo>
                  <a:cubicBezTo>
                    <a:pt x="15360" y="7644"/>
                    <a:pt x="13062" y="6013"/>
                    <a:pt x="11561" y="3655"/>
                  </a:cubicBezTo>
                  <a:cubicBezTo>
                    <a:pt x="10061" y="1310"/>
                    <a:pt x="8037" y="0"/>
                    <a:pt x="8037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4273306" y="3173183"/>
              <a:ext cx="90764" cy="165544"/>
            </a:xfrm>
            <a:custGeom>
              <a:avLst/>
              <a:gdLst/>
              <a:ahLst/>
              <a:cxnLst/>
              <a:rect l="l" t="t" r="r" b="b"/>
              <a:pathLst>
                <a:path w="2930" h="5344" extrusionOk="0">
                  <a:moveTo>
                    <a:pt x="1563" y="0"/>
                  </a:moveTo>
                  <a:cubicBezTo>
                    <a:pt x="1472" y="0"/>
                    <a:pt x="1376" y="14"/>
                    <a:pt x="1274" y="45"/>
                  </a:cubicBezTo>
                  <a:cubicBezTo>
                    <a:pt x="429" y="319"/>
                    <a:pt x="0" y="4891"/>
                    <a:pt x="2929" y="5343"/>
                  </a:cubicBezTo>
                  <a:cubicBezTo>
                    <a:pt x="2643" y="4010"/>
                    <a:pt x="2584" y="2212"/>
                    <a:pt x="2620" y="759"/>
                  </a:cubicBezTo>
                  <a:cubicBezTo>
                    <a:pt x="2620" y="759"/>
                    <a:pt x="2240" y="0"/>
                    <a:pt x="1563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4445541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5" y="1"/>
                  </a:moveTo>
                  <a:cubicBezTo>
                    <a:pt x="512" y="1"/>
                    <a:pt x="0" y="691"/>
                    <a:pt x="0" y="1548"/>
                  </a:cubicBezTo>
                  <a:cubicBezTo>
                    <a:pt x="0" y="2406"/>
                    <a:pt x="512" y="3096"/>
                    <a:pt x="1155" y="3096"/>
                  </a:cubicBezTo>
                  <a:cubicBezTo>
                    <a:pt x="1786" y="3096"/>
                    <a:pt x="2298" y="2406"/>
                    <a:pt x="2298" y="1548"/>
                  </a:cubicBezTo>
                  <a:cubicBezTo>
                    <a:pt x="2298" y="691"/>
                    <a:pt x="1786" y="1"/>
                    <a:pt x="1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4680103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6" y="1"/>
                  </a:moveTo>
                  <a:cubicBezTo>
                    <a:pt x="525" y="1"/>
                    <a:pt x="1" y="691"/>
                    <a:pt x="1" y="1548"/>
                  </a:cubicBezTo>
                  <a:cubicBezTo>
                    <a:pt x="1" y="2406"/>
                    <a:pt x="525" y="3096"/>
                    <a:pt x="1156" y="3096"/>
                  </a:cubicBezTo>
                  <a:cubicBezTo>
                    <a:pt x="1787" y="3096"/>
                    <a:pt x="2299" y="2406"/>
                    <a:pt x="2299" y="1548"/>
                  </a:cubicBezTo>
                  <a:cubicBezTo>
                    <a:pt x="2299" y="691"/>
                    <a:pt x="1787" y="1"/>
                    <a:pt x="1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4548820" y="3107449"/>
              <a:ext cx="47241" cy="201013"/>
            </a:xfrm>
            <a:custGeom>
              <a:avLst/>
              <a:gdLst/>
              <a:ahLst/>
              <a:cxnLst/>
              <a:rect l="l" t="t" r="r" b="b"/>
              <a:pathLst>
                <a:path w="1525" h="6489" extrusionOk="0">
                  <a:moveTo>
                    <a:pt x="1310" y="0"/>
                  </a:moveTo>
                  <a:cubicBezTo>
                    <a:pt x="1215" y="0"/>
                    <a:pt x="1119" y="83"/>
                    <a:pt x="1119" y="191"/>
                  </a:cubicBezTo>
                  <a:cubicBezTo>
                    <a:pt x="1119" y="226"/>
                    <a:pt x="1072" y="2643"/>
                    <a:pt x="417" y="3798"/>
                  </a:cubicBezTo>
                  <a:cubicBezTo>
                    <a:pt x="84" y="4405"/>
                    <a:pt x="0" y="5013"/>
                    <a:pt x="215" y="5536"/>
                  </a:cubicBezTo>
                  <a:cubicBezTo>
                    <a:pt x="393" y="5977"/>
                    <a:pt x="798" y="6334"/>
                    <a:pt x="1250" y="6477"/>
                  </a:cubicBezTo>
                  <a:cubicBezTo>
                    <a:pt x="1274" y="6489"/>
                    <a:pt x="1298" y="6489"/>
                    <a:pt x="1310" y="6489"/>
                  </a:cubicBezTo>
                  <a:cubicBezTo>
                    <a:pt x="1393" y="6489"/>
                    <a:pt x="1477" y="6429"/>
                    <a:pt x="1489" y="6334"/>
                  </a:cubicBezTo>
                  <a:cubicBezTo>
                    <a:pt x="1524" y="6239"/>
                    <a:pt x="1465" y="6120"/>
                    <a:pt x="1358" y="6084"/>
                  </a:cubicBezTo>
                  <a:cubicBezTo>
                    <a:pt x="1012" y="5977"/>
                    <a:pt x="715" y="5727"/>
                    <a:pt x="584" y="5382"/>
                  </a:cubicBezTo>
                  <a:cubicBezTo>
                    <a:pt x="465" y="5108"/>
                    <a:pt x="405" y="4632"/>
                    <a:pt x="762" y="4001"/>
                  </a:cubicBezTo>
                  <a:cubicBezTo>
                    <a:pt x="1465" y="2750"/>
                    <a:pt x="1512" y="310"/>
                    <a:pt x="1512" y="202"/>
                  </a:cubicBezTo>
                  <a:cubicBezTo>
                    <a:pt x="1512" y="83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4485378" y="3359575"/>
              <a:ext cx="31380" cy="18617"/>
            </a:xfrm>
            <a:custGeom>
              <a:avLst/>
              <a:gdLst/>
              <a:ahLst/>
              <a:cxnLst/>
              <a:rect l="l" t="t" r="r" b="b"/>
              <a:pathLst>
                <a:path w="1013" h="601" extrusionOk="0">
                  <a:moveTo>
                    <a:pt x="221" y="0"/>
                  </a:moveTo>
                  <a:cubicBezTo>
                    <a:pt x="140" y="0"/>
                    <a:pt x="66" y="54"/>
                    <a:pt x="48" y="136"/>
                  </a:cubicBezTo>
                  <a:cubicBezTo>
                    <a:pt x="0" y="243"/>
                    <a:pt x="60" y="362"/>
                    <a:pt x="167" y="386"/>
                  </a:cubicBezTo>
                  <a:lnTo>
                    <a:pt x="715" y="576"/>
                  </a:lnTo>
                  <a:cubicBezTo>
                    <a:pt x="727" y="600"/>
                    <a:pt x="762" y="600"/>
                    <a:pt x="774" y="600"/>
                  </a:cubicBezTo>
                  <a:cubicBezTo>
                    <a:pt x="858" y="600"/>
                    <a:pt x="941" y="553"/>
                    <a:pt x="965" y="457"/>
                  </a:cubicBezTo>
                  <a:cubicBezTo>
                    <a:pt x="1012" y="362"/>
                    <a:pt x="953" y="243"/>
                    <a:pt x="846" y="207"/>
                  </a:cubicBezTo>
                  <a:lnTo>
                    <a:pt x="298" y="17"/>
                  </a:lnTo>
                  <a:cubicBezTo>
                    <a:pt x="273" y="5"/>
                    <a:pt x="246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4520786" y="3359141"/>
              <a:ext cx="174837" cy="27167"/>
            </a:xfrm>
            <a:custGeom>
              <a:avLst/>
              <a:gdLst/>
              <a:ahLst/>
              <a:cxnLst/>
              <a:rect l="l" t="t" r="r" b="b"/>
              <a:pathLst>
                <a:path w="5644" h="877" extrusionOk="0">
                  <a:moveTo>
                    <a:pt x="5414" y="0"/>
                  </a:moveTo>
                  <a:cubicBezTo>
                    <a:pt x="5387" y="0"/>
                    <a:pt x="5360" y="6"/>
                    <a:pt x="5334" y="19"/>
                  </a:cubicBezTo>
                  <a:cubicBezTo>
                    <a:pt x="4484" y="369"/>
                    <a:pt x="3326" y="462"/>
                    <a:pt x="2328" y="462"/>
                  </a:cubicBezTo>
                  <a:cubicBezTo>
                    <a:pt x="1188" y="462"/>
                    <a:pt x="258" y="340"/>
                    <a:pt x="238" y="340"/>
                  </a:cubicBezTo>
                  <a:cubicBezTo>
                    <a:pt x="232" y="340"/>
                    <a:pt x="225" y="339"/>
                    <a:pt x="218" y="339"/>
                  </a:cubicBezTo>
                  <a:cubicBezTo>
                    <a:pt x="119" y="339"/>
                    <a:pt x="35" y="419"/>
                    <a:pt x="12" y="519"/>
                  </a:cubicBezTo>
                  <a:cubicBezTo>
                    <a:pt x="0" y="626"/>
                    <a:pt x="96" y="733"/>
                    <a:pt x="191" y="745"/>
                  </a:cubicBezTo>
                  <a:cubicBezTo>
                    <a:pt x="274" y="757"/>
                    <a:pt x="1191" y="876"/>
                    <a:pt x="2322" y="876"/>
                  </a:cubicBezTo>
                  <a:cubicBezTo>
                    <a:pt x="3346" y="876"/>
                    <a:pt x="4572" y="769"/>
                    <a:pt x="5489" y="388"/>
                  </a:cubicBezTo>
                  <a:cubicBezTo>
                    <a:pt x="5596" y="340"/>
                    <a:pt x="5644" y="221"/>
                    <a:pt x="5596" y="114"/>
                  </a:cubicBezTo>
                  <a:cubicBezTo>
                    <a:pt x="5561" y="44"/>
                    <a:pt x="5488" y="0"/>
                    <a:pt x="5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4409762" y="3055747"/>
              <a:ext cx="125056" cy="26641"/>
            </a:xfrm>
            <a:custGeom>
              <a:avLst/>
              <a:gdLst/>
              <a:ahLst/>
              <a:cxnLst/>
              <a:rect l="l" t="t" r="r" b="b"/>
              <a:pathLst>
                <a:path w="4037" h="860" extrusionOk="0">
                  <a:moveTo>
                    <a:pt x="2197" y="1"/>
                  </a:moveTo>
                  <a:cubicBezTo>
                    <a:pt x="1597" y="1"/>
                    <a:pt x="883" y="114"/>
                    <a:pt x="132" y="478"/>
                  </a:cubicBezTo>
                  <a:cubicBezTo>
                    <a:pt x="48" y="526"/>
                    <a:pt x="1" y="645"/>
                    <a:pt x="48" y="740"/>
                  </a:cubicBezTo>
                  <a:cubicBezTo>
                    <a:pt x="72" y="824"/>
                    <a:pt x="143" y="859"/>
                    <a:pt x="227" y="859"/>
                  </a:cubicBezTo>
                  <a:cubicBezTo>
                    <a:pt x="251" y="859"/>
                    <a:pt x="286" y="847"/>
                    <a:pt x="310" y="847"/>
                  </a:cubicBezTo>
                  <a:cubicBezTo>
                    <a:pt x="994" y="519"/>
                    <a:pt x="1652" y="418"/>
                    <a:pt x="2204" y="418"/>
                  </a:cubicBezTo>
                  <a:cubicBezTo>
                    <a:pt x="3093" y="418"/>
                    <a:pt x="3708" y="681"/>
                    <a:pt x="3715" y="681"/>
                  </a:cubicBezTo>
                  <a:cubicBezTo>
                    <a:pt x="3744" y="694"/>
                    <a:pt x="3774" y="699"/>
                    <a:pt x="3802" y="699"/>
                  </a:cubicBezTo>
                  <a:cubicBezTo>
                    <a:pt x="3881" y="699"/>
                    <a:pt x="3954" y="655"/>
                    <a:pt x="3989" y="586"/>
                  </a:cubicBezTo>
                  <a:cubicBezTo>
                    <a:pt x="4037" y="478"/>
                    <a:pt x="3989" y="359"/>
                    <a:pt x="3882" y="312"/>
                  </a:cubicBezTo>
                  <a:cubicBezTo>
                    <a:pt x="3838" y="297"/>
                    <a:pt x="3167" y="1"/>
                    <a:pt x="2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4662043" y="3051782"/>
              <a:ext cx="140917" cy="23357"/>
            </a:xfrm>
            <a:custGeom>
              <a:avLst/>
              <a:gdLst/>
              <a:ahLst/>
              <a:cxnLst/>
              <a:rect l="l" t="t" r="r" b="b"/>
              <a:pathLst>
                <a:path w="4549" h="754" extrusionOk="0">
                  <a:moveTo>
                    <a:pt x="2336" y="0"/>
                  </a:moveTo>
                  <a:cubicBezTo>
                    <a:pt x="1119" y="0"/>
                    <a:pt x="218" y="345"/>
                    <a:pt x="155" y="368"/>
                  </a:cubicBezTo>
                  <a:cubicBezTo>
                    <a:pt x="60" y="392"/>
                    <a:pt x="0" y="511"/>
                    <a:pt x="36" y="618"/>
                  </a:cubicBezTo>
                  <a:cubicBezTo>
                    <a:pt x="63" y="700"/>
                    <a:pt x="139" y="754"/>
                    <a:pt x="221" y="754"/>
                  </a:cubicBezTo>
                  <a:cubicBezTo>
                    <a:pt x="246" y="754"/>
                    <a:pt x="273" y="749"/>
                    <a:pt x="298" y="737"/>
                  </a:cubicBezTo>
                  <a:cubicBezTo>
                    <a:pt x="314" y="729"/>
                    <a:pt x="1175" y="407"/>
                    <a:pt x="2334" y="407"/>
                  </a:cubicBezTo>
                  <a:cubicBezTo>
                    <a:pt x="2920" y="407"/>
                    <a:pt x="3583" y="489"/>
                    <a:pt x="4251" y="737"/>
                  </a:cubicBezTo>
                  <a:cubicBezTo>
                    <a:pt x="4287" y="749"/>
                    <a:pt x="4299" y="749"/>
                    <a:pt x="4322" y="749"/>
                  </a:cubicBezTo>
                  <a:cubicBezTo>
                    <a:pt x="4418" y="749"/>
                    <a:pt x="4489" y="714"/>
                    <a:pt x="4513" y="618"/>
                  </a:cubicBezTo>
                  <a:cubicBezTo>
                    <a:pt x="4549" y="511"/>
                    <a:pt x="4501" y="416"/>
                    <a:pt x="4406" y="368"/>
                  </a:cubicBezTo>
                  <a:cubicBezTo>
                    <a:pt x="3680" y="92"/>
                    <a:pt x="2966" y="0"/>
                    <a:pt x="23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4113586" y="3193411"/>
              <a:ext cx="78218" cy="494958"/>
            </a:xfrm>
            <a:custGeom>
              <a:avLst/>
              <a:gdLst/>
              <a:ahLst/>
              <a:cxnLst/>
              <a:rect l="l" t="t" r="r" b="b"/>
              <a:pathLst>
                <a:path w="2525" h="15978" extrusionOk="0">
                  <a:moveTo>
                    <a:pt x="2288" y="1"/>
                  </a:moveTo>
                  <a:cubicBezTo>
                    <a:pt x="2246" y="1"/>
                    <a:pt x="2204" y="16"/>
                    <a:pt x="2168" y="47"/>
                  </a:cubicBezTo>
                  <a:cubicBezTo>
                    <a:pt x="2084" y="130"/>
                    <a:pt x="144" y="1773"/>
                    <a:pt x="48" y="4964"/>
                  </a:cubicBezTo>
                  <a:cubicBezTo>
                    <a:pt x="1" y="6643"/>
                    <a:pt x="465" y="7595"/>
                    <a:pt x="930" y="8500"/>
                  </a:cubicBezTo>
                  <a:cubicBezTo>
                    <a:pt x="1346" y="9357"/>
                    <a:pt x="1751" y="10155"/>
                    <a:pt x="1787" y="11560"/>
                  </a:cubicBezTo>
                  <a:cubicBezTo>
                    <a:pt x="1882" y="14441"/>
                    <a:pt x="1108" y="15644"/>
                    <a:pt x="1108" y="15668"/>
                  </a:cubicBezTo>
                  <a:cubicBezTo>
                    <a:pt x="1049" y="15751"/>
                    <a:pt x="1072" y="15882"/>
                    <a:pt x="1168" y="15942"/>
                  </a:cubicBezTo>
                  <a:cubicBezTo>
                    <a:pt x="1191" y="15965"/>
                    <a:pt x="1227" y="15977"/>
                    <a:pt x="1275" y="15977"/>
                  </a:cubicBezTo>
                  <a:cubicBezTo>
                    <a:pt x="1334" y="15977"/>
                    <a:pt x="1406" y="15942"/>
                    <a:pt x="1430" y="15882"/>
                  </a:cubicBezTo>
                  <a:cubicBezTo>
                    <a:pt x="1465" y="15823"/>
                    <a:pt x="2287" y="14572"/>
                    <a:pt x="2192" y="11536"/>
                  </a:cubicBezTo>
                  <a:cubicBezTo>
                    <a:pt x="2144" y="10048"/>
                    <a:pt x="1715" y="9179"/>
                    <a:pt x="1287" y="8322"/>
                  </a:cubicBezTo>
                  <a:cubicBezTo>
                    <a:pt x="834" y="7417"/>
                    <a:pt x="406" y="6560"/>
                    <a:pt x="453" y="4976"/>
                  </a:cubicBezTo>
                  <a:cubicBezTo>
                    <a:pt x="525" y="1976"/>
                    <a:pt x="2406" y="380"/>
                    <a:pt x="2418" y="368"/>
                  </a:cubicBezTo>
                  <a:cubicBezTo>
                    <a:pt x="2501" y="285"/>
                    <a:pt x="2525" y="166"/>
                    <a:pt x="2442" y="83"/>
                  </a:cubicBezTo>
                  <a:cubicBezTo>
                    <a:pt x="2401" y="28"/>
                    <a:pt x="2344" y="1"/>
                    <a:pt x="2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5088758" y="3380825"/>
              <a:ext cx="73819" cy="384617"/>
            </a:xfrm>
            <a:custGeom>
              <a:avLst/>
              <a:gdLst/>
              <a:ahLst/>
              <a:cxnLst/>
              <a:rect l="l" t="t" r="r" b="b"/>
              <a:pathLst>
                <a:path w="2383" h="12416" extrusionOk="0">
                  <a:moveTo>
                    <a:pt x="1020" y="1"/>
                  </a:moveTo>
                  <a:cubicBezTo>
                    <a:pt x="981" y="1"/>
                    <a:pt x="941" y="11"/>
                    <a:pt x="906" y="33"/>
                  </a:cubicBezTo>
                  <a:cubicBezTo>
                    <a:pt x="823" y="93"/>
                    <a:pt x="787" y="224"/>
                    <a:pt x="846" y="307"/>
                  </a:cubicBezTo>
                  <a:cubicBezTo>
                    <a:pt x="870" y="343"/>
                    <a:pt x="1977" y="2129"/>
                    <a:pt x="1977" y="4093"/>
                  </a:cubicBezTo>
                  <a:cubicBezTo>
                    <a:pt x="1977" y="6022"/>
                    <a:pt x="1656" y="7510"/>
                    <a:pt x="834" y="9237"/>
                  </a:cubicBezTo>
                  <a:cubicBezTo>
                    <a:pt x="49" y="10927"/>
                    <a:pt x="13" y="12154"/>
                    <a:pt x="13" y="12201"/>
                  </a:cubicBezTo>
                  <a:cubicBezTo>
                    <a:pt x="1" y="12320"/>
                    <a:pt x="96" y="12416"/>
                    <a:pt x="215" y="12416"/>
                  </a:cubicBezTo>
                  <a:cubicBezTo>
                    <a:pt x="311" y="12416"/>
                    <a:pt x="406" y="12320"/>
                    <a:pt x="418" y="12190"/>
                  </a:cubicBezTo>
                  <a:cubicBezTo>
                    <a:pt x="418" y="12178"/>
                    <a:pt x="453" y="10987"/>
                    <a:pt x="1204" y="9392"/>
                  </a:cubicBezTo>
                  <a:cubicBezTo>
                    <a:pt x="2037" y="7606"/>
                    <a:pt x="2382" y="6070"/>
                    <a:pt x="2382" y="4081"/>
                  </a:cubicBezTo>
                  <a:cubicBezTo>
                    <a:pt x="2382" y="1998"/>
                    <a:pt x="1239" y="164"/>
                    <a:pt x="1192" y="93"/>
                  </a:cubicBezTo>
                  <a:cubicBezTo>
                    <a:pt x="1154" y="32"/>
                    <a:pt x="1088" y="1"/>
                    <a:pt x="10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4584971" y="2844295"/>
              <a:ext cx="240478" cy="249152"/>
            </a:xfrm>
            <a:custGeom>
              <a:avLst/>
              <a:gdLst/>
              <a:ahLst/>
              <a:cxnLst/>
              <a:rect l="l" t="t" r="r" b="b"/>
              <a:pathLst>
                <a:path w="7763" h="8043" extrusionOk="0">
                  <a:moveTo>
                    <a:pt x="234" y="1"/>
                  </a:moveTo>
                  <a:cubicBezTo>
                    <a:pt x="198" y="1"/>
                    <a:pt x="163" y="10"/>
                    <a:pt x="131" y="30"/>
                  </a:cubicBezTo>
                  <a:cubicBezTo>
                    <a:pt x="48" y="65"/>
                    <a:pt x="0" y="208"/>
                    <a:pt x="60" y="292"/>
                  </a:cubicBezTo>
                  <a:cubicBezTo>
                    <a:pt x="71" y="327"/>
                    <a:pt x="1334" y="2590"/>
                    <a:pt x="2560" y="4149"/>
                  </a:cubicBezTo>
                  <a:cubicBezTo>
                    <a:pt x="4358" y="6471"/>
                    <a:pt x="7346" y="7971"/>
                    <a:pt x="7465" y="8031"/>
                  </a:cubicBezTo>
                  <a:cubicBezTo>
                    <a:pt x="7501" y="8043"/>
                    <a:pt x="7525" y="8043"/>
                    <a:pt x="7561" y="8043"/>
                  </a:cubicBezTo>
                  <a:cubicBezTo>
                    <a:pt x="7632" y="8043"/>
                    <a:pt x="7703" y="8007"/>
                    <a:pt x="7727" y="7924"/>
                  </a:cubicBezTo>
                  <a:cubicBezTo>
                    <a:pt x="7763" y="7828"/>
                    <a:pt x="7739" y="7709"/>
                    <a:pt x="7632" y="7662"/>
                  </a:cubicBezTo>
                  <a:cubicBezTo>
                    <a:pt x="7608" y="7650"/>
                    <a:pt x="4608" y="6138"/>
                    <a:pt x="2869" y="3899"/>
                  </a:cubicBezTo>
                  <a:cubicBezTo>
                    <a:pt x="1667" y="2351"/>
                    <a:pt x="417" y="125"/>
                    <a:pt x="405" y="101"/>
                  </a:cubicBezTo>
                  <a:cubicBezTo>
                    <a:pt x="373" y="38"/>
                    <a:pt x="304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193632" y="3457464"/>
              <a:ext cx="812540" cy="570637"/>
            </a:xfrm>
            <a:custGeom>
              <a:avLst/>
              <a:gdLst/>
              <a:ahLst/>
              <a:cxnLst/>
              <a:rect l="l" t="t" r="r" b="b"/>
              <a:pathLst>
                <a:path w="26230" h="18421" extrusionOk="0">
                  <a:moveTo>
                    <a:pt x="18955" y="0"/>
                  </a:moveTo>
                  <a:lnTo>
                    <a:pt x="18955" y="0"/>
                  </a:lnTo>
                  <a:cubicBezTo>
                    <a:pt x="17457" y="1620"/>
                    <a:pt x="15442" y="3374"/>
                    <a:pt x="13710" y="3374"/>
                  </a:cubicBezTo>
                  <a:cubicBezTo>
                    <a:pt x="13584" y="3374"/>
                    <a:pt x="13459" y="3365"/>
                    <a:pt x="13336" y="3346"/>
                  </a:cubicBezTo>
                  <a:cubicBezTo>
                    <a:pt x="12062" y="3131"/>
                    <a:pt x="10799" y="2512"/>
                    <a:pt x="9668" y="1679"/>
                  </a:cubicBezTo>
                  <a:lnTo>
                    <a:pt x="9668" y="1679"/>
                  </a:lnTo>
                  <a:cubicBezTo>
                    <a:pt x="9716" y="3774"/>
                    <a:pt x="9716" y="8072"/>
                    <a:pt x="8990" y="9727"/>
                  </a:cubicBezTo>
                  <a:cubicBezTo>
                    <a:pt x="8013" y="11966"/>
                    <a:pt x="1" y="13097"/>
                    <a:pt x="1" y="13097"/>
                  </a:cubicBezTo>
                  <a:cubicBezTo>
                    <a:pt x="1" y="13097"/>
                    <a:pt x="5954" y="17716"/>
                    <a:pt x="13728" y="18371"/>
                  </a:cubicBezTo>
                  <a:cubicBezTo>
                    <a:pt x="14135" y="18405"/>
                    <a:pt x="14533" y="18421"/>
                    <a:pt x="14923" y="18421"/>
                  </a:cubicBezTo>
                  <a:cubicBezTo>
                    <a:pt x="21995" y="18421"/>
                    <a:pt x="26230" y="13180"/>
                    <a:pt x="26230" y="13180"/>
                  </a:cubicBezTo>
                  <a:cubicBezTo>
                    <a:pt x="26230" y="13180"/>
                    <a:pt x="20277" y="12930"/>
                    <a:pt x="18812" y="9727"/>
                  </a:cubicBezTo>
                  <a:cubicBezTo>
                    <a:pt x="18098" y="8180"/>
                    <a:pt x="18634" y="2691"/>
                    <a:pt x="18955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3513521" y="3570624"/>
              <a:ext cx="437093" cy="912938"/>
            </a:xfrm>
            <a:custGeom>
              <a:avLst/>
              <a:gdLst/>
              <a:ahLst/>
              <a:cxnLst/>
              <a:rect l="l" t="t" r="r" b="b"/>
              <a:pathLst>
                <a:path w="14110" h="29471" extrusionOk="0">
                  <a:moveTo>
                    <a:pt x="6358" y="0"/>
                  </a:moveTo>
                  <a:cubicBezTo>
                    <a:pt x="6137" y="0"/>
                    <a:pt x="5903" y="24"/>
                    <a:pt x="5656" y="74"/>
                  </a:cubicBezTo>
                  <a:cubicBezTo>
                    <a:pt x="1917" y="836"/>
                    <a:pt x="0" y="9599"/>
                    <a:pt x="2263" y="16314"/>
                  </a:cubicBezTo>
                  <a:cubicBezTo>
                    <a:pt x="4525" y="23029"/>
                    <a:pt x="10442" y="27815"/>
                    <a:pt x="10442" y="27815"/>
                  </a:cubicBezTo>
                  <a:cubicBezTo>
                    <a:pt x="12371" y="29220"/>
                    <a:pt x="14109" y="29470"/>
                    <a:pt x="14109" y="29470"/>
                  </a:cubicBezTo>
                  <a:lnTo>
                    <a:pt x="12704" y="27256"/>
                  </a:lnTo>
                  <a:cubicBezTo>
                    <a:pt x="11323" y="25041"/>
                    <a:pt x="10883" y="13349"/>
                    <a:pt x="10442" y="8920"/>
                  </a:cubicBezTo>
                  <a:cubicBezTo>
                    <a:pt x="10042" y="4772"/>
                    <a:pt x="9486" y="0"/>
                    <a:pt x="6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3602396" y="3573629"/>
              <a:ext cx="348218" cy="910305"/>
            </a:xfrm>
            <a:custGeom>
              <a:avLst/>
              <a:gdLst/>
              <a:ahLst/>
              <a:cxnLst/>
              <a:rect l="l" t="t" r="r" b="b"/>
              <a:pathLst>
                <a:path w="11241" h="29386" fill="none" extrusionOk="0">
                  <a:moveTo>
                    <a:pt x="2787" y="0"/>
                  </a:moveTo>
                  <a:cubicBezTo>
                    <a:pt x="2787" y="0"/>
                    <a:pt x="1" y="19717"/>
                    <a:pt x="11240" y="29385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3563302" y="3770956"/>
              <a:ext cx="129858" cy="178183"/>
            </a:xfrm>
            <a:custGeom>
              <a:avLst/>
              <a:gdLst/>
              <a:ahLst/>
              <a:cxnLst/>
              <a:rect l="l" t="t" r="r" b="b"/>
              <a:pathLst>
                <a:path w="4192" h="5752" fill="none" extrusionOk="0">
                  <a:moveTo>
                    <a:pt x="1" y="0"/>
                  </a:moveTo>
                  <a:lnTo>
                    <a:pt x="4192" y="575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3718221" y="3846944"/>
              <a:ext cx="118799" cy="232362"/>
            </a:xfrm>
            <a:custGeom>
              <a:avLst/>
              <a:gdLst/>
              <a:ahLst/>
              <a:cxnLst/>
              <a:rect l="l" t="t" r="r" b="b"/>
              <a:pathLst>
                <a:path w="3835" h="7501" fill="none" extrusionOk="0">
                  <a:moveTo>
                    <a:pt x="0" y="7501"/>
                  </a:moveTo>
                  <a:lnTo>
                    <a:pt x="3834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3615685" y="4154519"/>
              <a:ext cx="174125" cy="119914"/>
            </a:xfrm>
            <a:custGeom>
              <a:avLst/>
              <a:gdLst/>
              <a:ahLst/>
              <a:cxnLst/>
              <a:rect l="l" t="t" r="r" b="b"/>
              <a:pathLst>
                <a:path w="5621" h="3871" fill="none" extrusionOk="0">
                  <a:moveTo>
                    <a:pt x="0" y="1"/>
                  </a:moveTo>
                  <a:lnTo>
                    <a:pt x="5620" y="387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3620858" y="3862959"/>
              <a:ext cx="1947060" cy="1050013"/>
            </a:xfrm>
            <a:custGeom>
              <a:avLst/>
              <a:gdLst/>
              <a:ahLst/>
              <a:cxnLst/>
              <a:rect l="l" t="t" r="r" b="b"/>
              <a:pathLst>
                <a:path w="62854" h="33896" extrusionOk="0">
                  <a:moveTo>
                    <a:pt x="18242" y="1"/>
                  </a:moveTo>
                  <a:cubicBezTo>
                    <a:pt x="17215" y="1"/>
                    <a:pt x="13256" y="259"/>
                    <a:pt x="10990" y="4091"/>
                  </a:cubicBezTo>
                  <a:cubicBezTo>
                    <a:pt x="8370" y="8544"/>
                    <a:pt x="3322" y="19962"/>
                    <a:pt x="1655" y="25796"/>
                  </a:cubicBezTo>
                  <a:cubicBezTo>
                    <a:pt x="0" y="31630"/>
                    <a:pt x="4965" y="33547"/>
                    <a:pt x="12275" y="33547"/>
                  </a:cubicBezTo>
                  <a:cubicBezTo>
                    <a:pt x="17157" y="33547"/>
                    <a:pt x="32617" y="33896"/>
                    <a:pt x="43647" y="33896"/>
                  </a:cubicBezTo>
                  <a:cubicBezTo>
                    <a:pt x="49162" y="33896"/>
                    <a:pt x="53570" y="33809"/>
                    <a:pt x="54995" y="33547"/>
                  </a:cubicBezTo>
                  <a:cubicBezTo>
                    <a:pt x="59269" y="32761"/>
                    <a:pt x="62139" y="32939"/>
                    <a:pt x="62496" y="28665"/>
                  </a:cubicBezTo>
                  <a:cubicBezTo>
                    <a:pt x="62853" y="24415"/>
                    <a:pt x="54650" y="6531"/>
                    <a:pt x="53793" y="4436"/>
                  </a:cubicBezTo>
                  <a:cubicBezTo>
                    <a:pt x="52942" y="2413"/>
                    <a:pt x="49263" y="69"/>
                    <a:pt x="45164" y="69"/>
                  </a:cubicBezTo>
                  <a:cubicBezTo>
                    <a:pt x="45017" y="69"/>
                    <a:pt x="44869" y="72"/>
                    <a:pt x="44720" y="78"/>
                  </a:cubicBezTo>
                  <a:cubicBezTo>
                    <a:pt x="44720" y="78"/>
                    <a:pt x="40495" y="5319"/>
                    <a:pt x="33415" y="5319"/>
                  </a:cubicBezTo>
                  <a:cubicBezTo>
                    <a:pt x="33025" y="5319"/>
                    <a:pt x="32626" y="5303"/>
                    <a:pt x="32218" y="5269"/>
                  </a:cubicBezTo>
                  <a:cubicBezTo>
                    <a:pt x="24444" y="4626"/>
                    <a:pt x="18491" y="7"/>
                    <a:pt x="18491" y="7"/>
                  </a:cubicBezTo>
                  <a:cubicBezTo>
                    <a:pt x="18491" y="7"/>
                    <a:pt x="18402" y="1"/>
                    <a:pt x="18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4026199" y="4373251"/>
              <a:ext cx="1136379" cy="279882"/>
            </a:xfrm>
            <a:custGeom>
              <a:avLst/>
              <a:gdLst/>
              <a:ahLst/>
              <a:cxnLst/>
              <a:rect l="l" t="t" r="r" b="b"/>
              <a:pathLst>
                <a:path w="36684" h="9035" extrusionOk="0">
                  <a:moveTo>
                    <a:pt x="0" y="0"/>
                  </a:moveTo>
                  <a:lnTo>
                    <a:pt x="976" y="7108"/>
                  </a:lnTo>
                  <a:lnTo>
                    <a:pt x="3608" y="7823"/>
                  </a:lnTo>
                  <a:cubicBezTo>
                    <a:pt x="3608" y="7823"/>
                    <a:pt x="14348" y="9034"/>
                    <a:pt x="21478" y="9034"/>
                  </a:cubicBezTo>
                  <a:cubicBezTo>
                    <a:pt x="23316" y="9034"/>
                    <a:pt x="24914" y="8954"/>
                    <a:pt x="26027" y="8751"/>
                  </a:cubicBezTo>
                  <a:cubicBezTo>
                    <a:pt x="31444" y="7775"/>
                    <a:pt x="36278" y="6251"/>
                    <a:pt x="36278" y="6251"/>
                  </a:cubicBezTo>
                  <a:lnTo>
                    <a:pt x="36683" y="1357"/>
                  </a:lnTo>
                  <a:lnTo>
                    <a:pt x="36683" y="1357"/>
                  </a:lnTo>
                  <a:cubicBezTo>
                    <a:pt x="36683" y="1358"/>
                    <a:pt x="31563" y="8017"/>
                    <a:pt x="20765" y="8017"/>
                  </a:cubicBezTo>
                  <a:cubicBezTo>
                    <a:pt x="20167" y="8017"/>
                    <a:pt x="19552" y="7997"/>
                    <a:pt x="18919" y="7954"/>
                  </a:cubicBezTo>
                  <a:cubicBezTo>
                    <a:pt x="6823" y="713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F5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3779432" y="4555058"/>
              <a:ext cx="359649" cy="64588"/>
            </a:xfrm>
            <a:custGeom>
              <a:avLst/>
              <a:gdLst/>
              <a:ahLst/>
              <a:cxnLst/>
              <a:rect l="l" t="t" r="r" b="b"/>
              <a:pathLst>
                <a:path w="11610" h="2085" extrusionOk="0">
                  <a:moveTo>
                    <a:pt x="4621" y="0"/>
                  </a:moveTo>
                  <a:cubicBezTo>
                    <a:pt x="2066" y="0"/>
                    <a:pt x="174" y="1672"/>
                    <a:pt x="96" y="1739"/>
                  </a:cubicBezTo>
                  <a:cubicBezTo>
                    <a:pt x="13" y="1811"/>
                    <a:pt x="1" y="1930"/>
                    <a:pt x="72" y="2025"/>
                  </a:cubicBezTo>
                  <a:cubicBezTo>
                    <a:pt x="117" y="2064"/>
                    <a:pt x="173" y="2085"/>
                    <a:pt x="228" y="2085"/>
                  </a:cubicBezTo>
                  <a:cubicBezTo>
                    <a:pt x="274" y="2085"/>
                    <a:pt x="320" y="2070"/>
                    <a:pt x="358" y="2037"/>
                  </a:cubicBezTo>
                  <a:cubicBezTo>
                    <a:pt x="369" y="2015"/>
                    <a:pt x="2208" y="394"/>
                    <a:pt x="4613" y="394"/>
                  </a:cubicBezTo>
                  <a:cubicBezTo>
                    <a:pt x="4776" y="394"/>
                    <a:pt x="4941" y="402"/>
                    <a:pt x="5109" y="418"/>
                  </a:cubicBezTo>
                  <a:cubicBezTo>
                    <a:pt x="7787" y="668"/>
                    <a:pt x="11264" y="2049"/>
                    <a:pt x="11300" y="2073"/>
                  </a:cubicBezTo>
                  <a:cubicBezTo>
                    <a:pt x="11324" y="2085"/>
                    <a:pt x="11347" y="2085"/>
                    <a:pt x="11371" y="2085"/>
                  </a:cubicBezTo>
                  <a:cubicBezTo>
                    <a:pt x="11467" y="2085"/>
                    <a:pt x="11538" y="2025"/>
                    <a:pt x="11562" y="1977"/>
                  </a:cubicBezTo>
                  <a:cubicBezTo>
                    <a:pt x="11609" y="1870"/>
                    <a:pt x="11562" y="1751"/>
                    <a:pt x="11467" y="1715"/>
                  </a:cubicBezTo>
                  <a:cubicBezTo>
                    <a:pt x="11419" y="1692"/>
                    <a:pt x="7895" y="299"/>
                    <a:pt x="5156" y="25"/>
                  </a:cubicBezTo>
                  <a:cubicBezTo>
                    <a:pt x="4975" y="8"/>
                    <a:pt x="4796" y="0"/>
                    <a:pt x="46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3882339" y="4489975"/>
              <a:ext cx="99624" cy="83206"/>
            </a:xfrm>
            <a:custGeom>
              <a:avLst/>
              <a:gdLst/>
              <a:ahLst/>
              <a:cxnLst/>
              <a:rect l="l" t="t" r="r" b="b"/>
              <a:pathLst>
                <a:path w="3216" h="2686" extrusionOk="0">
                  <a:moveTo>
                    <a:pt x="240" y="1"/>
                  </a:moveTo>
                  <a:cubicBezTo>
                    <a:pt x="169" y="1"/>
                    <a:pt x="99" y="35"/>
                    <a:pt x="60" y="90"/>
                  </a:cubicBezTo>
                  <a:cubicBezTo>
                    <a:pt x="1" y="185"/>
                    <a:pt x="24" y="316"/>
                    <a:pt x="120" y="376"/>
                  </a:cubicBezTo>
                  <a:cubicBezTo>
                    <a:pt x="132" y="387"/>
                    <a:pt x="1679" y="1447"/>
                    <a:pt x="2870" y="2614"/>
                  </a:cubicBezTo>
                  <a:cubicBezTo>
                    <a:pt x="2906" y="2662"/>
                    <a:pt x="2965" y="2685"/>
                    <a:pt x="3001" y="2685"/>
                  </a:cubicBezTo>
                  <a:cubicBezTo>
                    <a:pt x="3061" y="2685"/>
                    <a:pt x="3108" y="2662"/>
                    <a:pt x="3144" y="2602"/>
                  </a:cubicBezTo>
                  <a:cubicBezTo>
                    <a:pt x="3215" y="2531"/>
                    <a:pt x="3215" y="2400"/>
                    <a:pt x="3144" y="2316"/>
                  </a:cubicBezTo>
                  <a:cubicBezTo>
                    <a:pt x="1929" y="1114"/>
                    <a:pt x="358" y="42"/>
                    <a:pt x="346" y="30"/>
                  </a:cubicBezTo>
                  <a:cubicBezTo>
                    <a:pt x="313" y="10"/>
                    <a:pt x="277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016968" y="4346642"/>
              <a:ext cx="45754" cy="246829"/>
            </a:xfrm>
            <a:custGeom>
              <a:avLst/>
              <a:gdLst/>
              <a:ahLst/>
              <a:cxnLst/>
              <a:rect l="l" t="t" r="r" b="b"/>
              <a:pathLst>
                <a:path w="1477" h="7968" extrusionOk="0">
                  <a:moveTo>
                    <a:pt x="202" y="1"/>
                  </a:moveTo>
                  <a:cubicBezTo>
                    <a:pt x="195" y="1"/>
                    <a:pt x="187" y="1"/>
                    <a:pt x="179" y="2"/>
                  </a:cubicBezTo>
                  <a:cubicBezTo>
                    <a:pt x="72" y="14"/>
                    <a:pt x="0" y="121"/>
                    <a:pt x="12" y="228"/>
                  </a:cubicBezTo>
                  <a:lnTo>
                    <a:pt x="1072" y="7789"/>
                  </a:lnTo>
                  <a:cubicBezTo>
                    <a:pt x="1084" y="7884"/>
                    <a:pt x="1155" y="7967"/>
                    <a:pt x="1262" y="7967"/>
                  </a:cubicBezTo>
                  <a:cubicBezTo>
                    <a:pt x="1262" y="7967"/>
                    <a:pt x="1274" y="7967"/>
                    <a:pt x="1298" y="7943"/>
                  </a:cubicBezTo>
                  <a:cubicBezTo>
                    <a:pt x="1393" y="7931"/>
                    <a:pt x="1477" y="7824"/>
                    <a:pt x="1453" y="7729"/>
                  </a:cubicBezTo>
                  <a:lnTo>
                    <a:pt x="405" y="169"/>
                  </a:lnTo>
                  <a:cubicBezTo>
                    <a:pt x="383" y="69"/>
                    <a:pt x="300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5086559" y="4542234"/>
              <a:ext cx="291777" cy="51237"/>
            </a:xfrm>
            <a:custGeom>
              <a:avLst/>
              <a:gdLst/>
              <a:ahLst/>
              <a:cxnLst/>
              <a:rect l="l" t="t" r="r" b="b"/>
              <a:pathLst>
                <a:path w="9419" h="1654" extrusionOk="0">
                  <a:moveTo>
                    <a:pt x="5405" y="0"/>
                  </a:moveTo>
                  <a:cubicBezTo>
                    <a:pt x="2775" y="0"/>
                    <a:pt x="288" y="1182"/>
                    <a:pt x="132" y="1260"/>
                  </a:cubicBezTo>
                  <a:cubicBezTo>
                    <a:pt x="48" y="1308"/>
                    <a:pt x="1" y="1427"/>
                    <a:pt x="48" y="1534"/>
                  </a:cubicBezTo>
                  <a:cubicBezTo>
                    <a:pt x="72" y="1606"/>
                    <a:pt x="143" y="1653"/>
                    <a:pt x="227" y="1653"/>
                  </a:cubicBezTo>
                  <a:cubicBezTo>
                    <a:pt x="251" y="1653"/>
                    <a:pt x="286" y="1629"/>
                    <a:pt x="310" y="1629"/>
                  </a:cubicBezTo>
                  <a:cubicBezTo>
                    <a:pt x="350" y="1614"/>
                    <a:pt x="2849" y="421"/>
                    <a:pt x="5434" y="421"/>
                  </a:cubicBezTo>
                  <a:cubicBezTo>
                    <a:pt x="6724" y="421"/>
                    <a:pt x="8035" y="718"/>
                    <a:pt x="9073" y="1606"/>
                  </a:cubicBezTo>
                  <a:cubicBezTo>
                    <a:pt x="9115" y="1632"/>
                    <a:pt x="9162" y="1647"/>
                    <a:pt x="9207" y="1647"/>
                  </a:cubicBezTo>
                  <a:cubicBezTo>
                    <a:pt x="9264" y="1647"/>
                    <a:pt x="9319" y="1623"/>
                    <a:pt x="9359" y="1570"/>
                  </a:cubicBezTo>
                  <a:cubicBezTo>
                    <a:pt x="9418" y="1487"/>
                    <a:pt x="9418" y="1367"/>
                    <a:pt x="9335" y="1296"/>
                  </a:cubicBezTo>
                  <a:cubicBezTo>
                    <a:pt x="8195" y="323"/>
                    <a:pt x="6780" y="0"/>
                    <a:pt x="5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5143743" y="4372880"/>
              <a:ext cx="22149" cy="194012"/>
            </a:xfrm>
            <a:custGeom>
              <a:avLst/>
              <a:gdLst/>
              <a:ahLst/>
              <a:cxnLst/>
              <a:rect l="l" t="t" r="r" b="b"/>
              <a:pathLst>
                <a:path w="715" h="6263" extrusionOk="0">
                  <a:moveTo>
                    <a:pt x="500" y="0"/>
                  </a:moveTo>
                  <a:cubicBezTo>
                    <a:pt x="405" y="0"/>
                    <a:pt x="310" y="96"/>
                    <a:pt x="310" y="191"/>
                  </a:cubicBezTo>
                  <a:lnTo>
                    <a:pt x="12" y="6061"/>
                  </a:lnTo>
                  <a:cubicBezTo>
                    <a:pt x="0" y="6168"/>
                    <a:pt x="83" y="6263"/>
                    <a:pt x="202" y="6263"/>
                  </a:cubicBezTo>
                  <a:cubicBezTo>
                    <a:pt x="310" y="6263"/>
                    <a:pt x="405" y="6180"/>
                    <a:pt x="417" y="6072"/>
                  </a:cubicBezTo>
                  <a:lnTo>
                    <a:pt x="714" y="215"/>
                  </a:lnTo>
                  <a:cubicBezTo>
                    <a:pt x="714" y="107"/>
                    <a:pt x="619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5186895" y="4451810"/>
              <a:ext cx="132801" cy="103279"/>
            </a:xfrm>
            <a:custGeom>
              <a:avLst/>
              <a:gdLst/>
              <a:ahLst/>
              <a:cxnLst/>
              <a:rect l="l" t="t" r="r" b="b"/>
              <a:pathLst>
                <a:path w="4287" h="3334" extrusionOk="0">
                  <a:moveTo>
                    <a:pt x="4077" y="1"/>
                  </a:moveTo>
                  <a:cubicBezTo>
                    <a:pt x="4055" y="1"/>
                    <a:pt x="4033" y="4"/>
                    <a:pt x="4012" y="12"/>
                  </a:cubicBezTo>
                  <a:cubicBezTo>
                    <a:pt x="2012" y="679"/>
                    <a:pt x="143" y="2917"/>
                    <a:pt x="60" y="3001"/>
                  </a:cubicBezTo>
                  <a:cubicBezTo>
                    <a:pt x="0" y="3096"/>
                    <a:pt x="0" y="3215"/>
                    <a:pt x="95" y="3286"/>
                  </a:cubicBezTo>
                  <a:cubicBezTo>
                    <a:pt x="143" y="3322"/>
                    <a:pt x="179" y="3334"/>
                    <a:pt x="226" y="3334"/>
                  </a:cubicBezTo>
                  <a:cubicBezTo>
                    <a:pt x="286" y="3334"/>
                    <a:pt x="333" y="3298"/>
                    <a:pt x="357" y="3251"/>
                  </a:cubicBezTo>
                  <a:cubicBezTo>
                    <a:pt x="381" y="3239"/>
                    <a:pt x="2238" y="1024"/>
                    <a:pt x="4132" y="393"/>
                  </a:cubicBezTo>
                  <a:cubicBezTo>
                    <a:pt x="4251" y="369"/>
                    <a:pt x="4286" y="250"/>
                    <a:pt x="4262" y="143"/>
                  </a:cubicBezTo>
                  <a:cubicBezTo>
                    <a:pt x="4235" y="50"/>
                    <a:pt x="4156" y="1"/>
                    <a:pt x="4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4493123" y="3457464"/>
              <a:ext cx="287719" cy="137881"/>
            </a:xfrm>
            <a:custGeom>
              <a:avLst/>
              <a:gdLst/>
              <a:ahLst/>
              <a:cxnLst/>
              <a:rect l="l" t="t" r="r" b="b"/>
              <a:pathLst>
                <a:path w="9288" h="4451" extrusionOk="0">
                  <a:moveTo>
                    <a:pt x="9287" y="0"/>
                  </a:moveTo>
                  <a:lnTo>
                    <a:pt x="9287" y="0"/>
                  </a:lnTo>
                  <a:cubicBezTo>
                    <a:pt x="7789" y="1620"/>
                    <a:pt x="5774" y="3374"/>
                    <a:pt x="4042" y="3374"/>
                  </a:cubicBezTo>
                  <a:cubicBezTo>
                    <a:pt x="3916" y="3374"/>
                    <a:pt x="3791" y="3365"/>
                    <a:pt x="3668" y="3346"/>
                  </a:cubicBezTo>
                  <a:cubicBezTo>
                    <a:pt x="2394" y="3131"/>
                    <a:pt x="1131" y="2512"/>
                    <a:pt x="0" y="1679"/>
                  </a:cubicBezTo>
                  <a:lnTo>
                    <a:pt x="0" y="1679"/>
                  </a:lnTo>
                  <a:cubicBezTo>
                    <a:pt x="1" y="1679"/>
                    <a:pt x="3310" y="4451"/>
                    <a:pt x="6910" y="4451"/>
                  </a:cubicBezTo>
                  <a:cubicBezTo>
                    <a:pt x="7564" y="4451"/>
                    <a:pt x="8228" y="4359"/>
                    <a:pt x="8882" y="4143"/>
                  </a:cubicBezTo>
                  <a:cubicBezTo>
                    <a:pt x="8990" y="2596"/>
                    <a:pt x="9156" y="1084"/>
                    <a:pt x="9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4363668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1" y="1524"/>
                    <a:pt x="3001" y="977"/>
                  </a:cubicBezTo>
                  <a:cubicBezTo>
                    <a:pt x="3001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3620858" y="4566520"/>
              <a:ext cx="1937828" cy="347010"/>
            </a:xfrm>
            <a:custGeom>
              <a:avLst/>
              <a:gdLst/>
              <a:ahLst/>
              <a:cxnLst/>
              <a:rect l="l" t="t" r="r" b="b"/>
              <a:pathLst>
                <a:path w="62556" h="11202" extrusionOk="0">
                  <a:moveTo>
                    <a:pt x="2655" y="0"/>
                  </a:moveTo>
                  <a:cubicBezTo>
                    <a:pt x="2250" y="1131"/>
                    <a:pt x="1905" y="2179"/>
                    <a:pt x="1655" y="3096"/>
                  </a:cubicBezTo>
                  <a:cubicBezTo>
                    <a:pt x="0" y="8930"/>
                    <a:pt x="4965" y="10847"/>
                    <a:pt x="12275" y="10847"/>
                  </a:cubicBezTo>
                  <a:cubicBezTo>
                    <a:pt x="17157" y="10847"/>
                    <a:pt x="32617" y="11201"/>
                    <a:pt x="43647" y="11201"/>
                  </a:cubicBezTo>
                  <a:cubicBezTo>
                    <a:pt x="49162" y="11201"/>
                    <a:pt x="53570" y="11113"/>
                    <a:pt x="54995" y="10847"/>
                  </a:cubicBezTo>
                  <a:cubicBezTo>
                    <a:pt x="59269" y="10061"/>
                    <a:pt x="62139" y="10239"/>
                    <a:pt x="62496" y="5965"/>
                  </a:cubicBezTo>
                  <a:cubicBezTo>
                    <a:pt x="62556" y="5179"/>
                    <a:pt x="62329" y="3929"/>
                    <a:pt x="61913" y="2417"/>
                  </a:cubicBezTo>
                  <a:cubicBezTo>
                    <a:pt x="61091" y="4513"/>
                    <a:pt x="59448" y="7382"/>
                    <a:pt x="56317" y="8227"/>
                  </a:cubicBezTo>
                  <a:cubicBezTo>
                    <a:pt x="53729" y="8939"/>
                    <a:pt x="42122" y="9400"/>
                    <a:pt x="30686" y="9400"/>
                  </a:cubicBezTo>
                  <a:cubicBezTo>
                    <a:pt x="19551" y="9400"/>
                    <a:pt x="8577" y="8963"/>
                    <a:pt x="6251" y="7894"/>
                  </a:cubicBezTo>
                  <a:cubicBezTo>
                    <a:pt x="3846" y="6775"/>
                    <a:pt x="2953" y="3215"/>
                    <a:pt x="2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4734345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0" y="1524"/>
                    <a:pt x="3000" y="977"/>
                  </a:cubicBezTo>
                  <a:cubicBezTo>
                    <a:pt x="3000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4093327" y="4335614"/>
              <a:ext cx="1037158" cy="618187"/>
            </a:xfrm>
            <a:custGeom>
              <a:avLst/>
              <a:gdLst/>
              <a:ahLst/>
              <a:cxnLst/>
              <a:rect l="l" t="t" r="r" b="b"/>
              <a:pathLst>
                <a:path w="33481" h="19956" extrusionOk="0">
                  <a:moveTo>
                    <a:pt x="0" y="1"/>
                  </a:moveTo>
                  <a:lnTo>
                    <a:pt x="2750" y="19956"/>
                  </a:lnTo>
                  <a:lnTo>
                    <a:pt x="30563" y="19956"/>
                  </a:lnTo>
                  <a:lnTo>
                    <a:pt x="33480" y="1"/>
                  </a:lnTo>
                  <a:close/>
                </a:path>
              </a:pathLst>
            </a:custGeom>
            <a:solidFill>
              <a:srgbClr val="EAE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093327" y="4302437"/>
              <a:ext cx="1037158" cy="33208"/>
            </a:xfrm>
            <a:custGeom>
              <a:avLst/>
              <a:gdLst/>
              <a:ahLst/>
              <a:cxnLst/>
              <a:rect l="l" t="t" r="r" b="b"/>
              <a:pathLst>
                <a:path w="33481" h="1072" extrusionOk="0">
                  <a:moveTo>
                    <a:pt x="619" y="0"/>
                  </a:moveTo>
                  <a:lnTo>
                    <a:pt x="0" y="1072"/>
                  </a:lnTo>
                  <a:lnTo>
                    <a:pt x="33480" y="1072"/>
                  </a:lnTo>
                  <a:lnTo>
                    <a:pt x="330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4507496" y="4570578"/>
              <a:ext cx="184440" cy="18444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2977" y="0"/>
                  </a:moveTo>
                  <a:cubicBezTo>
                    <a:pt x="1334" y="0"/>
                    <a:pt x="1" y="1334"/>
                    <a:pt x="1" y="2977"/>
                  </a:cubicBezTo>
                  <a:cubicBezTo>
                    <a:pt x="1" y="4620"/>
                    <a:pt x="1334" y="5953"/>
                    <a:pt x="2977" y="5953"/>
                  </a:cubicBezTo>
                  <a:cubicBezTo>
                    <a:pt x="4620" y="5953"/>
                    <a:pt x="5954" y="4620"/>
                    <a:pt x="5954" y="2977"/>
                  </a:cubicBezTo>
                  <a:cubicBezTo>
                    <a:pt x="5954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Stages of MTTR</a:t>
            </a:r>
            <a:endParaRPr dirty="0"/>
          </a:p>
        </p:txBody>
      </p:sp>
      <p:pic>
        <p:nvPicPr>
          <p:cNvPr id="10244" name="Picture 4" descr="Mean Time to Repair (MTTR), MTTA &amp; MTTD - ScienceLogic">
            <a:extLst>
              <a:ext uri="{FF2B5EF4-FFF2-40B4-BE49-F238E27FC236}">
                <a16:creationId xmlns:a16="http://schemas.microsoft.com/office/drawing/2014/main" id="{137F4A0D-CA61-E940-F0D9-7D9624C702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02" b="18709"/>
          <a:stretch/>
        </p:blipFill>
        <p:spPr bwMode="auto">
          <a:xfrm>
            <a:off x="69273" y="1009063"/>
            <a:ext cx="9144000" cy="280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3" name="Google Shape;703;p22"/>
          <p:cNvGrpSpPr/>
          <p:nvPr/>
        </p:nvGrpSpPr>
        <p:grpSpPr>
          <a:xfrm>
            <a:off x="410847" y="2819400"/>
            <a:ext cx="2609444" cy="2227281"/>
            <a:chOff x="470500" y="1150745"/>
            <a:chExt cx="4370426" cy="3805879"/>
          </a:xfrm>
        </p:grpSpPr>
        <p:sp>
          <p:nvSpPr>
            <p:cNvPr id="704" name="Google Shape;704;p22"/>
            <p:cNvSpPr/>
            <p:nvPr/>
          </p:nvSpPr>
          <p:spPr>
            <a:xfrm>
              <a:off x="555068" y="1564531"/>
              <a:ext cx="4024332" cy="2990383"/>
            </a:xfrm>
            <a:custGeom>
              <a:avLst/>
              <a:gdLst/>
              <a:ahLst/>
              <a:cxnLst/>
              <a:rect l="l" t="t" r="r" b="b"/>
              <a:pathLst>
                <a:path w="108312" h="80484" extrusionOk="0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114158" y="1578316"/>
              <a:ext cx="545956" cy="545918"/>
            </a:xfrm>
            <a:custGeom>
              <a:avLst/>
              <a:gdLst/>
              <a:ahLst/>
              <a:cxnLst/>
              <a:rect l="l" t="t" r="r" b="b"/>
              <a:pathLst>
                <a:path w="14694" h="14693" extrusionOk="0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860678" y="1728278"/>
              <a:ext cx="77022" cy="76576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4404677" y="1862746"/>
              <a:ext cx="161513" cy="161513"/>
            </a:xfrm>
            <a:custGeom>
              <a:avLst/>
              <a:gdLst/>
              <a:ahLst/>
              <a:cxnLst/>
              <a:rect l="l" t="t" r="r" b="b"/>
              <a:pathLst>
                <a:path w="4347" h="4347" extrusionOk="0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4408207" y="1597340"/>
              <a:ext cx="46035" cy="46481"/>
            </a:xfrm>
            <a:custGeom>
              <a:avLst/>
              <a:gdLst/>
              <a:ahLst/>
              <a:cxnLst/>
              <a:rect l="l" t="t" r="r" b="b"/>
              <a:pathLst>
                <a:path w="1239" h="1251" extrusionOk="0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1756069" y="4314939"/>
              <a:ext cx="269448" cy="269002"/>
            </a:xfrm>
            <a:custGeom>
              <a:avLst/>
              <a:gdLst/>
              <a:ahLst/>
              <a:cxnLst/>
              <a:rect l="l" t="t" r="r" b="b"/>
              <a:pathLst>
                <a:path w="7252" h="7240" extrusionOk="0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745196" y="3845991"/>
              <a:ext cx="238498" cy="238498"/>
            </a:xfrm>
            <a:custGeom>
              <a:avLst/>
              <a:gdLst/>
              <a:ahLst/>
              <a:cxnLst/>
              <a:rect l="l" t="t" r="r" b="b"/>
              <a:pathLst>
                <a:path w="6419" h="6419" extrusionOk="0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710715" y="4226433"/>
              <a:ext cx="61529" cy="61529"/>
            </a:xfrm>
            <a:custGeom>
              <a:avLst/>
              <a:gdLst/>
              <a:ahLst/>
              <a:cxnLst/>
              <a:rect l="l" t="t" r="r" b="b"/>
              <a:pathLst>
                <a:path w="1656" h="1656" extrusionOk="0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487178" y="2075353"/>
              <a:ext cx="1026778" cy="991555"/>
            </a:xfrm>
            <a:custGeom>
              <a:avLst/>
              <a:gdLst/>
              <a:ahLst/>
              <a:cxnLst/>
              <a:rect l="l" t="t" r="r" b="b"/>
              <a:pathLst>
                <a:path w="27635" h="26687" extrusionOk="0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3644015" y="2206960"/>
              <a:ext cx="701226" cy="832049"/>
            </a:xfrm>
            <a:custGeom>
              <a:avLst/>
              <a:gdLst/>
              <a:ahLst/>
              <a:cxnLst/>
              <a:rect l="l" t="t" r="r" b="b"/>
              <a:pathLst>
                <a:path w="18873" h="22394" extrusionOk="0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599209" y="2398389"/>
              <a:ext cx="1054682" cy="1012660"/>
            </a:xfrm>
            <a:custGeom>
              <a:avLst/>
              <a:gdLst/>
              <a:ahLst/>
              <a:cxnLst/>
              <a:rect l="l" t="t" r="r" b="b"/>
              <a:pathLst>
                <a:path w="28386" h="27255" extrusionOk="0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714245" y="2701545"/>
              <a:ext cx="1037591" cy="526895"/>
            </a:xfrm>
            <a:custGeom>
              <a:avLst/>
              <a:gdLst/>
              <a:ahLst/>
              <a:cxnLst/>
              <a:rect l="l" t="t" r="r" b="b"/>
              <a:pathLst>
                <a:path w="27926" h="14181" extrusionOk="0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3791525" y="3536035"/>
              <a:ext cx="795860" cy="768031"/>
            </a:xfrm>
            <a:custGeom>
              <a:avLst/>
              <a:gdLst/>
              <a:ahLst/>
              <a:cxnLst/>
              <a:rect l="l" t="t" r="r" b="b"/>
              <a:pathLst>
                <a:path w="21420" h="20671" extrusionOk="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3725461" y="3677005"/>
              <a:ext cx="776094" cy="400382"/>
            </a:xfrm>
            <a:custGeom>
              <a:avLst/>
              <a:gdLst/>
              <a:ahLst/>
              <a:cxnLst/>
              <a:rect l="l" t="t" r="r" b="b"/>
              <a:pathLst>
                <a:path w="20888" h="10776" extrusionOk="0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3663670" y="2925337"/>
              <a:ext cx="951131" cy="365531"/>
            </a:xfrm>
            <a:custGeom>
              <a:avLst/>
              <a:gdLst/>
              <a:ahLst/>
              <a:cxnLst/>
              <a:rect l="l" t="t" r="r" b="b"/>
              <a:pathLst>
                <a:path w="25599" h="9838" extrusionOk="0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3663670" y="3080724"/>
              <a:ext cx="827739" cy="38864"/>
            </a:xfrm>
            <a:custGeom>
              <a:avLst/>
              <a:gdLst/>
              <a:ahLst/>
              <a:cxnLst/>
              <a:rect l="l" t="t" r="r" b="b"/>
              <a:pathLst>
                <a:path w="22278" h="1046" extrusionOk="0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3779561" y="3105432"/>
              <a:ext cx="58891" cy="85865"/>
            </a:xfrm>
            <a:custGeom>
              <a:avLst/>
              <a:gdLst/>
              <a:ahLst/>
              <a:cxnLst/>
              <a:rect l="l" t="t" r="r" b="b"/>
              <a:pathLst>
                <a:path w="1585" h="2311" extrusionOk="0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3888391" y="3106324"/>
              <a:ext cx="71709" cy="133647"/>
            </a:xfrm>
            <a:custGeom>
              <a:avLst/>
              <a:gdLst/>
              <a:ahLst/>
              <a:cxnLst/>
              <a:rect l="l" t="t" r="r" b="b"/>
              <a:pathLst>
                <a:path w="1930" h="3597" extrusionOk="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4026427" y="3104987"/>
              <a:ext cx="62420" cy="153970"/>
            </a:xfrm>
            <a:custGeom>
              <a:avLst/>
              <a:gdLst/>
              <a:ahLst/>
              <a:cxnLst/>
              <a:rect l="l" t="t" r="r" b="b"/>
              <a:pathLst>
                <a:path w="1680" h="4144" extrusionOk="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4185678" y="3105841"/>
              <a:ext cx="60674" cy="143827"/>
            </a:xfrm>
            <a:custGeom>
              <a:avLst/>
              <a:gdLst/>
              <a:ahLst/>
              <a:cxnLst/>
              <a:rect l="l" t="t" r="r" b="b"/>
              <a:pathLst>
                <a:path w="1633" h="3871" extrusionOk="0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4314871" y="3104095"/>
              <a:ext cx="42505" cy="98684"/>
            </a:xfrm>
            <a:custGeom>
              <a:avLst/>
              <a:gdLst/>
              <a:ahLst/>
              <a:cxnLst/>
              <a:rect l="l" t="t" r="r" b="b"/>
              <a:pathLst>
                <a:path w="1144" h="2656" extrusionOk="0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4425039" y="3105432"/>
              <a:ext cx="27012" cy="77468"/>
            </a:xfrm>
            <a:custGeom>
              <a:avLst/>
              <a:gdLst/>
              <a:ahLst/>
              <a:cxnLst/>
              <a:rect l="l" t="t" r="r" b="b"/>
              <a:pathLst>
                <a:path w="727" h="2085" extrusionOk="0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778706" y="3006783"/>
              <a:ext cx="59745" cy="85419"/>
            </a:xfrm>
            <a:custGeom>
              <a:avLst/>
              <a:gdLst/>
              <a:ahLst/>
              <a:cxnLst/>
              <a:rect l="l" t="t" r="r" b="b"/>
              <a:pathLst>
                <a:path w="1608" h="2299" extrusionOk="0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3887537" y="2959892"/>
              <a:ext cx="72564" cy="134055"/>
            </a:xfrm>
            <a:custGeom>
              <a:avLst/>
              <a:gdLst/>
              <a:ahLst/>
              <a:cxnLst/>
              <a:rect l="l" t="t" r="r" b="b"/>
              <a:pathLst>
                <a:path w="1953" h="3608" extrusionOk="0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4025535" y="2943060"/>
              <a:ext cx="63758" cy="153673"/>
            </a:xfrm>
            <a:custGeom>
              <a:avLst/>
              <a:gdLst/>
              <a:ahLst/>
              <a:cxnLst/>
              <a:rect l="l" t="t" r="r" b="b"/>
              <a:pathLst>
                <a:path w="1716" h="413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4184378" y="2955025"/>
              <a:ext cx="62383" cy="143678"/>
            </a:xfrm>
            <a:custGeom>
              <a:avLst/>
              <a:gdLst/>
              <a:ahLst/>
              <a:cxnLst/>
              <a:rect l="l" t="t" r="r" b="b"/>
              <a:pathLst>
                <a:path w="1679" h="3867" extrusionOk="0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4313533" y="3003699"/>
              <a:ext cx="43843" cy="98684"/>
            </a:xfrm>
            <a:custGeom>
              <a:avLst/>
              <a:gdLst/>
              <a:ahLst/>
              <a:cxnLst/>
              <a:rect l="l" t="t" r="r" b="b"/>
              <a:pathLst>
                <a:path w="1180" h="2656" extrusionOk="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4424147" y="3025807"/>
              <a:ext cx="27903" cy="77431"/>
            </a:xfrm>
            <a:custGeom>
              <a:avLst/>
              <a:gdLst/>
              <a:ahLst/>
              <a:cxnLst/>
              <a:rect l="l" t="t" r="r" b="b"/>
              <a:pathLst>
                <a:path w="751" h="2084" extrusionOk="0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1177881" y="2025118"/>
              <a:ext cx="770223" cy="1093583"/>
            </a:xfrm>
            <a:custGeom>
              <a:avLst/>
              <a:gdLst/>
              <a:ahLst/>
              <a:cxnLst/>
              <a:rect l="l" t="t" r="r" b="b"/>
              <a:pathLst>
                <a:path w="20730" h="29433" extrusionOk="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1273855" y="2171996"/>
              <a:ext cx="592845" cy="946709"/>
            </a:xfrm>
            <a:custGeom>
              <a:avLst/>
              <a:gdLst/>
              <a:ahLst/>
              <a:cxnLst/>
              <a:rect l="l" t="t" r="r" b="b"/>
              <a:pathLst>
                <a:path w="15956" h="25480" extrusionOk="0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1780406" y="2895760"/>
              <a:ext cx="92479" cy="87166"/>
            </a:xfrm>
            <a:custGeom>
              <a:avLst/>
              <a:gdLst/>
              <a:ahLst/>
              <a:cxnLst/>
              <a:rect l="l" t="t" r="r" b="b"/>
              <a:pathLst>
                <a:path w="2489" h="2346" extrusionOk="0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1692829" y="2737475"/>
              <a:ext cx="156200" cy="120679"/>
            </a:xfrm>
            <a:custGeom>
              <a:avLst/>
              <a:gdLst/>
              <a:ahLst/>
              <a:cxnLst/>
              <a:rect l="l" t="t" r="r" b="b"/>
              <a:pathLst>
                <a:path w="4204" h="3248" extrusionOk="0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1596371" y="2561727"/>
              <a:ext cx="170356" cy="138960"/>
            </a:xfrm>
            <a:custGeom>
              <a:avLst/>
              <a:gdLst/>
              <a:ahLst/>
              <a:cxnLst/>
              <a:rect l="l" t="t" r="r" b="b"/>
              <a:pathLst>
                <a:path w="4585" h="3740" extrusionOk="0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1479143" y="2385793"/>
              <a:ext cx="161067" cy="133498"/>
            </a:xfrm>
            <a:custGeom>
              <a:avLst/>
              <a:gdLst/>
              <a:ahLst/>
              <a:cxnLst/>
              <a:rect l="l" t="t" r="r" b="b"/>
              <a:pathLst>
                <a:path w="4335" h="3593" extrusionOk="0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1390674" y="2277706"/>
              <a:ext cx="106189" cy="96937"/>
            </a:xfrm>
            <a:custGeom>
              <a:avLst/>
              <a:gdLst/>
              <a:ahLst/>
              <a:cxnLst/>
              <a:rect l="l" t="t" r="r" b="b"/>
              <a:pathLst>
                <a:path w="2858" h="2609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1313687" y="2182140"/>
              <a:ext cx="89841" cy="65987"/>
            </a:xfrm>
            <a:custGeom>
              <a:avLst/>
              <a:gdLst/>
              <a:ahLst/>
              <a:cxnLst/>
              <a:rect l="l" t="t" r="r" b="b"/>
              <a:pathLst>
                <a:path w="2418" h="1776" extrusionOk="0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1663178" y="2974792"/>
              <a:ext cx="111948" cy="57256"/>
            </a:xfrm>
            <a:custGeom>
              <a:avLst/>
              <a:gdLst/>
              <a:ahLst/>
              <a:cxnLst/>
              <a:rect l="l" t="t" r="r" b="b"/>
              <a:pathLst>
                <a:path w="3013" h="1541" extrusionOk="0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1529118" y="2839097"/>
              <a:ext cx="168164" cy="100467"/>
            </a:xfrm>
            <a:custGeom>
              <a:avLst/>
              <a:gdLst/>
              <a:ahLst/>
              <a:cxnLst/>
              <a:rect l="l" t="t" r="r" b="b"/>
              <a:pathLst>
                <a:path w="4526" h="2704" extrusionOk="0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1406131" y="2685383"/>
              <a:ext cx="192946" cy="102882"/>
            </a:xfrm>
            <a:custGeom>
              <a:avLst/>
              <a:gdLst/>
              <a:ahLst/>
              <a:cxnLst/>
              <a:rect l="l" t="t" r="r" b="b"/>
              <a:pathLst>
                <a:path w="5193" h="2769" extrusionOk="0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1303952" y="2497707"/>
              <a:ext cx="181874" cy="99910"/>
            </a:xfrm>
            <a:custGeom>
              <a:avLst/>
              <a:gdLst/>
              <a:ahLst/>
              <a:cxnLst/>
              <a:rect l="l" t="t" r="r" b="b"/>
              <a:pathLst>
                <a:path w="4895" h="2689" extrusionOk="0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1269879" y="2358669"/>
              <a:ext cx="129225" cy="62420"/>
            </a:xfrm>
            <a:custGeom>
              <a:avLst/>
              <a:gdLst/>
              <a:ahLst/>
              <a:cxnLst/>
              <a:rect l="l" t="t" r="r" b="b"/>
              <a:pathLst>
                <a:path w="3478" h="1680" extrusionOk="0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1224772" y="2238357"/>
              <a:ext cx="95154" cy="57107"/>
            </a:xfrm>
            <a:custGeom>
              <a:avLst/>
              <a:gdLst/>
              <a:ahLst/>
              <a:cxnLst/>
              <a:rect l="l" t="t" r="r" b="b"/>
              <a:pathLst>
                <a:path w="2561" h="1537" extrusionOk="0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968617" y="3817753"/>
              <a:ext cx="883472" cy="636539"/>
            </a:xfrm>
            <a:custGeom>
              <a:avLst/>
              <a:gdLst/>
              <a:ahLst/>
              <a:cxnLst/>
              <a:rect l="l" t="t" r="r" b="b"/>
              <a:pathLst>
                <a:path w="23778" h="17132" extrusionOk="0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1088074" y="3833618"/>
              <a:ext cx="764018" cy="546364"/>
            </a:xfrm>
            <a:custGeom>
              <a:avLst/>
              <a:gdLst/>
              <a:ahLst/>
              <a:cxnLst/>
              <a:rect l="l" t="t" r="r" b="b"/>
              <a:pathLst>
                <a:path w="20563" h="14705" extrusionOk="0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1652997" y="3839786"/>
              <a:ext cx="88949" cy="74384"/>
            </a:xfrm>
            <a:custGeom>
              <a:avLst/>
              <a:gdLst/>
              <a:ahLst/>
              <a:cxnLst/>
              <a:rect l="l" t="t" r="r" b="b"/>
              <a:pathLst>
                <a:path w="2394" h="2002" extrusionOk="0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1530456" y="3868099"/>
              <a:ext cx="111093" cy="126587"/>
            </a:xfrm>
            <a:custGeom>
              <a:avLst/>
              <a:gdLst/>
              <a:ahLst/>
              <a:cxnLst/>
              <a:rect l="l" t="t" r="r" b="b"/>
              <a:pathLst>
                <a:path w="2990" h="3407" extrusionOk="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1389337" y="3946424"/>
              <a:ext cx="124804" cy="136730"/>
            </a:xfrm>
            <a:custGeom>
              <a:avLst/>
              <a:gdLst/>
              <a:ahLst/>
              <a:cxnLst/>
              <a:rect l="l" t="t" r="r" b="b"/>
              <a:pathLst>
                <a:path w="3359" h="3680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1247771" y="4061422"/>
              <a:ext cx="119936" cy="130117"/>
            </a:xfrm>
            <a:custGeom>
              <a:avLst/>
              <a:gdLst/>
              <a:ahLst/>
              <a:cxnLst/>
              <a:rect l="l" t="t" r="r" b="b"/>
              <a:pathLst>
                <a:path w="3228" h="3502" extrusionOk="0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1165062" y="4187530"/>
              <a:ext cx="86274" cy="85419"/>
            </a:xfrm>
            <a:custGeom>
              <a:avLst/>
              <a:gdLst/>
              <a:ahLst/>
              <a:cxnLst/>
              <a:rect l="l" t="t" r="r" b="b"/>
              <a:pathLst>
                <a:path w="2322" h="229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1089820" y="4270686"/>
              <a:ext cx="59337" cy="72601"/>
            </a:xfrm>
            <a:custGeom>
              <a:avLst/>
              <a:gdLst/>
              <a:ahLst/>
              <a:cxnLst/>
              <a:rect l="l" t="t" r="r" b="b"/>
              <a:pathLst>
                <a:path w="1597" h="1954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1730877" y="3916774"/>
              <a:ext cx="58854" cy="92070"/>
            </a:xfrm>
            <a:custGeom>
              <a:avLst/>
              <a:gdLst/>
              <a:ahLst/>
              <a:cxnLst/>
              <a:rect l="l" t="t" r="r" b="b"/>
              <a:pathLst>
                <a:path w="1584" h="2478" extrusionOk="0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1626914" y="3988894"/>
              <a:ext cx="92033" cy="137622"/>
            </a:xfrm>
            <a:custGeom>
              <a:avLst/>
              <a:gdLst/>
              <a:ahLst/>
              <a:cxnLst/>
              <a:rect l="l" t="t" r="r" b="b"/>
              <a:pathLst>
                <a:path w="2477" h="3704" extrusionOk="0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1497721" y="4079146"/>
              <a:ext cx="100913" cy="157946"/>
            </a:xfrm>
            <a:custGeom>
              <a:avLst/>
              <a:gdLst/>
              <a:ahLst/>
              <a:cxnLst/>
              <a:rect l="l" t="t" r="r" b="b"/>
              <a:pathLst>
                <a:path w="2716" h="4251" extrusionOk="0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346867" y="4183555"/>
              <a:ext cx="96900" cy="149549"/>
            </a:xfrm>
            <a:custGeom>
              <a:avLst/>
              <a:gdLst/>
              <a:ahLst/>
              <a:cxnLst/>
              <a:rect l="l" t="t" r="r" b="b"/>
              <a:pathLst>
                <a:path w="2608" h="4025" extrusionOk="0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1238928" y="4264481"/>
              <a:ext cx="58408" cy="106226"/>
            </a:xfrm>
            <a:custGeom>
              <a:avLst/>
              <a:gdLst/>
              <a:ahLst/>
              <a:cxnLst/>
              <a:rect l="l" t="t" r="r" b="b"/>
              <a:pathLst>
                <a:path w="1572" h="2859" extrusionOk="0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1141579" y="4337492"/>
              <a:ext cx="52686" cy="77431"/>
            </a:xfrm>
            <a:custGeom>
              <a:avLst/>
              <a:gdLst/>
              <a:ahLst/>
              <a:cxnLst/>
              <a:rect l="l" t="t" r="r" b="b"/>
              <a:pathLst>
                <a:path w="1418" h="2084" extrusionOk="0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670884" y="3474133"/>
              <a:ext cx="1328960" cy="539008"/>
            </a:xfrm>
            <a:custGeom>
              <a:avLst/>
              <a:gdLst/>
              <a:ahLst/>
              <a:cxnLst/>
              <a:rect l="l" t="t" r="r" b="b"/>
              <a:pathLst>
                <a:path w="35768" h="14507" extrusionOk="0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841654" y="3669054"/>
              <a:ext cx="1158196" cy="180276"/>
            </a:xfrm>
            <a:custGeom>
              <a:avLst/>
              <a:gdLst/>
              <a:ahLst/>
              <a:cxnLst/>
              <a:rect l="l" t="t" r="r" b="b"/>
              <a:pathLst>
                <a:path w="31172" h="4852" extrusionOk="0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1766695" y="3689378"/>
              <a:ext cx="72155" cy="123912"/>
            </a:xfrm>
            <a:custGeom>
              <a:avLst/>
              <a:gdLst/>
              <a:ahLst/>
              <a:cxnLst/>
              <a:rect l="l" t="t" r="r" b="b"/>
              <a:pathLst>
                <a:path w="1942" h="3335" extrusionOk="0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1599901" y="3598271"/>
              <a:ext cx="87203" cy="191125"/>
            </a:xfrm>
            <a:custGeom>
              <a:avLst/>
              <a:gdLst/>
              <a:ahLst/>
              <a:cxnLst/>
              <a:rect l="l" t="t" r="r" b="b"/>
              <a:pathLst>
                <a:path w="2347" h="5144" extrusionOk="0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1425155" y="3542946"/>
              <a:ext cx="68179" cy="218583"/>
            </a:xfrm>
            <a:custGeom>
              <a:avLst/>
              <a:gdLst/>
              <a:ahLst/>
              <a:cxnLst/>
              <a:rect l="l" t="t" r="r" b="b"/>
              <a:pathLst>
                <a:path w="1835" h="5883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1205748" y="3523476"/>
              <a:ext cx="65504" cy="204761"/>
            </a:xfrm>
            <a:custGeom>
              <a:avLst/>
              <a:gdLst/>
              <a:ahLst/>
              <a:cxnLst/>
              <a:rect l="l" t="t" r="r" b="b"/>
              <a:pathLst>
                <a:path w="1763" h="5511" extrusionOk="0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1041629" y="3563753"/>
              <a:ext cx="47818" cy="142935"/>
            </a:xfrm>
            <a:custGeom>
              <a:avLst/>
              <a:gdLst/>
              <a:ahLst/>
              <a:cxnLst/>
              <a:rect l="l" t="t" r="r" b="b"/>
              <a:pathLst>
                <a:path w="1287" h="3847" extrusionOk="0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907123" y="3572596"/>
              <a:ext cx="31433" cy="109756"/>
            </a:xfrm>
            <a:custGeom>
              <a:avLst/>
              <a:gdLst/>
              <a:ahLst/>
              <a:cxnLst/>
              <a:rect l="l" t="t" r="r" b="b"/>
              <a:pathLst>
                <a:path w="846" h="2954" extrusionOk="0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1743250" y="3831389"/>
              <a:ext cx="94262" cy="115515"/>
            </a:xfrm>
            <a:custGeom>
              <a:avLst/>
              <a:gdLst/>
              <a:ahLst/>
              <a:cxnLst/>
              <a:rect l="l" t="t" r="r" b="b"/>
              <a:pathLst>
                <a:path w="2537" h="3109" extrusionOk="0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1569842" y="3802184"/>
              <a:ext cx="115478" cy="188041"/>
            </a:xfrm>
            <a:custGeom>
              <a:avLst/>
              <a:gdLst/>
              <a:ahLst/>
              <a:cxnLst/>
              <a:rect l="l" t="t" r="r" b="b"/>
              <a:pathLst>
                <a:path w="3108" h="5061" extrusionOk="0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1384023" y="3771233"/>
              <a:ext cx="107972" cy="213270"/>
            </a:xfrm>
            <a:custGeom>
              <a:avLst/>
              <a:gdLst/>
              <a:ahLst/>
              <a:cxnLst/>
              <a:rect l="l" t="t" r="r" b="b"/>
              <a:pathLst>
                <a:path w="2906" h="5740" extrusionOk="0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1163724" y="3736678"/>
              <a:ext cx="106635" cy="199151"/>
            </a:xfrm>
            <a:custGeom>
              <a:avLst/>
              <a:gdLst/>
              <a:ahLst/>
              <a:cxnLst/>
              <a:rect l="l" t="t" r="r" b="b"/>
              <a:pathLst>
                <a:path w="2870" h="5360" extrusionOk="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1016845" y="3708848"/>
              <a:ext cx="73455" cy="133201"/>
            </a:xfrm>
            <a:custGeom>
              <a:avLst/>
              <a:gdLst/>
              <a:ahLst/>
              <a:cxnLst/>
              <a:rect l="l" t="t" r="r" b="b"/>
              <a:pathLst>
                <a:path w="1977" h="3585" extrusionOk="0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886761" y="3683619"/>
              <a:ext cx="48710" cy="108864"/>
            </a:xfrm>
            <a:custGeom>
              <a:avLst/>
              <a:gdLst/>
              <a:ahLst/>
              <a:cxnLst/>
              <a:rect l="l" t="t" r="r" b="b"/>
              <a:pathLst>
                <a:path w="1311" h="2930" extrusionOk="0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3661441" y="3440061"/>
              <a:ext cx="839257" cy="546922"/>
            </a:xfrm>
            <a:custGeom>
              <a:avLst/>
              <a:gdLst/>
              <a:ahLst/>
              <a:cxnLst/>
              <a:rect l="l" t="t" r="r" b="b"/>
              <a:pathLst>
                <a:path w="22588" h="14720" extrusionOk="0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3661441" y="3502260"/>
              <a:ext cx="726009" cy="463657"/>
            </a:xfrm>
            <a:custGeom>
              <a:avLst/>
              <a:gdLst/>
              <a:ahLst/>
              <a:cxnLst/>
              <a:rect l="l" t="t" r="r" b="b"/>
              <a:pathLst>
                <a:path w="19540" h="12479" extrusionOk="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3765850" y="3898641"/>
              <a:ext cx="80998" cy="70817"/>
            </a:xfrm>
            <a:custGeom>
              <a:avLst/>
              <a:gdLst/>
              <a:ahLst/>
              <a:cxnLst/>
              <a:rect l="l" t="t" r="r" b="b"/>
              <a:pathLst>
                <a:path w="2180" h="1906" extrusionOk="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3861416" y="3830051"/>
              <a:ext cx="100913" cy="119490"/>
            </a:xfrm>
            <a:custGeom>
              <a:avLst/>
              <a:gdLst/>
              <a:ahLst/>
              <a:cxnLst/>
              <a:rect l="l" t="t" r="r" b="b"/>
              <a:pathLst>
                <a:path w="2716" h="3216" extrusionOk="0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3982211" y="3754847"/>
              <a:ext cx="108418" cy="130117"/>
            </a:xfrm>
            <a:custGeom>
              <a:avLst/>
              <a:gdLst/>
              <a:ahLst/>
              <a:cxnLst/>
              <a:rect l="l" t="t" r="r" b="b"/>
              <a:pathLst>
                <a:path w="2918" h="3502" extrusionOk="0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4121547" y="3662849"/>
              <a:ext cx="107527" cy="123466"/>
            </a:xfrm>
            <a:custGeom>
              <a:avLst/>
              <a:gdLst/>
              <a:ahLst/>
              <a:cxnLst/>
              <a:rect l="l" t="t" r="r" b="b"/>
              <a:pathLst>
                <a:path w="2894" h="3323" extrusionOk="0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4232161" y="3593404"/>
              <a:ext cx="75648" cy="81407"/>
            </a:xfrm>
            <a:custGeom>
              <a:avLst/>
              <a:gdLst/>
              <a:ahLst/>
              <a:cxnLst/>
              <a:rect l="l" t="t" r="r" b="b"/>
              <a:pathLst>
                <a:path w="2036" h="2191" extrusionOk="0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4329473" y="3533657"/>
              <a:ext cx="51348" cy="68625"/>
            </a:xfrm>
            <a:custGeom>
              <a:avLst/>
              <a:gdLst/>
              <a:ahLst/>
              <a:cxnLst/>
              <a:rect l="l" t="t" r="r" b="b"/>
              <a:pathLst>
                <a:path w="1382" h="1847" extrusionOk="0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3726947" y="3808389"/>
              <a:ext cx="53540" cy="85865"/>
            </a:xfrm>
            <a:custGeom>
              <a:avLst/>
              <a:gdLst/>
              <a:ahLst/>
              <a:cxnLst/>
              <a:rect l="l" t="t" r="r" b="b"/>
              <a:pathLst>
                <a:path w="1441" h="2311" extrusionOk="0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3797284" y="3704426"/>
              <a:ext cx="81407" cy="128779"/>
            </a:xfrm>
            <a:custGeom>
              <a:avLst/>
              <a:gdLst/>
              <a:ahLst/>
              <a:cxnLst/>
              <a:rect l="l" t="t" r="r" b="b"/>
              <a:pathLst>
                <a:path w="2191" h="3466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3913174" y="3608415"/>
              <a:ext cx="87203" cy="148694"/>
            </a:xfrm>
            <a:custGeom>
              <a:avLst/>
              <a:gdLst/>
              <a:ahLst/>
              <a:cxnLst/>
              <a:rect l="l" t="t" r="r" b="b"/>
              <a:pathLst>
                <a:path w="2347" h="4002" extrusionOk="0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4059607" y="3528343"/>
              <a:ext cx="83636" cy="139851"/>
            </a:xfrm>
            <a:custGeom>
              <a:avLst/>
              <a:gdLst/>
              <a:ahLst/>
              <a:cxnLst/>
              <a:rect l="l" t="t" r="r" b="b"/>
              <a:pathLst>
                <a:path w="2251" h="3764" extrusionOk="0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4195413" y="3500476"/>
              <a:ext cx="49156" cy="99575"/>
            </a:xfrm>
            <a:custGeom>
              <a:avLst/>
              <a:gdLst/>
              <a:ahLst/>
              <a:cxnLst/>
              <a:rect l="l" t="t" r="r" b="b"/>
              <a:pathLst>
                <a:path w="1323" h="2680" extrusionOk="0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4291871" y="3465104"/>
              <a:ext cx="44697" cy="73010"/>
            </a:xfrm>
            <a:custGeom>
              <a:avLst/>
              <a:gdLst/>
              <a:ahLst/>
              <a:cxnLst/>
              <a:rect l="l" t="t" r="r" b="b"/>
              <a:pathLst>
                <a:path w="1203" h="1965" extrusionOk="0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3764549" y="4103595"/>
              <a:ext cx="461428" cy="420595"/>
            </a:xfrm>
            <a:custGeom>
              <a:avLst/>
              <a:gdLst/>
              <a:ahLst/>
              <a:cxnLst/>
              <a:rect l="l" t="t" r="r" b="b"/>
              <a:pathLst>
                <a:path w="12419" h="11320" extrusionOk="0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3775139" y="4104338"/>
              <a:ext cx="395106" cy="361927"/>
            </a:xfrm>
            <a:custGeom>
              <a:avLst/>
              <a:gdLst/>
              <a:ahLst/>
              <a:cxnLst/>
              <a:rect l="l" t="t" r="r" b="b"/>
              <a:pathLst>
                <a:path w="10634" h="9741" extrusionOk="0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3800368" y="4156988"/>
              <a:ext cx="35000" cy="49602"/>
            </a:xfrm>
            <a:custGeom>
              <a:avLst/>
              <a:gdLst/>
              <a:ahLst/>
              <a:cxnLst/>
              <a:rect l="l" t="t" r="r" b="b"/>
              <a:pathLst>
                <a:path w="942" h="1335" extrusionOk="0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3832211" y="4204771"/>
              <a:ext cx="60228" cy="73455"/>
            </a:xfrm>
            <a:custGeom>
              <a:avLst/>
              <a:gdLst/>
              <a:ahLst/>
              <a:cxnLst/>
              <a:rect l="l" t="t" r="r" b="b"/>
              <a:pathLst>
                <a:path w="1621" h="1977" extrusionOk="0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3892404" y="4264926"/>
              <a:ext cx="64613" cy="84082"/>
            </a:xfrm>
            <a:custGeom>
              <a:avLst/>
              <a:gdLst/>
              <a:ahLst/>
              <a:cxnLst/>
              <a:rect l="l" t="t" r="r" b="b"/>
              <a:pathLst>
                <a:path w="1739" h="2263" extrusionOk="0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3973776" y="4334408"/>
              <a:ext cx="61529" cy="79660"/>
            </a:xfrm>
            <a:custGeom>
              <a:avLst/>
              <a:gdLst/>
              <a:ahLst/>
              <a:cxnLst/>
              <a:rect l="l" t="t" r="r" b="b"/>
              <a:pathLst>
                <a:path w="1656" h="2144" extrusionOk="0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4053848" y="4388805"/>
              <a:ext cx="39421" cy="57107"/>
            </a:xfrm>
            <a:custGeom>
              <a:avLst/>
              <a:gdLst/>
              <a:ahLst/>
              <a:cxnLst/>
              <a:rect l="l" t="t" r="r" b="b"/>
              <a:pathLst>
                <a:path w="1061" h="1537" extrusionOk="0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4109174" y="4437480"/>
              <a:ext cx="34517" cy="40722"/>
            </a:xfrm>
            <a:custGeom>
              <a:avLst/>
              <a:gdLst/>
              <a:ahLst/>
              <a:cxnLst/>
              <a:rect l="l" t="t" r="r" b="b"/>
              <a:pathLst>
                <a:path w="929" h="1096" extrusionOk="0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3833549" y="4118494"/>
              <a:ext cx="50902" cy="38084"/>
            </a:xfrm>
            <a:custGeom>
              <a:avLst/>
              <a:gdLst/>
              <a:ahLst/>
              <a:cxnLst/>
              <a:rect l="l" t="t" r="r" b="b"/>
              <a:pathLst>
                <a:path w="1370" h="1025" extrusionOk="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3885307" y="4144169"/>
              <a:ext cx="69034" cy="65504"/>
            </a:xfrm>
            <a:custGeom>
              <a:avLst/>
              <a:gdLst/>
              <a:ahLst/>
              <a:cxnLst/>
              <a:rect l="l" t="t" r="r" b="b"/>
              <a:pathLst>
                <a:path w="1858" h="1763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3951222" y="4198120"/>
              <a:ext cx="79214" cy="69963"/>
            </a:xfrm>
            <a:custGeom>
              <a:avLst/>
              <a:gdLst/>
              <a:ahLst/>
              <a:cxnLst/>
              <a:rect l="l" t="t" r="r" b="b"/>
              <a:pathLst>
                <a:path w="2132" h="1883" extrusionOk="0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4026873" y="4273324"/>
              <a:ext cx="75239" cy="66842"/>
            </a:xfrm>
            <a:custGeom>
              <a:avLst/>
              <a:gdLst/>
              <a:ahLst/>
              <a:cxnLst/>
              <a:rect l="l" t="t" r="r" b="b"/>
              <a:pathLst>
                <a:path w="2025" h="1799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4086137" y="4350311"/>
              <a:ext cx="54469" cy="43843"/>
            </a:xfrm>
            <a:custGeom>
              <a:avLst/>
              <a:gdLst/>
              <a:ahLst/>
              <a:cxnLst/>
              <a:rect l="l" t="t" r="r" b="b"/>
              <a:pathLst>
                <a:path w="1466" h="1180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4139233" y="4402961"/>
              <a:ext cx="38084" cy="37638"/>
            </a:xfrm>
            <a:custGeom>
              <a:avLst/>
              <a:gdLst/>
              <a:ahLst/>
              <a:cxnLst/>
              <a:rect l="l" t="t" r="r" b="b"/>
              <a:pathLst>
                <a:path w="1025" h="1013" extrusionOk="0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991170" y="4617538"/>
              <a:ext cx="3388647" cy="137585"/>
            </a:xfrm>
            <a:custGeom>
              <a:avLst/>
              <a:gdLst/>
              <a:ahLst/>
              <a:cxnLst/>
              <a:rect l="l" t="t" r="r" b="b"/>
              <a:pathLst>
                <a:path w="91203" h="3703" extrusionOk="0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2326306" y="4316685"/>
              <a:ext cx="718466" cy="326072"/>
            </a:xfrm>
            <a:custGeom>
              <a:avLst/>
              <a:gdLst/>
              <a:ahLst/>
              <a:cxnLst/>
              <a:rect l="l" t="t" r="r" b="b"/>
              <a:pathLst>
                <a:path w="19337" h="8776" extrusionOk="0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2392667" y="4316685"/>
              <a:ext cx="585749" cy="85865"/>
            </a:xfrm>
            <a:custGeom>
              <a:avLst/>
              <a:gdLst/>
              <a:ahLst/>
              <a:cxnLst/>
              <a:rect l="l" t="t" r="r" b="b"/>
              <a:pathLst>
                <a:path w="15765" h="2311" extrusionOk="0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2326306" y="4579044"/>
              <a:ext cx="718466" cy="63721"/>
            </a:xfrm>
            <a:custGeom>
              <a:avLst/>
              <a:gdLst/>
              <a:ahLst/>
              <a:cxnLst/>
              <a:rect l="l" t="t" r="r" b="b"/>
              <a:pathLst>
                <a:path w="19337" h="1715" extrusionOk="0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2223680" y="4621068"/>
              <a:ext cx="920627" cy="50011"/>
            </a:xfrm>
            <a:custGeom>
              <a:avLst/>
              <a:gdLst/>
              <a:ahLst/>
              <a:cxnLst/>
              <a:rect l="l" t="t" r="r" b="b"/>
              <a:pathLst>
                <a:path w="24778" h="134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339770" y="4101700"/>
              <a:ext cx="2691917" cy="238015"/>
            </a:xfrm>
            <a:custGeom>
              <a:avLst/>
              <a:gdLst/>
              <a:ahLst/>
              <a:cxnLst/>
              <a:rect l="l" t="t" r="r" b="b"/>
              <a:pathLst>
                <a:path w="72451" h="6406" extrusionOk="0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1339362" y="2498933"/>
              <a:ext cx="2691880" cy="1602755"/>
            </a:xfrm>
            <a:custGeom>
              <a:avLst/>
              <a:gdLst/>
              <a:ahLst/>
              <a:cxnLst/>
              <a:rect l="l" t="t" r="r" b="b"/>
              <a:pathLst>
                <a:path w="72450" h="43137" extrusionOk="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1434036" y="2594461"/>
              <a:ext cx="2499454" cy="1409475"/>
            </a:xfrm>
            <a:custGeom>
              <a:avLst/>
              <a:gdLst/>
              <a:ahLst/>
              <a:cxnLst/>
              <a:rect l="l" t="t" r="r" b="b"/>
              <a:pathLst>
                <a:path w="67271" h="37935" extrusionOk="0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2647930" y="4171590"/>
              <a:ext cx="85419" cy="85865"/>
            </a:xfrm>
            <a:custGeom>
              <a:avLst/>
              <a:gdLst/>
              <a:ahLst/>
              <a:cxnLst/>
              <a:rect l="l" t="t" r="r" b="b"/>
              <a:pathLst>
                <a:path w="2299" h="2311" extrusionOk="0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1443779" y="2597606"/>
              <a:ext cx="2499528" cy="1386459"/>
            </a:xfrm>
            <a:custGeom>
              <a:avLst/>
              <a:gdLst/>
              <a:ahLst/>
              <a:cxnLst/>
              <a:rect l="l" t="t" r="r" b="b"/>
              <a:pathLst>
                <a:path w="71903" h="39970" extrusionOk="0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1830827" y="2499379"/>
              <a:ext cx="1708944" cy="1165664"/>
            </a:xfrm>
            <a:custGeom>
              <a:avLst/>
              <a:gdLst/>
              <a:ahLst/>
              <a:cxnLst/>
              <a:rect l="l" t="t" r="r" b="b"/>
              <a:pathLst>
                <a:path w="45995" h="31373" extrusionOk="0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1790587" y="1550449"/>
              <a:ext cx="1789905" cy="1933658"/>
            </a:xfrm>
            <a:custGeom>
              <a:avLst/>
              <a:gdLst/>
              <a:ahLst/>
              <a:cxnLst/>
              <a:rect l="l" t="t" r="r" b="b"/>
              <a:pathLst>
                <a:path w="48174" h="52043" extrusionOk="0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1838370" y="1615026"/>
              <a:ext cx="1693896" cy="1804061"/>
            </a:xfrm>
            <a:custGeom>
              <a:avLst/>
              <a:gdLst/>
              <a:ahLst/>
              <a:cxnLst/>
              <a:rect l="l" t="t" r="r" b="b"/>
              <a:pathLst>
                <a:path w="45590" h="48555" fill="none" extrusionOk="0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w="17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1790587" y="1550449"/>
              <a:ext cx="894952" cy="1933658"/>
            </a:xfrm>
            <a:custGeom>
              <a:avLst/>
              <a:gdLst/>
              <a:ahLst/>
              <a:cxnLst/>
              <a:rect l="l" t="t" r="r" b="b"/>
              <a:pathLst>
                <a:path w="24087" h="52043" extrusionOk="0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1906477" y="1566559"/>
              <a:ext cx="22182" cy="2218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3436274" y="1566559"/>
              <a:ext cx="22144" cy="2218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1514516" y="1933120"/>
              <a:ext cx="73047" cy="73455"/>
            </a:xfrm>
            <a:custGeom>
              <a:avLst/>
              <a:gdLst/>
              <a:ahLst/>
              <a:cxnLst/>
              <a:rect l="l" t="t" r="r" b="b"/>
              <a:pathLst>
                <a:path w="1966" h="1977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1343783" y="1891059"/>
              <a:ext cx="18615" cy="18652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1020821" y="2187045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884123" y="2302935"/>
              <a:ext cx="27012" cy="27012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633727" y="3342117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538607" y="3190817"/>
              <a:ext cx="16868" cy="16831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470500" y="3607114"/>
              <a:ext cx="18615" cy="1861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869967" y="4043736"/>
              <a:ext cx="30987" cy="31024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617379" y="4132651"/>
              <a:ext cx="22590" cy="2259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813787" y="4393227"/>
              <a:ext cx="29241" cy="29241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4672759" y="3340334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4696205" y="3654897"/>
              <a:ext cx="51794" cy="51348"/>
            </a:xfrm>
            <a:custGeom>
              <a:avLst/>
              <a:gdLst/>
              <a:ahLst/>
              <a:cxnLst/>
              <a:rect l="l" t="t" r="r" b="b"/>
              <a:pathLst>
                <a:path w="1394" h="1382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4672759" y="1919372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3828681" y="1844614"/>
              <a:ext cx="56661" cy="56216"/>
            </a:xfrm>
            <a:custGeom>
              <a:avLst/>
              <a:gdLst/>
              <a:ahLst/>
              <a:cxnLst/>
              <a:rect l="l" t="t" r="r" b="b"/>
              <a:pathLst>
                <a:path w="1525" h="1513" extrusionOk="0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4293208" y="1417727"/>
              <a:ext cx="46927" cy="46927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1115604" y="4878581"/>
              <a:ext cx="15225" cy="78042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1084379" y="4909772"/>
              <a:ext cx="77673" cy="15259"/>
            </a:xfrm>
            <a:custGeom>
              <a:avLst/>
              <a:gdLst/>
              <a:ahLst/>
              <a:cxnLst/>
              <a:rect l="l" t="t" r="r" b="b"/>
              <a:pathLst>
                <a:path w="2311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4423255" y="4679440"/>
              <a:ext cx="16831" cy="86311"/>
            </a:xfrm>
            <a:custGeom>
              <a:avLst/>
              <a:gdLst/>
              <a:ahLst/>
              <a:cxnLst/>
              <a:rect l="l" t="t" r="r" b="b"/>
              <a:pathLst>
                <a:path w="453" h="2323" extrusionOk="0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4388291" y="4713958"/>
              <a:ext cx="86311" cy="16831"/>
            </a:xfrm>
            <a:custGeom>
              <a:avLst/>
              <a:gdLst/>
              <a:ahLst/>
              <a:cxnLst/>
              <a:rect l="l" t="t" r="r" b="b"/>
              <a:pathLst>
                <a:path w="2323" h="453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1923273" y="1251245"/>
              <a:ext cx="16831" cy="86274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1888309" y="1286171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3097855" y="1150745"/>
              <a:ext cx="16831" cy="85828"/>
            </a:xfrm>
            <a:custGeom>
              <a:avLst/>
              <a:gdLst/>
              <a:ahLst/>
              <a:cxnLst/>
              <a:rect l="l" t="t" r="r" b="b"/>
              <a:pathLst>
                <a:path w="453" h="2310" extrusionOk="0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3062891" y="1185225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4455990" y="1713676"/>
              <a:ext cx="30133" cy="154416"/>
            </a:xfrm>
            <a:custGeom>
              <a:avLst/>
              <a:gdLst/>
              <a:ahLst/>
              <a:cxnLst/>
              <a:rect l="l" t="t" r="r" b="b"/>
              <a:pathLst>
                <a:path w="811" h="4156" extrusionOk="0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4393605" y="1776061"/>
              <a:ext cx="154453" cy="30096"/>
            </a:xfrm>
            <a:custGeom>
              <a:avLst/>
              <a:gdLst/>
              <a:ahLst/>
              <a:cxnLst/>
              <a:rect l="l" t="t" r="r" b="b"/>
              <a:pathLst>
                <a:path w="4157" h="810" extrusionOk="0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4789987" y="4308163"/>
              <a:ext cx="16423" cy="84973"/>
            </a:xfrm>
            <a:custGeom>
              <a:avLst/>
              <a:gdLst/>
              <a:ahLst/>
              <a:cxnLst/>
              <a:rect l="l" t="t" r="r" b="b"/>
              <a:pathLst>
                <a:path w="442" h="2287" extrusionOk="0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4755506" y="4342198"/>
              <a:ext cx="85419" cy="16868"/>
            </a:xfrm>
            <a:custGeom>
              <a:avLst/>
              <a:gdLst/>
              <a:ahLst/>
              <a:cxnLst/>
              <a:rect l="l" t="t" r="r" b="b"/>
              <a:pathLst>
                <a:path w="2299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697004" y="1448678"/>
              <a:ext cx="30096" cy="154416"/>
            </a:xfrm>
            <a:custGeom>
              <a:avLst/>
              <a:gdLst/>
              <a:ahLst/>
              <a:cxnLst/>
              <a:rect l="l" t="t" r="r" b="b"/>
              <a:pathLst>
                <a:path w="810" h="4156" extrusionOk="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635065" y="1510617"/>
              <a:ext cx="154416" cy="30133"/>
            </a:xfrm>
            <a:custGeom>
              <a:avLst/>
              <a:gdLst/>
              <a:ahLst/>
              <a:cxnLst/>
              <a:rect l="l" t="t" r="r" b="b"/>
              <a:pathLst>
                <a:path w="4156" h="811" extrusionOk="0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2382932" y="2258719"/>
              <a:ext cx="624687" cy="503004"/>
            </a:xfrm>
            <a:custGeom>
              <a:avLst/>
              <a:gdLst/>
              <a:ahLst/>
              <a:cxnLst/>
              <a:rect l="l" t="t" r="r" b="b"/>
              <a:pathLst>
                <a:path w="16813" h="13538" extrusionOk="0">
                  <a:moveTo>
                    <a:pt x="14681" y="0"/>
                  </a:moveTo>
                  <a:cubicBezTo>
                    <a:pt x="9097" y="5251"/>
                    <a:pt x="6335" y="10311"/>
                    <a:pt x="6335" y="10311"/>
                  </a:cubicBezTo>
                  <a:lnTo>
                    <a:pt x="3632" y="5763"/>
                  </a:lnTo>
                  <a:lnTo>
                    <a:pt x="1" y="5763"/>
                  </a:lnTo>
                  <a:lnTo>
                    <a:pt x="5764" y="13537"/>
                  </a:lnTo>
                  <a:lnTo>
                    <a:pt x="7442" y="13537"/>
                  </a:lnTo>
                  <a:cubicBezTo>
                    <a:pt x="11574" y="4727"/>
                    <a:pt x="16813" y="0"/>
                    <a:pt x="16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2295800" y="2060937"/>
              <a:ext cx="820642" cy="820642"/>
            </a:xfrm>
            <a:custGeom>
              <a:avLst/>
              <a:gdLst/>
              <a:ahLst/>
              <a:cxnLst/>
              <a:rect l="l" t="t" r="r" b="b"/>
              <a:pathLst>
                <a:path w="22087" h="22087" fill="none" extrusionOk="0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3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Threat Lifecycle Management framework</a:t>
            </a:r>
          </a:p>
        </p:txBody>
      </p:sp>
      <p:pic>
        <p:nvPicPr>
          <p:cNvPr id="11266" name="Picture 2" descr="The">
            <a:extLst>
              <a:ext uri="{FF2B5EF4-FFF2-40B4-BE49-F238E27FC236}">
                <a16:creationId xmlns:a16="http://schemas.microsoft.com/office/drawing/2014/main" id="{563A2828-83E8-6659-2068-D70CA2774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40" y="1046946"/>
            <a:ext cx="7620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8" name="Google Shape;888;p23"/>
          <p:cNvGrpSpPr/>
          <p:nvPr/>
        </p:nvGrpSpPr>
        <p:grpSpPr>
          <a:xfrm>
            <a:off x="-47443" y="3862668"/>
            <a:ext cx="1464112" cy="1464112"/>
            <a:chOff x="2712091" y="1276337"/>
            <a:chExt cx="1464112" cy="1464112"/>
          </a:xfrm>
        </p:grpSpPr>
        <p:sp>
          <p:nvSpPr>
            <p:cNvPr id="889" name="Google Shape;889;p23"/>
            <p:cNvSpPr/>
            <p:nvPr/>
          </p:nvSpPr>
          <p:spPr>
            <a:xfrm>
              <a:off x="27120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27499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339492" y="2092331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2932096" y="1683733"/>
              <a:ext cx="932980" cy="646146"/>
            </a:xfrm>
            <a:custGeom>
              <a:avLst/>
              <a:gdLst/>
              <a:ahLst/>
              <a:cxnLst/>
              <a:rect l="l" t="t" r="r" b="b"/>
              <a:pathLst>
                <a:path w="27921" h="19337" extrusionOk="0">
                  <a:moveTo>
                    <a:pt x="429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2966313" y="1718751"/>
              <a:ext cx="864179" cy="518033"/>
            </a:xfrm>
            <a:custGeom>
              <a:avLst/>
              <a:gdLst/>
              <a:ahLst/>
              <a:cxnLst/>
              <a:rect l="l" t="t" r="r" b="b"/>
              <a:pathLst>
                <a:path w="25862" h="15503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15324"/>
                  </a:lnTo>
                  <a:cubicBezTo>
                    <a:pt x="1" y="15419"/>
                    <a:pt x="84" y="15502"/>
                    <a:pt x="191" y="15502"/>
                  </a:cubicBezTo>
                  <a:lnTo>
                    <a:pt x="25682" y="15502"/>
                  </a:lnTo>
                  <a:cubicBezTo>
                    <a:pt x="25778" y="15502"/>
                    <a:pt x="25861" y="15419"/>
                    <a:pt x="25861" y="15324"/>
                  </a:cubicBezTo>
                  <a:lnTo>
                    <a:pt x="25861" y="191"/>
                  </a:lnTo>
                  <a:cubicBezTo>
                    <a:pt x="25861" y="84"/>
                    <a:pt x="25778" y="0"/>
                    <a:pt x="2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2966313" y="1812648"/>
              <a:ext cx="864179" cy="424538"/>
            </a:xfrm>
            <a:custGeom>
              <a:avLst/>
              <a:gdLst/>
              <a:ahLst/>
              <a:cxnLst/>
              <a:rect l="l" t="t" r="r" b="b"/>
              <a:pathLst>
                <a:path w="25862" h="12705" extrusionOk="0">
                  <a:moveTo>
                    <a:pt x="1" y="0"/>
                  </a:moveTo>
                  <a:lnTo>
                    <a:pt x="1" y="12276"/>
                  </a:lnTo>
                  <a:cubicBezTo>
                    <a:pt x="24" y="12518"/>
                    <a:pt x="237" y="12705"/>
                    <a:pt x="478" y="12705"/>
                  </a:cubicBezTo>
                  <a:cubicBezTo>
                    <a:pt x="486" y="12705"/>
                    <a:pt x="493" y="12705"/>
                    <a:pt x="501" y="12704"/>
                  </a:cubicBezTo>
                  <a:lnTo>
                    <a:pt x="25361" y="12704"/>
                  </a:lnTo>
                  <a:cubicBezTo>
                    <a:pt x="25368" y="12705"/>
                    <a:pt x="25376" y="12705"/>
                    <a:pt x="25383" y="12705"/>
                  </a:cubicBezTo>
                  <a:cubicBezTo>
                    <a:pt x="25624" y="12705"/>
                    <a:pt x="25838" y="12518"/>
                    <a:pt x="25861" y="12276"/>
                  </a:cubicBezTo>
                  <a:lnTo>
                    <a:pt x="258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089247" y="2403057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41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3378888" y="2268963"/>
              <a:ext cx="34651" cy="29806"/>
            </a:xfrm>
            <a:custGeom>
              <a:avLst/>
              <a:gdLst/>
              <a:ahLst/>
              <a:cxnLst/>
              <a:rect l="l" t="t" r="r" b="b"/>
              <a:pathLst>
                <a:path w="1037" h="892" extrusionOk="0">
                  <a:moveTo>
                    <a:pt x="596" y="1"/>
                  </a:moveTo>
                  <a:cubicBezTo>
                    <a:pt x="191" y="1"/>
                    <a:pt x="0" y="477"/>
                    <a:pt x="274" y="763"/>
                  </a:cubicBezTo>
                  <a:cubicBezTo>
                    <a:pt x="367" y="851"/>
                    <a:pt x="479" y="891"/>
                    <a:pt x="588" y="891"/>
                  </a:cubicBezTo>
                  <a:cubicBezTo>
                    <a:pt x="818" y="891"/>
                    <a:pt x="1036" y="715"/>
                    <a:pt x="1036" y="441"/>
                  </a:cubicBezTo>
                  <a:cubicBezTo>
                    <a:pt x="1036" y="203"/>
                    <a:pt x="834" y="1"/>
                    <a:pt x="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2860488" y="1909718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39" y="2084"/>
                    <a:pt x="6239" y="2013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3077719" y="1909718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3"/>
                  </a:lnTo>
                  <a:cubicBezTo>
                    <a:pt x="0" y="2084"/>
                    <a:pt x="48" y="2144"/>
                    <a:pt x="119" y="2144"/>
                  </a:cubicBezTo>
                  <a:lnTo>
                    <a:pt x="6096" y="2144"/>
                  </a:lnTo>
                  <a:cubicBezTo>
                    <a:pt x="6168" y="2144"/>
                    <a:pt x="6227" y="2084"/>
                    <a:pt x="6227" y="2013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3294148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3510977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3727807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2969120" y="1826582"/>
              <a:ext cx="208476" cy="71642"/>
            </a:xfrm>
            <a:custGeom>
              <a:avLst/>
              <a:gdLst/>
              <a:ahLst/>
              <a:cxnLst/>
              <a:rect l="l" t="t" r="r" b="b"/>
              <a:pathLst>
                <a:path w="6239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79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79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3185916" y="1826582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28" y="2084"/>
                    <a:pt x="6228" y="2012"/>
                  </a:cubicBezTo>
                  <a:lnTo>
                    <a:pt x="6228" y="131"/>
                  </a:lnTo>
                  <a:cubicBezTo>
                    <a:pt x="6228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3402746" y="1826949"/>
              <a:ext cx="208510" cy="71675"/>
            </a:xfrm>
            <a:custGeom>
              <a:avLst/>
              <a:gdLst/>
              <a:ahLst/>
              <a:cxnLst/>
              <a:rect l="l" t="t" r="r" b="b"/>
              <a:pathLst>
                <a:path w="6240" h="214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5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3619576" y="1826949"/>
              <a:ext cx="208109" cy="71675"/>
            </a:xfrm>
            <a:custGeom>
              <a:avLst/>
              <a:gdLst/>
              <a:ahLst/>
              <a:cxnLst/>
              <a:rect l="l" t="t" r="r" b="b"/>
              <a:pathLst>
                <a:path w="6228" h="2145" extrusionOk="0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5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2969120" y="2158760"/>
              <a:ext cx="208476" cy="71642"/>
            </a:xfrm>
            <a:custGeom>
              <a:avLst/>
              <a:gdLst/>
              <a:ahLst/>
              <a:cxnLst/>
              <a:rect l="l" t="t" r="r" b="b"/>
              <a:pathLst>
                <a:path w="6239" h="2144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44"/>
                    <a:pt x="131" y="2144"/>
                  </a:cubicBezTo>
                  <a:lnTo>
                    <a:pt x="6108" y="2144"/>
                  </a:lnTo>
                  <a:cubicBezTo>
                    <a:pt x="6179" y="2144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3185916" y="2158760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3402746" y="2159161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4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3619576" y="2159161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2860488" y="2075624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3077719" y="2075624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48" y="2143"/>
                    <a:pt x="119" y="2143"/>
                  </a:cubicBezTo>
                  <a:lnTo>
                    <a:pt x="6096" y="2143"/>
                  </a:lnTo>
                  <a:cubicBezTo>
                    <a:pt x="6168" y="2143"/>
                    <a:pt x="6227" y="2084"/>
                    <a:pt x="6227" y="2012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3294148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3510977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3727807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2969120" y="1992855"/>
              <a:ext cx="208476" cy="71274"/>
            </a:xfrm>
            <a:custGeom>
              <a:avLst/>
              <a:gdLst/>
              <a:ahLst/>
              <a:cxnLst/>
              <a:rect l="l" t="t" r="r" b="b"/>
              <a:pathLst>
                <a:path w="6239" h="213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32"/>
                    <a:pt x="131" y="2132"/>
                  </a:cubicBezTo>
                  <a:lnTo>
                    <a:pt x="6108" y="2132"/>
                  </a:lnTo>
                  <a:cubicBezTo>
                    <a:pt x="6179" y="2132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3185916" y="1992855"/>
              <a:ext cx="208109" cy="71274"/>
            </a:xfrm>
            <a:custGeom>
              <a:avLst/>
              <a:gdLst/>
              <a:ahLst/>
              <a:cxnLst/>
              <a:rect l="l" t="t" r="r" b="b"/>
              <a:pathLst>
                <a:path w="6228" h="213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3402746" y="199325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2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40" y="2084"/>
                    <a:pt x="6240" y="2013"/>
                  </a:cubicBezTo>
                  <a:lnTo>
                    <a:pt x="6240" y="120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3619576" y="1993256"/>
              <a:ext cx="208109" cy="71241"/>
            </a:xfrm>
            <a:custGeom>
              <a:avLst/>
              <a:gdLst/>
              <a:ahLst/>
              <a:cxnLst/>
              <a:rect l="l" t="t" r="r" b="b"/>
              <a:pathLst>
                <a:path w="6228" h="2132" extrusionOk="0">
                  <a:moveTo>
                    <a:pt x="120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20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20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3015667" y="1970199"/>
              <a:ext cx="219637" cy="262809"/>
            </a:xfrm>
            <a:custGeom>
              <a:avLst/>
              <a:gdLst/>
              <a:ahLst/>
              <a:cxnLst/>
              <a:rect l="l" t="t" r="r" b="b"/>
              <a:pathLst>
                <a:path w="6573" h="7865" extrusionOk="0">
                  <a:moveTo>
                    <a:pt x="3108" y="0"/>
                  </a:moveTo>
                  <a:cubicBezTo>
                    <a:pt x="3060" y="1096"/>
                    <a:pt x="1738" y="2155"/>
                    <a:pt x="1846" y="3251"/>
                  </a:cubicBezTo>
                  <a:cubicBezTo>
                    <a:pt x="1619" y="2989"/>
                    <a:pt x="1607" y="2572"/>
                    <a:pt x="1429" y="2274"/>
                  </a:cubicBezTo>
                  <a:cubicBezTo>
                    <a:pt x="953" y="3131"/>
                    <a:pt x="619" y="4251"/>
                    <a:pt x="1226" y="5072"/>
                  </a:cubicBezTo>
                  <a:cubicBezTo>
                    <a:pt x="881" y="4929"/>
                    <a:pt x="417" y="4715"/>
                    <a:pt x="262" y="4417"/>
                  </a:cubicBezTo>
                  <a:cubicBezTo>
                    <a:pt x="0" y="4763"/>
                    <a:pt x="143" y="6096"/>
                    <a:pt x="226" y="6346"/>
                  </a:cubicBezTo>
                  <a:cubicBezTo>
                    <a:pt x="405" y="6882"/>
                    <a:pt x="786" y="7311"/>
                    <a:pt x="1286" y="7561"/>
                  </a:cubicBezTo>
                  <a:cubicBezTo>
                    <a:pt x="1655" y="7739"/>
                    <a:pt x="2060" y="7834"/>
                    <a:pt x="2477" y="7846"/>
                  </a:cubicBezTo>
                  <a:cubicBezTo>
                    <a:pt x="2688" y="7854"/>
                    <a:pt x="2919" y="7864"/>
                    <a:pt x="3155" y="7864"/>
                  </a:cubicBezTo>
                  <a:cubicBezTo>
                    <a:pt x="3610" y="7864"/>
                    <a:pt x="4085" y="7829"/>
                    <a:pt x="4477" y="7680"/>
                  </a:cubicBezTo>
                  <a:cubicBezTo>
                    <a:pt x="6215" y="7061"/>
                    <a:pt x="6572" y="4679"/>
                    <a:pt x="6382" y="3941"/>
                  </a:cubicBezTo>
                  <a:lnTo>
                    <a:pt x="6382" y="3941"/>
                  </a:lnTo>
                  <a:cubicBezTo>
                    <a:pt x="6185" y="4161"/>
                    <a:pt x="5321" y="5015"/>
                    <a:pt x="4979" y="5015"/>
                  </a:cubicBezTo>
                  <a:cubicBezTo>
                    <a:pt x="4970" y="5015"/>
                    <a:pt x="4961" y="5014"/>
                    <a:pt x="4953" y="5013"/>
                  </a:cubicBezTo>
                  <a:cubicBezTo>
                    <a:pt x="5310" y="4775"/>
                    <a:pt x="5417" y="3453"/>
                    <a:pt x="5024" y="2631"/>
                  </a:cubicBezTo>
                  <a:lnTo>
                    <a:pt x="5024" y="2631"/>
                  </a:lnTo>
                  <a:cubicBezTo>
                    <a:pt x="4905" y="2893"/>
                    <a:pt x="5013" y="3893"/>
                    <a:pt x="4703" y="3989"/>
                  </a:cubicBezTo>
                  <a:cubicBezTo>
                    <a:pt x="4774" y="2810"/>
                    <a:pt x="4060" y="1869"/>
                    <a:pt x="3917" y="1453"/>
                  </a:cubicBezTo>
                  <a:cubicBezTo>
                    <a:pt x="3751" y="1643"/>
                    <a:pt x="3762" y="1965"/>
                    <a:pt x="3762" y="2191"/>
                  </a:cubicBezTo>
                  <a:cubicBezTo>
                    <a:pt x="3631" y="1227"/>
                    <a:pt x="3536" y="905"/>
                    <a:pt x="3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3059407" y="2096308"/>
              <a:ext cx="121397" cy="137302"/>
            </a:xfrm>
            <a:custGeom>
              <a:avLst/>
              <a:gdLst/>
              <a:ahLst/>
              <a:cxnLst/>
              <a:rect l="l" t="t" r="r" b="b"/>
              <a:pathLst>
                <a:path w="3633" h="4109" extrusionOk="0">
                  <a:moveTo>
                    <a:pt x="1989" y="0"/>
                  </a:moveTo>
                  <a:lnTo>
                    <a:pt x="1989" y="0"/>
                  </a:lnTo>
                  <a:cubicBezTo>
                    <a:pt x="1584" y="560"/>
                    <a:pt x="1418" y="1251"/>
                    <a:pt x="1501" y="1929"/>
                  </a:cubicBezTo>
                  <a:cubicBezTo>
                    <a:pt x="1239" y="1774"/>
                    <a:pt x="1048" y="1513"/>
                    <a:pt x="977" y="1215"/>
                  </a:cubicBezTo>
                  <a:cubicBezTo>
                    <a:pt x="846" y="1536"/>
                    <a:pt x="775" y="1894"/>
                    <a:pt x="787" y="2239"/>
                  </a:cubicBezTo>
                  <a:cubicBezTo>
                    <a:pt x="775" y="2501"/>
                    <a:pt x="882" y="2739"/>
                    <a:pt x="1072" y="2906"/>
                  </a:cubicBezTo>
                  <a:cubicBezTo>
                    <a:pt x="656" y="2846"/>
                    <a:pt x="310" y="2548"/>
                    <a:pt x="191" y="2144"/>
                  </a:cubicBezTo>
                  <a:lnTo>
                    <a:pt x="191" y="2144"/>
                  </a:lnTo>
                  <a:cubicBezTo>
                    <a:pt x="1" y="2596"/>
                    <a:pt x="286" y="3346"/>
                    <a:pt x="703" y="3656"/>
                  </a:cubicBezTo>
                  <a:cubicBezTo>
                    <a:pt x="1107" y="3957"/>
                    <a:pt x="1526" y="4108"/>
                    <a:pt x="1952" y="4108"/>
                  </a:cubicBezTo>
                  <a:cubicBezTo>
                    <a:pt x="2268" y="4108"/>
                    <a:pt x="2587" y="4025"/>
                    <a:pt x="2906" y="3858"/>
                  </a:cubicBezTo>
                  <a:cubicBezTo>
                    <a:pt x="3632" y="3489"/>
                    <a:pt x="3596" y="2453"/>
                    <a:pt x="3632" y="2239"/>
                  </a:cubicBezTo>
                  <a:lnTo>
                    <a:pt x="3632" y="2239"/>
                  </a:lnTo>
                  <a:cubicBezTo>
                    <a:pt x="3492" y="2433"/>
                    <a:pt x="3216" y="2627"/>
                    <a:pt x="2962" y="2627"/>
                  </a:cubicBezTo>
                  <a:cubicBezTo>
                    <a:pt x="2935" y="2627"/>
                    <a:pt x="2908" y="2624"/>
                    <a:pt x="2882" y="2620"/>
                  </a:cubicBezTo>
                  <a:cubicBezTo>
                    <a:pt x="3192" y="2334"/>
                    <a:pt x="3239" y="1822"/>
                    <a:pt x="3275" y="1429"/>
                  </a:cubicBezTo>
                  <a:lnTo>
                    <a:pt x="3275" y="1429"/>
                  </a:lnTo>
                  <a:cubicBezTo>
                    <a:pt x="3049" y="1560"/>
                    <a:pt x="2894" y="1941"/>
                    <a:pt x="2453" y="2048"/>
                  </a:cubicBezTo>
                  <a:cubicBezTo>
                    <a:pt x="1977" y="1489"/>
                    <a:pt x="1989" y="262"/>
                    <a:pt x="1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3545996" y="1605775"/>
              <a:ext cx="463900" cy="463900"/>
            </a:xfrm>
            <a:custGeom>
              <a:avLst/>
              <a:gdLst/>
              <a:ahLst/>
              <a:cxnLst/>
              <a:rect l="l" t="t" r="r" b="b"/>
              <a:pathLst>
                <a:path w="13883" h="13883" extrusionOk="0">
                  <a:moveTo>
                    <a:pt x="6941" y="0"/>
                  </a:moveTo>
                  <a:cubicBezTo>
                    <a:pt x="3108" y="0"/>
                    <a:pt x="0" y="3108"/>
                    <a:pt x="0" y="6941"/>
                  </a:cubicBezTo>
                  <a:cubicBezTo>
                    <a:pt x="0" y="10775"/>
                    <a:pt x="3108" y="13883"/>
                    <a:pt x="6941" y="13883"/>
                  </a:cubicBezTo>
                  <a:cubicBezTo>
                    <a:pt x="10775" y="13883"/>
                    <a:pt x="13883" y="10775"/>
                    <a:pt x="13883" y="6941"/>
                  </a:cubicBezTo>
                  <a:cubicBezTo>
                    <a:pt x="13883" y="3108"/>
                    <a:pt x="10775" y="0"/>
                    <a:pt x="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3569053" y="1644069"/>
              <a:ext cx="402651" cy="387414"/>
            </a:xfrm>
            <a:custGeom>
              <a:avLst/>
              <a:gdLst/>
              <a:ahLst/>
              <a:cxnLst/>
              <a:rect l="l" t="t" r="r" b="b"/>
              <a:pathLst>
                <a:path w="12050" h="11594" extrusionOk="0">
                  <a:moveTo>
                    <a:pt x="6267" y="0"/>
                  </a:moveTo>
                  <a:cubicBezTo>
                    <a:pt x="4754" y="0"/>
                    <a:pt x="3265" y="591"/>
                    <a:pt x="2156" y="1700"/>
                  </a:cubicBezTo>
                  <a:cubicBezTo>
                    <a:pt x="501" y="3355"/>
                    <a:pt x="1" y="5843"/>
                    <a:pt x="894" y="8010"/>
                  </a:cubicBezTo>
                  <a:cubicBezTo>
                    <a:pt x="1787" y="10177"/>
                    <a:pt x="3906" y="11594"/>
                    <a:pt x="6251" y="11594"/>
                  </a:cubicBezTo>
                  <a:cubicBezTo>
                    <a:pt x="9442" y="11594"/>
                    <a:pt x="12050" y="8998"/>
                    <a:pt x="12050" y="5795"/>
                  </a:cubicBezTo>
                  <a:cubicBezTo>
                    <a:pt x="12050" y="3450"/>
                    <a:pt x="10645" y="1342"/>
                    <a:pt x="8478" y="438"/>
                  </a:cubicBezTo>
                  <a:cubicBezTo>
                    <a:pt x="7763" y="143"/>
                    <a:pt x="7012" y="0"/>
                    <a:pt x="6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3625558" y="1815421"/>
              <a:ext cx="307953" cy="222043"/>
            </a:xfrm>
            <a:custGeom>
              <a:avLst/>
              <a:gdLst/>
              <a:ahLst/>
              <a:cxnLst/>
              <a:rect l="l" t="t" r="r" b="b"/>
              <a:pathLst>
                <a:path w="9216" h="6645" extrusionOk="0">
                  <a:moveTo>
                    <a:pt x="5906" y="1"/>
                  </a:moveTo>
                  <a:lnTo>
                    <a:pt x="2786" y="36"/>
                  </a:lnTo>
                  <a:cubicBezTo>
                    <a:pt x="2786" y="36"/>
                    <a:pt x="1131" y="1263"/>
                    <a:pt x="774" y="1739"/>
                  </a:cubicBezTo>
                  <a:cubicBezTo>
                    <a:pt x="0" y="2787"/>
                    <a:pt x="1060" y="6644"/>
                    <a:pt x="1060" y="6644"/>
                  </a:cubicBezTo>
                  <a:lnTo>
                    <a:pt x="8228" y="6644"/>
                  </a:lnTo>
                  <a:cubicBezTo>
                    <a:pt x="8228" y="6644"/>
                    <a:pt x="9216" y="2370"/>
                    <a:pt x="8097" y="1251"/>
                  </a:cubicBezTo>
                  <a:cubicBezTo>
                    <a:pt x="7751" y="906"/>
                    <a:pt x="5906" y="1"/>
                    <a:pt x="5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3682831" y="1652155"/>
              <a:ext cx="169514" cy="224983"/>
            </a:xfrm>
            <a:custGeom>
              <a:avLst/>
              <a:gdLst/>
              <a:ahLst/>
              <a:cxnLst/>
              <a:rect l="l" t="t" r="r" b="b"/>
              <a:pathLst>
                <a:path w="5073" h="6733" extrusionOk="0">
                  <a:moveTo>
                    <a:pt x="2522" y="0"/>
                  </a:moveTo>
                  <a:cubicBezTo>
                    <a:pt x="2461" y="0"/>
                    <a:pt x="2398" y="2"/>
                    <a:pt x="2334" y="5"/>
                  </a:cubicBezTo>
                  <a:cubicBezTo>
                    <a:pt x="1632" y="41"/>
                    <a:pt x="1108" y="493"/>
                    <a:pt x="715" y="1053"/>
                  </a:cubicBezTo>
                  <a:cubicBezTo>
                    <a:pt x="132" y="1910"/>
                    <a:pt x="1" y="3017"/>
                    <a:pt x="382" y="3994"/>
                  </a:cubicBezTo>
                  <a:cubicBezTo>
                    <a:pt x="632" y="4660"/>
                    <a:pt x="1001" y="5399"/>
                    <a:pt x="1489" y="5851"/>
                  </a:cubicBezTo>
                  <a:cubicBezTo>
                    <a:pt x="1668" y="6113"/>
                    <a:pt x="2596" y="6732"/>
                    <a:pt x="2596" y="6732"/>
                  </a:cubicBezTo>
                  <a:cubicBezTo>
                    <a:pt x="2596" y="6732"/>
                    <a:pt x="2601" y="6733"/>
                    <a:pt x="2611" y="6733"/>
                  </a:cubicBezTo>
                  <a:cubicBezTo>
                    <a:pt x="2691" y="6733"/>
                    <a:pt x="3111" y="6685"/>
                    <a:pt x="3930" y="5792"/>
                  </a:cubicBezTo>
                  <a:cubicBezTo>
                    <a:pt x="4847" y="4779"/>
                    <a:pt x="5073" y="3077"/>
                    <a:pt x="5037" y="2493"/>
                  </a:cubicBezTo>
                  <a:cubicBezTo>
                    <a:pt x="5002" y="1927"/>
                    <a:pt x="4608" y="0"/>
                    <a:pt x="2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3698770" y="1698836"/>
              <a:ext cx="140443" cy="174694"/>
            </a:xfrm>
            <a:custGeom>
              <a:avLst/>
              <a:gdLst/>
              <a:ahLst/>
              <a:cxnLst/>
              <a:rect l="l" t="t" r="r" b="b"/>
              <a:pathLst>
                <a:path w="4203" h="5228" extrusionOk="0">
                  <a:moveTo>
                    <a:pt x="1938" y="1"/>
                  </a:moveTo>
                  <a:cubicBezTo>
                    <a:pt x="1927" y="1"/>
                    <a:pt x="1916" y="1"/>
                    <a:pt x="1905" y="1"/>
                  </a:cubicBezTo>
                  <a:cubicBezTo>
                    <a:pt x="583" y="13"/>
                    <a:pt x="0" y="1966"/>
                    <a:pt x="0" y="1966"/>
                  </a:cubicBezTo>
                  <a:cubicBezTo>
                    <a:pt x="0" y="1966"/>
                    <a:pt x="274" y="3716"/>
                    <a:pt x="1226" y="4525"/>
                  </a:cubicBezTo>
                  <a:cubicBezTo>
                    <a:pt x="1369" y="4728"/>
                    <a:pt x="2107" y="5228"/>
                    <a:pt x="2107" y="5228"/>
                  </a:cubicBezTo>
                  <a:cubicBezTo>
                    <a:pt x="2107" y="5228"/>
                    <a:pt x="2429" y="5109"/>
                    <a:pt x="3167" y="4466"/>
                  </a:cubicBezTo>
                  <a:cubicBezTo>
                    <a:pt x="3989" y="3763"/>
                    <a:pt x="4203" y="2323"/>
                    <a:pt x="4167" y="1858"/>
                  </a:cubicBezTo>
                  <a:cubicBezTo>
                    <a:pt x="4144" y="1398"/>
                    <a:pt x="3230" y="1"/>
                    <a:pt x="19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3717449" y="1778063"/>
              <a:ext cx="103085" cy="109935"/>
            </a:xfrm>
            <a:custGeom>
              <a:avLst/>
              <a:gdLst/>
              <a:ahLst/>
              <a:cxnLst/>
              <a:rect l="l" t="t" r="r" b="b"/>
              <a:pathLst>
                <a:path w="3085" h="3290" extrusionOk="0">
                  <a:moveTo>
                    <a:pt x="1532" y="1"/>
                  </a:moveTo>
                  <a:cubicBezTo>
                    <a:pt x="1135" y="1"/>
                    <a:pt x="732" y="102"/>
                    <a:pt x="763" y="321"/>
                  </a:cubicBezTo>
                  <a:cubicBezTo>
                    <a:pt x="822" y="714"/>
                    <a:pt x="810" y="1392"/>
                    <a:pt x="596" y="1476"/>
                  </a:cubicBezTo>
                  <a:cubicBezTo>
                    <a:pt x="529" y="1504"/>
                    <a:pt x="440" y="1513"/>
                    <a:pt x="352" y="1513"/>
                  </a:cubicBezTo>
                  <a:cubicBezTo>
                    <a:pt x="175" y="1513"/>
                    <a:pt x="1" y="1476"/>
                    <a:pt x="1" y="1476"/>
                  </a:cubicBezTo>
                  <a:lnTo>
                    <a:pt x="1" y="1476"/>
                  </a:lnTo>
                  <a:cubicBezTo>
                    <a:pt x="1" y="1476"/>
                    <a:pt x="1105" y="3290"/>
                    <a:pt x="1614" y="3290"/>
                  </a:cubicBezTo>
                  <a:cubicBezTo>
                    <a:pt x="1629" y="3290"/>
                    <a:pt x="1642" y="3288"/>
                    <a:pt x="1656" y="3286"/>
                  </a:cubicBezTo>
                  <a:cubicBezTo>
                    <a:pt x="2132" y="3190"/>
                    <a:pt x="3084" y="1583"/>
                    <a:pt x="3084" y="1583"/>
                  </a:cubicBezTo>
                  <a:cubicBezTo>
                    <a:pt x="2822" y="1535"/>
                    <a:pt x="2572" y="1476"/>
                    <a:pt x="2334" y="1392"/>
                  </a:cubicBezTo>
                  <a:cubicBezTo>
                    <a:pt x="2180" y="1309"/>
                    <a:pt x="2263" y="607"/>
                    <a:pt x="2275" y="261"/>
                  </a:cubicBezTo>
                  <a:cubicBezTo>
                    <a:pt x="2286" y="93"/>
                    <a:pt x="1912" y="1"/>
                    <a:pt x="1532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3717449" y="1826582"/>
              <a:ext cx="102684" cy="61417"/>
            </a:xfrm>
            <a:custGeom>
              <a:avLst/>
              <a:gdLst/>
              <a:ahLst/>
              <a:cxnLst/>
              <a:rect l="l" t="t" r="r" b="b"/>
              <a:pathLst>
                <a:path w="3073" h="1838" extrusionOk="0">
                  <a:moveTo>
                    <a:pt x="2477" y="0"/>
                  </a:moveTo>
                  <a:cubicBezTo>
                    <a:pt x="2389" y="367"/>
                    <a:pt x="1948" y="679"/>
                    <a:pt x="1491" y="679"/>
                  </a:cubicBezTo>
                  <a:cubicBezTo>
                    <a:pt x="1146" y="679"/>
                    <a:pt x="792" y="501"/>
                    <a:pt x="572" y="36"/>
                  </a:cubicBezTo>
                  <a:cubicBezTo>
                    <a:pt x="477" y="54"/>
                    <a:pt x="382" y="63"/>
                    <a:pt x="286" y="63"/>
                  </a:cubicBezTo>
                  <a:cubicBezTo>
                    <a:pt x="191" y="63"/>
                    <a:pt x="96" y="54"/>
                    <a:pt x="1" y="36"/>
                  </a:cubicBezTo>
                  <a:lnTo>
                    <a:pt x="1" y="36"/>
                  </a:lnTo>
                  <a:cubicBezTo>
                    <a:pt x="1" y="36"/>
                    <a:pt x="1105" y="1838"/>
                    <a:pt x="1603" y="1838"/>
                  </a:cubicBezTo>
                  <a:cubicBezTo>
                    <a:pt x="1617" y="1838"/>
                    <a:pt x="1631" y="1837"/>
                    <a:pt x="1644" y="1834"/>
                  </a:cubicBezTo>
                  <a:cubicBezTo>
                    <a:pt x="2120" y="1738"/>
                    <a:pt x="3072" y="143"/>
                    <a:pt x="3072" y="143"/>
                  </a:cubicBezTo>
                  <a:cubicBezTo>
                    <a:pt x="3072" y="143"/>
                    <a:pt x="2703" y="60"/>
                    <a:pt x="2477" y="0"/>
                  </a:cubicBezTo>
                  <a:close/>
                </a:path>
              </a:pathLst>
            </a:custGeom>
            <a:solidFill>
              <a:srgbClr val="475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3741909" y="1778364"/>
              <a:ext cx="51760" cy="51092"/>
            </a:xfrm>
            <a:custGeom>
              <a:avLst/>
              <a:gdLst/>
              <a:ahLst/>
              <a:cxnLst/>
              <a:rect l="l" t="t" r="r" b="b"/>
              <a:pathLst>
                <a:path w="1549" h="1529" extrusionOk="0">
                  <a:moveTo>
                    <a:pt x="778" y="1"/>
                  </a:moveTo>
                  <a:cubicBezTo>
                    <a:pt x="388" y="1"/>
                    <a:pt x="1" y="96"/>
                    <a:pt x="31" y="312"/>
                  </a:cubicBezTo>
                  <a:cubicBezTo>
                    <a:pt x="90" y="621"/>
                    <a:pt x="78" y="943"/>
                    <a:pt x="7" y="1253"/>
                  </a:cubicBezTo>
                  <a:cubicBezTo>
                    <a:pt x="247" y="1436"/>
                    <a:pt x="532" y="1529"/>
                    <a:pt x="817" y="1529"/>
                  </a:cubicBezTo>
                  <a:cubicBezTo>
                    <a:pt x="1068" y="1529"/>
                    <a:pt x="1320" y="1457"/>
                    <a:pt x="1543" y="1312"/>
                  </a:cubicBezTo>
                  <a:cubicBezTo>
                    <a:pt x="1459" y="1098"/>
                    <a:pt x="1519" y="550"/>
                    <a:pt x="1543" y="252"/>
                  </a:cubicBezTo>
                  <a:cubicBezTo>
                    <a:pt x="1549" y="93"/>
                    <a:pt x="1162" y="1"/>
                    <a:pt x="778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3711868" y="1696464"/>
              <a:ext cx="111840" cy="129349"/>
            </a:xfrm>
            <a:custGeom>
              <a:avLst/>
              <a:gdLst/>
              <a:ahLst/>
              <a:cxnLst/>
              <a:rect l="l" t="t" r="r" b="b"/>
              <a:pathLst>
                <a:path w="3347" h="3871" extrusionOk="0">
                  <a:moveTo>
                    <a:pt x="1656" y="1"/>
                  </a:moveTo>
                  <a:cubicBezTo>
                    <a:pt x="763" y="13"/>
                    <a:pt x="37" y="632"/>
                    <a:pt x="1" y="1406"/>
                  </a:cubicBezTo>
                  <a:lnTo>
                    <a:pt x="1" y="1429"/>
                  </a:lnTo>
                  <a:cubicBezTo>
                    <a:pt x="1" y="1548"/>
                    <a:pt x="13" y="1668"/>
                    <a:pt x="37" y="1787"/>
                  </a:cubicBezTo>
                  <a:cubicBezTo>
                    <a:pt x="132" y="2382"/>
                    <a:pt x="596" y="3834"/>
                    <a:pt x="1680" y="3870"/>
                  </a:cubicBezTo>
                  <a:cubicBezTo>
                    <a:pt x="1688" y="3870"/>
                    <a:pt x="1697" y="3870"/>
                    <a:pt x="1705" y="3870"/>
                  </a:cubicBezTo>
                  <a:cubicBezTo>
                    <a:pt x="2770" y="3870"/>
                    <a:pt x="3216" y="2377"/>
                    <a:pt x="3311" y="1787"/>
                  </a:cubicBezTo>
                  <a:cubicBezTo>
                    <a:pt x="3335" y="1656"/>
                    <a:pt x="3347" y="1537"/>
                    <a:pt x="3347" y="1406"/>
                  </a:cubicBezTo>
                  <a:cubicBezTo>
                    <a:pt x="3311" y="644"/>
                    <a:pt x="2585" y="24"/>
                    <a:pt x="1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3711868" y="1696865"/>
              <a:ext cx="112241" cy="85576"/>
            </a:xfrm>
            <a:custGeom>
              <a:avLst/>
              <a:gdLst/>
              <a:ahLst/>
              <a:cxnLst/>
              <a:rect l="l" t="t" r="r" b="b"/>
              <a:pathLst>
                <a:path w="3359" h="2561" extrusionOk="0">
                  <a:moveTo>
                    <a:pt x="1656" y="1"/>
                  </a:moveTo>
                  <a:cubicBezTo>
                    <a:pt x="763" y="12"/>
                    <a:pt x="37" y="632"/>
                    <a:pt x="1" y="1406"/>
                  </a:cubicBezTo>
                  <a:lnTo>
                    <a:pt x="1" y="1417"/>
                  </a:lnTo>
                  <a:cubicBezTo>
                    <a:pt x="1" y="1536"/>
                    <a:pt x="13" y="1656"/>
                    <a:pt x="37" y="1775"/>
                  </a:cubicBezTo>
                  <a:cubicBezTo>
                    <a:pt x="84" y="2037"/>
                    <a:pt x="156" y="2287"/>
                    <a:pt x="251" y="2537"/>
                  </a:cubicBezTo>
                  <a:cubicBezTo>
                    <a:pt x="523" y="2316"/>
                    <a:pt x="1044" y="2209"/>
                    <a:pt x="1585" y="2209"/>
                  </a:cubicBezTo>
                  <a:cubicBezTo>
                    <a:pt x="2156" y="2209"/>
                    <a:pt x="2748" y="2328"/>
                    <a:pt x="3097" y="2560"/>
                  </a:cubicBezTo>
                  <a:cubicBezTo>
                    <a:pt x="3216" y="2310"/>
                    <a:pt x="3299" y="2048"/>
                    <a:pt x="3347" y="1775"/>
                  </a:cubicBezTo>
                  <a:cubicBezTo>
                    <a:pt x="3359" y="1644"/>
                    <a:pt x="3359" y="1525"/>
                    <a:pt x="3347" y="1406"/>
                  </a:cubicBezTo>
                  <a:cubicBezTo>
                    <a:pt x="3311" y="632"/>
                    <a:pt x="2585" y="12"/>
                    <a:pt x="1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3696197" y="1662113"/>
              <a:ext cx="149799" cy="75384"/>
            </a:xfrm>
            <a:custGeom>
              <a:avLst/>
              <a:gdLst/>
              <a:ahLst/>
              <a:cxnLst/>
              <a:rect l="l" t="t" r="r" b="b"/>
              <a:pathLst>
                <a:path w="4483" h="2256" extrusionOk="0">
                  <a:moveTo>
                    <a:pt x="2261" y="0"/>
                  </a:moveTo>
                  <a:cubicBezTo>
                    <a:pt x="1244" y="0"/>
                    <a:pt x="1" y="575"/>
                    <a:pt x="434" y="2255"/>
                  </a:cubicBezTo>
                  <a:cubicBezTo>
                    <a:pt x="434" y="2255"/>
                    <a:pt x="979" y="1906"/>
                    <a:pt x="2013" y="1906"/>
                  </a:cubicBezTo>
                  <a:cubicBezTo>
                    <a:pt x="2530" y="1906"/>
                    <a:pt x="3169" y="1993"/>
                    <a:pt x="3923" y="2255"/>
                  </a:cubicBezTo>
                  <a:cubicBezTo>
                    <a:pt x="4482" y="850"/>
                    <a:pt x="3470" y="124"/>
                    <a:pt x="2554" y="17"/>
                  </a:cubicBezTo>
                  <a:cubicBezTo>
                    <a:pt x="2459" y="6"/>
                    <a:pt x="2361" y="0"/>
                    <a:pt x="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3564274" y="1731884"/>
              <a:ext cx="428113" cy="218033"/>
            </a:xfrm>
            <a:custGeom>
              <a:avLst/>
              <a:gdLst/>
              <a:ahLst/>
              <a:cxnLst/>
              <a:rect l="l" t="t" r="r" b="b"/>
              <a:pathLst>
                <a:path w="12812" h="6525" extrusionOk="0">
                  <a:moveTo>
                    <a:pt x="560" y="0"/>
                  </a:moveTo>
                  <a:lnTo>
                    <a:pt x="1" y="1334"/>
                  </a:lnTo>
                  <a:lnTo>
                    <a:pt x="12252" y="6525"/>
                  </a:lnTo>
                  <a:lnTo>
                    <a:pt x="12812" y="518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IP Reputation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F18166-FDA7-EBD6-245C-9DEBB586D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09" y="865325"/>
            <a:ext cx="6504975" cy="37273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25"/>
          <p:cNvSpPr txBox="1">
            <a:spLocks noGrp="1"/>
          </p:cNvSpPr>
          <p:nvPr>
            <p:ph type="title"/>
          </p:nvPr>
        </p:nvSpPr>
        <p:spPr>
          <a:xfrm>
            <a:off x="530473" y="24457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IP Reputation checking Tools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F4D93-9F76-614C-26E5-4C7EFAE23ADF}"/>
              </a:ext>
            </a:extLst>
          </p:cNvPr>
          <p:cNvSpPr txBox="1"/>
          <p:nvPr/>
        </p:nvSpPr>
        <p:spPr>
          <a:xfrm>
            <a:off x="3342945" y="1151790"/>
            <a:ext cx="71143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 Black" panose="020B0A04020102020204" pitchFamily="34" charset="0"/>
              </a:rPr>
              <a:t>AbuseIPDB</a:t>
            </a:r>
            <a:r>
              <a:rPr lang="en-US" sz="2000" b="1" dirty="0">
                <a:latin typeface="Arial Black" panose="020B0A040201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 Black" panose="020B0A04020102020204" pitchFamily="34" charset="0"/>
              </a:rPr>
              <a:t>Spamhaus</a:t>
            </a:r>
            <a:endParaRPr lang="en-US" sz="2000" b="1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 Black" panose="020B0A04020102020204" pitchFamily="34" charset="0"/>
              </a:rPr>
              <a:t>MXToolbox</a:t>
            </a:r>
            <a:endParaRPr lang="en-US" sz="2000" b="1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Black" panose="020B0A04020102020204" pitchFamily="34" charset="0"/>
              </a:rPr>
              <a:t>SORBS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Black" panose="020B0A04020102020204" pitchFamily="34" charset="0"/>
              </a:rPr>
              <a:t>Barracuda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Black" panose="020B0A04020102020204" pitchFamily="34" charset="0"/>
              </a:rPr>
              <a:t>DNSBL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 Black" panose="020B0A04020102020204" pitchFamily="34" charset="0"/>
              </a:rPr>
              <a:t>VirusTotal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grpSp>
        <p:nvGrpSpPr>
          <p:cNvPr id="9" name="Google Shape;1698;p28">
            <a:extLst>
              <a:ext uri="{FF2B5EF4-FFF2-40B4-BE49-F238E27FC236}">
                <a16:creationId xmlns:a16="http://schemas.microsoft.com/office/drawing/2014/main" id="{7437571A-0CC2-DEFD-1291-E008BD93347F}"/>
              </a:ext>
            </a:extLst>
          </p:cNvPr>
          <p:cNvGrpSpPr/>
          <p:nvPr/>
        </p:nvGrpSpPr>
        <p:grpSpPr>
          <a:xfrm>
            <a:off x="6549705" y="600307"/>
            <a:ext cx="1977768" cy="1500388"/>
            <a:chOff x="6119213" y="1460375"/>
            <a:chExt cx="1165950" cy="883800"/>
          </a:xfrm>
        </p:grpSpPr>
        <p:sp>
          <p:nvSpPr>
            <p:cNvPr id="10" name="Google Shape;1699;p28">
              <a:extLst>
                <a:ext uri="{FF2B5EF4-FFF2-40B4-BE49-F238E27FC236}">
                  <a16:creationId xmlns:a16="http://schemas.microsoft.com/office/drawing/2014/main" id="{8B3C2800-EB87-95B3-5405-730BD2E08DAD}"/>
                </a:ext>
              </a:extLst>
            </p:cNvPr>
            <p:cNvSpPr/>
            <p:nvPr/>
          </p:nvSpPr>
          <p:spPr>
            <a:xfrm>
              <a:off x="6119213" y="1460375"/>
              <a:ext cx="1165950" cy="883800"/>
            </a:xfrm>
            <a:custGeom>
              <a:avLst/>
              <a:gdLst/>
              <a:ahLst/>
              <a:cxnLst/>
              <a:rect l="l" t="t" r="r" b="b"/>
              <a:pathLst>
                <a:path w="46638" h="35352" extrusionOk="0">
                  <a:moveTo>
                    <a:pt x="35148" y="0"/>
                  </a:moveTo>
                  <a:cubicBezTo>
                    <a:pt x="29365" y="0"/>
                    <a:pt x="24039" y="4734"/>
                    <a:pt x="18086" y="5241"/>
                  </a:cubicBezTo>
                  <a:cubicBezTo>
                    <a:pt x="17661" y="5278"/>
                    <a:pt x="17233" y="5294"/>
                    <a:pt x="16802" y="5294"/>
                  </a:cubicBezTo>
                  <a:cubicBezTo>
                    <a:pt x="14337" y="5294"/>
                    <a:pt x="11791" y="4782"/>
                    <a:pt x="9381" y="4782"/>
                  </a:cubicBezTo>
                  <a:cubicBezTo>
                    <a:pt x="7703" y="4782"/>
                    <a:pt x="6092" y="5030"/>
                    <a:pt x="4620" y="5872"/>
                  </a:cubicBezTo>
                  <a:cubicBezTo>
                    <a:pt x="846" y="8051"/>
                    <a:pt x="1" y="13469"/>
                    <a:pt x="1739" y="17469"/>
                  </a:cubicBezTo>
                  <a:cubicBezTo>
                    <a:pt x="3477" y="21470"/>
                    <a:pt x="7109" y="24291"/>
                    <a:pt x="10788" y="26649"/>
                  </a:cubicBezTo>
                  <a:cubicBezTo>
                    <a:pt x="14133" y="28792"/>
                    <a:pt x="17312" y="31757"/>
                    <a:pt x="20658" y="33721"/>
                  </a:cubicBezTo>
                  <a:cubicBezTo>
                    <a:pt x="22762" y="34952"/>
                    <a:pt x="25639" y="35351"/>
                    <a:pt x="28422" y="35351"/>
                  </a:cubicBezTo>
                  <a:cubicBezTo>
                    <a:pt x="30079" y="35351"/>
                    <a:pt x="31703" y="35210"/>
                    <a:pt x="33112" y="35019"/>
                  </a:cubicBezTo>
                  <a:cubicBezTo>
                    <a:pt x="35136" y="34745"/>
                    <a:pt x="37279" y="34162"/>
                    <a:pt x="38577" y="32590"/>
                  </a:cubicBezTo>
                  <a:cubicBezTo>
                    <a:pt x="41518" y="29018"/>
                    <a:pt x="38243" y="23398"/>
                    <a:pt x="39934" y="19088"/>
                  </a:cubicBezTo>
                  <a:cubicBezTo>
                    <a:pt x="40660" y="17243"/>
                    <a:pt x="42232" y="15862"/>
                    <a:pt x="43256" y="14147"/>
                  </a:cubicBezTo>
                  <a:cubicBezTo>
                    <a:pt x="46637" y="8563"/>
                    <a:pt x="43363" y="1324"/>
                    <a:pt x="36934" y="157"/>
                  </a:cubicBezTo>
                  <a:cubicBezTo>
                    <a:pt x="36333" y="49"/>
                    <a:pt x="35738" y="0"/>
                    <a:pt x="35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00;p28">
              <a:extLst>
                <a:ext uri="{FF2B5EF4-FFF2-40B4-BE49-F238E27FC236}">
                  <a16:creationId xmlns:a16="http://schemas.microsoft.com/office/drawing/2014/main" id="{85E57D18-D148-1540-36EA-1344414DF834}"/>
                </a:ext>
              </a:extLst>
            </p:cNvPr>
            <p:cNvSpPr/>
            <p:nvPr/>
          </p:nvSpPr>
          <p:spPr>
            <a:xfrm>
              <a:off x="6362388" y="1604800"/>
              <a:ext cx="798950" cy="537575"/>
            </a:xfrm>
            <a:custGeom>
              <a:avLst/>
              <a:gdLst/>
              <a:ahLst/>
              <a:cxnLst/>
              <a:rect l="l" t="t" r="r" b="b"/>
              <a:pathLst>
                <a:path w="31958" h="21503" extrusionOk="0">
                  <a:moveTo>
                    <a:pt x="727" y="0"/>
                  </a:moveTo>
                  <a:cubicBezTo>
                    <a:pt x="322" y="0"/>
                    <a:pt x="1" y="334"/>
                    <a:pt x="1" y="738"/>
                  </a:cubicBezTo>
                  <a:lnTo>
                    <a:pt x="1" y="21503"/>
                  </a:lnTo>
                  <a:lnTo>
                    <a:pt x="31957" y="21503"/>
                  </a:lnTo>
                  <a:lnTo>
                    <a:pt x="31957" y="738"/>
                  </a:lnTo>
                  <a:cubicBezTo>
                    <a:pt x="31957" y="334"/>
                    <a:pt x="31636" y="0"/>
                    <a:pt x="3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01;p28">
              <a:extLst>
                <a:ext uri="{FF2B5EF4-FFF2-40B4-BE49-F238E27FC236}">
                  <a16:creationId xmlns:a16="http://schemas.microsoft.com/office/drawing/2014/main" id="{F1C35B78-56C8-B327-EBA9-7608C196348A}"/>
                </a:ext>
              </a:extLst>
            </p:cNvPr>
            <p:cNvSpPr/>
            <p:nvPr/>
          </p:nvSpPr>
          <p:spPr>
            <a:xfrm>
              <a:off x="6399313" y="1646475"/>
              <a:ext cx="725100" cy="495900"/>
            </a:xfrm>
            <a:custGeom>
              <a:avLst/>
              <a:gdLst/>
              <a:ahLst/>
              <a:cxnLst/>
              <a:rect l="l" t="t" r="r" b="b"/>
              <a:pathLst>
                <a:path w="29004" h="19836" extrusionOk="0">
                  <a:moveTo>
                    <a:pt x="0" y="0"/>
                  </a:moveTo>
                  <a:lnTo>
                    <a:pt x="0" y="19836"/>
                  </a:lnTo>
                  <a:lnTo>
                    <a:pt x="29004" y="19836"/>
                  </a:lnTo>
                  <a:lnTo>
                    <a:pt x="290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02;p28">
              <a:extLst>
                <a:ext uri="{FF2B5EF4-FFF2-40B4-BE49-F238E27FC236}">
                  <a16:creationId xmlns:a16="http://schemas.microsoft.com/office/drawing/2014/main" id="{8D2EE8D9-D8FB-821F-BD57-3F07A078329D}"/>
                </a:ext>
              </a:extLst>
            </p:cNvPr>
            <p:cNvSpPr/>
            <p:nvPr/>
          </p:nvSpPr>
          <p:spPr>
            <a:xfrm>
              <a:off x="6281138" y="2142350"/>
              <a:ext cx="961150" cy="35200"/>
            </a:xfrm>
            <a:custGeom>
              <a:avLst/>
              <a:gdLst/>
              <a:ahLst/>
              <a:cxnLst/>
              <a:rect l="l" t="t" r="r" b="b"/>
              <a:pathLst>
                <a:path w="38446" h="1408" extrusionOk="0">
                  <a:moveTo>
                    <a:pt x="1" y="1"/>
                  </a:moveTo>
                  <a:lnTo>
                    <a:pt x="1" y="846"/>
                  </a:lnTo>
                  <a:cubicBezTo>
                    <a:pt x="24" y="1025"/>
                    <a:pt x="131" y="1191"/>
                    <a:pt x="298" y="1263"/>
                  </a:cubicBezTo>
                  <a:cubicBezTo>
                    <a:pt x="483" y="1350"/>
                    <a:pt x="688" y="1407"/>
                    <a:pt x="886" y="1407"/>
                  </a:cubicBezTo>
                  <a:cubicBezTo>
                    <a:pt x="905" y="1407"/>
                    <a:pt x="923" y="1407"/>
                    <a:pt x="941" y="1406"/>
                  </a:cubicBezTo>
                  <a:lnTo>
                    <a:pt x="37517" y="1406"/>
                  </a:lnTo>
                  <a:cubicBezTo>
                    <a:pt x="38029" y="1406"/>
                    <a:pt x="38446" y="1156"/>
                    <a:pt x="38446" y="846"/>
                  </a:cubicBezTo>
                  <a:lnTo>
                    <a:pt x="384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03;p28">
              <a:extLst>
                <a:ext uri="{FF2B5EF4-FFF2-40B4-BE49-F238E27FC236}">
                  <a16:creationId xmlns:a16="http://schemas.microsoft.com/office/drawing/2014/main" id="{4C6AC37C-FF25-3D69-3A9C-7765498CDC0F}"/>
                </a:ext>
              </a:extLst>
            </p:cNvPr>
            <p:cNvSpPr/>
            <p:nvPr/>
          </p:nvSpPr>
          <p:spPr>
            <a:xfrm>
              <a:off x="6681188" y="2142050"/>
              <a:ext cx="161050" cy="21775"/>
            </a:xfrm>
            <a:custGeom>
              <a:avLst/>
              <a:gdLst/>
              <a:ahLst/>
              <a:cxnLst/>
              <a:rect l="l" t="t" r="r" b="b"/>
              <a:pathLst>
                <a:path w="6442" h="871" extrusionOk="0">
                  <a:moveTo>
                    <a:pt x="1" y="1"/>
                  </a:moveTo>
                  <a:lnTo>
                    <a:pt x="1" y="572"/>
                  </a:lnTo>
                  <a:cubicBezTo>
                    <a:pt x="1" y="739"/>
                    <a:pt x="131" y="870"/>
                    <a:pt x="298" y="870"/>
                  </a:cubicBezTo>
                  <a:lnTo>
                    <a:pt x="6144" y="870"/>
                  </a:lnTo>
                  <a:cubicBezTo>
                    <a:pt x="6311" y="870"/>
                    <a:pt x="6442" y="739"/>
                    <a:pt x="6442" y="572"/>
                  </a:cubicBezTo>
                  <a:lnTo>
                    <a:pt x="6442" y="13"/>
                  </a:lnTo>
                  <a:lnTo>
                    <a:pt x="12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04;p28">
              <a:extLst>
                <a:ext uri="{FF2B5EF4-FFF2-40B4-BE49-F238E27FC236}">
                  <a16:creationId xmlns:a16="http://schemas.microsoft.com/office/drawing/2014/main" id="{8FA1FC26-C7DE-A781-4BE2-C96B0469186D}"/>
                </a:ext>
              </a:extLst>
            </p:cNvPr>
            <p:cNvSpPr/>
            <p:nvPr/>
          </p:nvSpPr>
          <p:spPr>
            <a:xfrm>
              <a:off x="6519263" y="1695275"/>
              <a:ext cx="471225" cy="375075"/>
            </a:xfrm>
            <a:custGeom>
              <a:avLst/>
              <a:gdLst/>
              <a:ahLst/>
              <a:cxnLst/>
              <a:rect l="l" t="t" r="r" b="b"/>
              <a:pathLst>
                <a:path w="18849" h="15003" extrusionOk="0">
                  <a:moveTo>
                    <a:pt x="1215" y="1"/>
                  </a:moveTo>
                  <a:cubicBezTo>
                    <a:pt x="536" y="1"/>
                    <a:pt x="1" y="548"/>
                    <a:pt x="1" y="1215"/>
                  </a:cubicBezTo>
                  <a:lnTo>
                    <a:pt x="1" y="13788"/>
                  </a:lnTo>
                  <a:cubicBezTo>
                    <a:pt x="1" y="14455"/>
                    <a:pt x="536" y="15002"/>
                    <a:pt x="1215" y="15002"/>
                  </a:cubicBezTo>
                  <a:lnTo>
                    <a:pt x="17634" y="15002"/>
                  </a:lnTo>
                  <a:cubicBezTo>
                    <a:pt x="18300" y="15002"/>
                    <a:pt x="18848" y="14455"/>
                    <a:pt x="18848" y="13788"/>
                  </a:cubicBezTo>
                  <a:lnTo>
                    <a:pt x="18848" y="1215"/>
                  </a:lnTo>
                  <a:cubicBezTo>
                    <a:pt x="18848" y="548"/>
                    <a:pt x="18300" y="1"/>
                    <a:pt x="17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05;p28">
              <a:extLst>
                <a:ext uri="{FF2B5EF4-FFF2-40B4-BE49-F238E27FC236}">
                  <a16:creationId xmlns:a16="http://schemas.microsoft.com/office/drawing/2014/main" id="{EEF5C0F2-A89F-D5D1-5256-38C80CAF0ADD}"/>
                </a:ext>
              </a:extLst>
            </p:cNvPr>
            <p:cNvSpPr/>
            <p:nvPr/>
          </p:nvSpPr>
          <p:spPr>
            <a:xfrm>
              <a:off x="6519263" y="1695275"/>
              <a:ext cx="471225" cy="50025"/>
            </a:xfrm>
            <a:custGeom>
              <a:avLst/>
              <a:gdLst/>
              <a:ahLst/>
              <a:cxnLst/>
              <a:rect l="l" t="t" r="r" b="b"/>
              <a:pathLst>
                <a:path w="18849" h="2001" extrusionOk="0">
                  <a:moveTo>
                    <a:pt x="1215" y="1"/>
                  </a:moveTo>
                  <a:cubicBezTo>
                    <a:pt x="536" y="1"/>
                    <a:pt x="1" y="548"/>
                    <a:pt x="1" y="1215"/>
                  </a:cubicBezTo>
                  <a:lnTo>
                    <a:pt x="1" y="2001"/>
                  </a:lnTo>
                  <a:lnTo>
                    <a:pt x="18848" y="2001"/>
                  </a:lnTo>
                  <a:lnTo>
                    <a:pt x="18848" y="1215"/>
                  </a:lnTo>
                  <a:cubicBezTo>
                    <a:pt x="18848" y="548"/>
                    <a:pt x="18300" y="1"/>
                    <a:pt x="176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06;p28">
              <a:extLst>
                <a:ext uri="{FF2B5EF4-FFF2-40B4-BE49-F238E27FC236}">
                  <a16:creationId xmlns:a16="http://schemas.microsoft.com/office/drawing/2014/main" id="{89F4520C-A651-F50B-42CC-729AADAC6782}"/>
                </a:ext>
              </a:extLst>
            </p:cNvPr>
            <p:cNvSpPr/>
            <p:nvPr/>
          </p:nvSpPr>
          <p:spPr>
            <a:xfrm>
              <a:off x="6547238" y="1710750"/>
              <a:ext cx="26225" cy="25925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5" y="1"/>
                  </a:moveTo>
                  <a:cubicBezTo>
                    <a:pt x="239" y="1"/>
                    <a:pt x="1" y="227"/>
                    <a:pt x="1" y="525"/>
                  </a:cubicBezTo>
                  <a:cubicBezTo>
                    <a:pt x="1" y="810"/>
                    <a:pt x="239" y="1037"/>
                    <a:pt x="525" y="1037"/>
                  </a:cubicBezTo>
                  <a:cubicBezTo>
                    <a:pt x="810" y="1037"/>
                    <a:pt x="1048" y="810"/>
                    <a:pt x="1048" y="525"/>
                  </a:cubicBezTo>
                  <a:cubicBezTo>
                    <a:pt x="1048" y="227"/>
                    <a:pt x="810" y="1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07;p28">
              <a:extLst>
                <a:ext uri="{FF2B5EF4-FFF2-40B4-BE49-F238E27FC236}">
                  <a16:creationId xmlns:a16="http://schemas.microsoft.com/office/drawing/2014/main" id="{9BEA31C3-06BC-3D4D-D4F5-829ECCFD36CF}"/>
                </a:ext>
              </a:extLst>
            </p:cNvPr>
            <p:cNvSpPr/>
            <p:nvPr/>
          </p:nvSpPr>
          <p:spPr>
            <a:xfrm>
              <a:off x="6581188" y="1710750"/>
              <a:ext cx="26200" cy="25925"/>
            </a:xfrm>
            <a:custGeom>
              <a:avLst/>
              <a:gdLst/>
              <a:ahLst/>
              <a:cxnLst/>
              <a:rect l="l" t="t" r="r" b="b"/>
              <a:pathLst>
                <a:path w="1048" h="1037" extrusionOk="0">
                  <a:moveTo>
                    <a:pt x="524" y="1"/>
                  </a:moveTo>
                  <a:cubicBezTo>
                    <a:pt x="238" y="1"/>
                    <a:pt x="0" y="227"/>
                    <a:pt x="0" y="525"/>
                  </a:cubicBezTo>
                  <a:cubicBezTo>
                    <a:pt x="0" y="810"/>
                    <a:pt x="238" y="1037"/>
                    <a:pt x="524" y="1037"/>
                  </a:cubicBezTo>
                  <a:cubicBezTo>
                    <a:pt x="810" y="1037"/>
                    <a:pt x="1048" y="810"/>
                    <a:pt x="1048" y="525"/>
                  </a:cubicBezTo>
                  <a:cubicBezTo>
                    <a:pt x="1048" y="227"/>
                    <a:pt x="810" y="1"/>
                    <a:pt x="524" y="1"/>
                  </a:cubicBezTo>
                  <a:close/>
                </a:path>
              </a:pathLst>
            </a:custGeom>
            <a:solidFill>
              <a:srgbClr val="BEC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08;p28">
              <a:extLst>
                <a:ext uri="{FF2B5EF4-FFF2-40B4-BE49-F238E27FC236}">
                  <a16:creationId xmlns:a16="http://schemas.microsoft.com/office/drawing/2014/main" id="{F2031581-A859-61F9-E6A4-3F2EC6D474E7}"/>
                </a:ext>
              </a:extLst>
            </p:cNvPr>
            <p:cNvSpPr/>
            <p:nvPr/>
          </p:nvSpPr>
          <p:spPr>
            <a:xfrm>
              <a:off x="6615113" y="1710750"/>
              <a:ext cx="26225" cy="25925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1"/>
                  </a:moveTo>
                  <a:cubicBezTo>
                    <a:pt x="238" y="1"/>
                    <a:pt x="0" y="227"/>
                    <a:pt x="0" y="525"/>
                  </a:cubicBezTo>
                  <a:cubicBezTo>
                    <a:pt x="0" y="810"/>
                    <a:pt x="238" y="1037"/>
                    <a:pt x="524" y="1037"/>
                  </a:cubicBezTo>
                  <a:cubicBezTo>
                    <a:pt x="810" y="1037"/>
                    <a:pt x="1048" y="810"/>
                    <a:pt x="1048" y="525"/>
                  </a:cubicBezTo>
                  <a:cubicBezTo>
                    <a:pt x="1048" y="227"/>
                    <a:pt x="810" y="1"/>
                    <a:pt x="524" y="1"/>
                  </a:cubicBezTo>
                  <a:close/>
                </a:path>
              </a:pathLst>
            </a:custGeom>
            <a:solidFill>
              <a:srgbClr val="BEC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09;p28">
              <a:extLst>
                <a:ext uri="{FF2B5EF4-FFF2-40B4-BE49-F238E27FC236}">
                  <a16:creationId xmlns:a16="http://schemas.microsoft.com/office/drawing/2014/main" id="{E121FD72-97EC-52CA-D1E4-9B9425B5B2E0}"/>
                </a:ext>
              </a:extLst>
            </p:cNvPr>
            <p:cNvSpPr/>
            <p:nvPr/>
          </p:nvSpPr>
          <p:spPr>
            <a:xfrm>
              <a:off x="6518963" y="1795300"/>
              <a:ext cx="470625" cy="110450"/>
            </a:xfrm>
            <a:custGeom>
              <a:avLst/>
              <a:gdLst/>
              <a:ahLst/>
              <a:cxnLst/>
              <a:rect l="l" t="t" r="r" b="b"/>
              <a:pathLst>
                <a:path w="18825" h="4418" extrusionOk="0">
                  <a:moveTo>
                    <a:pt x="1" y="0"/>
                  </a:moveTo>
                  <a:lnTo>
                    <a:pt x="1" y="4417"/>
                  </a:lnTo>
                  <a:lnTo>
                    <a:pt x="18824" y="4417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10;p28">
              <a:extLst>
                <a:ext uri="{FF2B5EF4-FFF2-40B4-BE49-F238E27FC236}">
                  <a16:creationId xmlns:a16="http://schemas.microsoft.com/office/drawing/2014/main" id="{A9763B9A-0173-DB86-BA07-4B38714665A7}"/>
                </a:ext>
              </a:extLst>
            </p:cNvPr>
            <p:cNvSpPr/>
            <p:nvPr/>
          </p:nvSpPr>
          <p:spPr>
            <a:xfrm>
              <a:off x="6550213" y="1816425"/>
              <a:ext cx="42300" cy="62225"/>
            </a:xfrm>
            <a:custGeom>
              <a:avLst/>
              <a:gdLst/>
              <a:ahLst/>
              <a:cxnLst/>
              <a:rect l="l" t="t" r="r" b="b"/>
              <a:pathLst>
                <a:path w="1692" h="2489" extrusionOk="0">
                  <a:moveTo>
                    <a:pt x="846" y="221"/>
                  </a:moveTo>
                  <a:cubicBezTo>
                    <a:pt x="1165" y="221"/>
                    <a:pt x="1483" y="429"/>
                    <a:pt x="1501" y="846"/>
                  </a:cubicBezTo>
                  <a:lnTo>
                    <a:pt x="1501" y="1644"/>
                  </a:lnTo>
                  <a:cubicBezTo>
                    <a:pt x="1525" y="2025"/>
                    <a:pt x="1227" y="2334"/>
                    <a:pt x="846" y="2334"/>
                  </a:cubicBezTo>
                  <a:cubicBezTo>
                    <a:pt x="465" y="2334"/>
                    <a:pt x="167" y="2025"/>
                    <a:pt x="191" y="1644"/>
                  </a:cubicBezTo>
                  <a:lnTo>
                    <a:pt x="191" y="846"/>
                  </a:lnTo>
                  <a:cubicBezTo>
                    <a:pt x="209" y="429"/>
                    <a:pt x="528" y="221"/>
                    <a:pt x="846" y="221"/>
                  </a:cubicBezTo>
                  <a:close/>
                  <a:moveTo>
                    <a:pt x="846" y="0"/>
                  </a:moveTo>
                  <a:cubicBezTo>
                    <a:pt x="382" y="0"/>
                    <a:pt x="1" y="381"/>
                    <a:pt x="1" y="846"/>
                  </a:cubicBezTo>
                  <a:lnTo>
                    <a:pt x="1" y="1644"/>
                  </a:lnTo>
                  <a:cubicBezTo>
                    <a:pt x="1" y="2108"/>
                    <a:pt x="382" y="2489"/>
                    <a:pt x="846" y="2489"/>
                  </a:cubicBezTo>
                  <a:cubicBezTo>
                    <a:pt x="1310" y="2489"/>
                    <a:pt x="1691" y="2108"/>
                    <a:pt x="1691" y="1644"/>
                  </a:cubicBezTo>
                  <a:lnTo>
                    <a:pt x="1691" y="846"/>
                  </a:lnTo>
                  <a:cubicBezTo>
                    <a:pt x="1691" y="381"/>
                    <a:pt x="1310" y="0"/>
                    <a:pt x="846" y="0"/>
                  </a:cubicBezTo>
                  <a:close/>
                </a:path>
              </a:pathLst>
            </a:custGeom>
            <a:solidFill>
              <a:srgbClr val="436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11;p28">
              <a:extLst>
                <a:ext uri="{FF2B5EF4-FFF2-40B4-BE49-F238E27FC236}">
                  <a16:creationId xmlns:a16="http://schemas.microsoft.com/office/drawing/2014/main" id="{8EEB07CE-5CFD-3B4F-42E3-1F91BA0832DC}"/>
                </a:ext>
              </a:extLst>
            </p:cNvPr>
            <p:cNvSpPr/>
            <p:nvPr/>
          </p:nvSpPr>
          <p:spPr>
            <a:xfrm>
              <a:off x="6545763" y="1842025"/>
              <a:ext cx="51500" cy="51525"/>
            </a:xfrm>
            <a:custGeom>
              <a:avLst/>
              <a:gdLst/>
              <a:ahLst/>
              <a:cxnLst/>
              <a:rect l="l" t="t" r="r" b="b"/>
              <a:pathLst>
                <a:path w="2060" h="2061" extrusionOk="0">
                  <a:moveTo>
                    <a:pt x="119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1322"/>
                  </a:lnTo>
                  <a:cubicBezTo>
                    <a:pt x="0" y="1727"/>
                    <a:pt x="334" y="2060"/>
                    <a:pt x="750" y="2060"/>
                  </a:cubicBezTo>
                  <a:lnTo>
                    <a:pt x="1310" y="2060"/>
                  </a:lnTo>
                  <a:cubicBezTo>
                    <a:pt x="1727" y="2060"/>
                    <a:pt x="2060" y="1727"/>
                    <a:pt x="2060" y="1322"/>
                  </a:cubicBezTo>
                  <a:lnTo>
                    <a:pt x="2060" y="131"/>
                  </a:lnTo>
                  <a:cubicBezTo>
                    <a:pt x="2060" y="60"/>
                    <a:pt x="2000" y="12"/>
                    <a:pt x="1941" y="0"/>
                  </a:cubicBezTo>
                  <a:close/>
                </a:path>
              </a:pathLst>
            </a:custGeom>
            <a:solidFill>
              <a:srgbClr val="436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12;p28">
              <a:extLst>
                <a:ext uri="{FF2B5EF4-FFF2-40B4-BE49-F238E27FC236}">
                  <a16:creationId xmlns:a16="http://schemas.microsoft.com/office/drawing/2014/main" id="{A965562D-7899-BA04-F106-AFEBF5436B57}"/>
                </a:ext>
              </a:extLst>
            </p:cNvPr>
            <p:cNvSpPr/>
            <p:nvPr/>
          </p:nvSpPr>
          <p:spPr>
            <a:xfrm>
              <a:off x="6612438" y="1845000"/>
              <a:ext cx="27400" cy="36350"/>
            </a:xfrm>
            <a:custGeom>
              <a:avLst/>
              <a:gdLst/>
              <a:ahLst/>
              <a:cxnLst/>
              <a:rect l="l" t="t" r="r" b="b"/>
              <a:pathLst>
                <a:path w="1096" h="1454" extrusionOk="0">
                  <a:moveTo>
                    <a:pt x="0" y="0"/>
                  </a:moveTo>
                  <a:lnTo>
                    <a:pt x="0" y="1453"/>
                  </a:lnTo>
                  <a:lnTo>
                    <a:pt x="334" y="1453"/>
                  </a:lnTo>
                  <a:lnTo>
                    <a:pt x="334" y="858"/>
                  </a:lnTo>
                  <a:cubicBezTo>
                    <a:pt x="322" y="703"/>
                    <a:pt x="435" y="626"/>
                    <a:pt x="548" y="626"/>
                  </a:cubicBezTo>
                  <a:cubicBezTo>
                    <a:pt x="661" y="626"/>
                    <a:pt x="774" y="703"/>
                    <a:pt x="762" y="858"/>
                  </a:cubicBezTo>
                  <a:lnTo>
                    <a:pt x="762" y="1453"/>
                  </a:lnTo>
                  <a:lnTo>
                    <a:pt x="1096" y="1453"/>
                  </a:lnTo>
                  <a:lnTo>
                    <a:pt x="1096" y="810"/>
                  </a:lnTo>
                  <a:cubicBezTo>
                    <a:pt x="1096" y="512"/>
                    <a:pt x="929" y="346"/>
                    <a:pt x="679" y="346"/>
                  </a:cubicBezTo>
                  <a:cubicBezTo>
                    <a:pt x="668" y="345"/>
                    <a:pt x="657" y="344"/>
                    <a:pt x="646" y="344"/>
                  </a:cubicBezTo>
                  <a:cubicBezTo>
                    <a:pt x="526" y="344"/>
                    <a:pt x="411" y="402"/>
                    <a:pt x="345" y="501"/>
                  </a:cubicBezTo>
                  <a:lnTo>
                    <a:pt x="345" y="0"/>
                  </a:lnTo>
                  <a:close/>
                </a:path>
              </a:pathLst>
            </a:custGeom>
            <a:solidFill>
              <a:srgbClr val="436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13;p28">
              <a:extLst>
                <a:ext uri="{FF2B5EF4-FFF2-40B4-BE49-F238E27FC236}">
                  <a16:creationId xmlns:a16="http://schemas.microsoft.com/office/drawing/2014/main" id="{69BF5531-52C5-EBB0-B41B-3C39B1B23553}"/>
                </a:ext>
              </a:extLst>
            </p:cNvPr>
            <p:cNvSpPr/>
            <p:nvPr/>
          </p:nvSpPr>
          <p:spPr>
            <a:xfrm>
              <a:off x="6643688" y="1847075"/>
              <a:ext cx="17275" cy="34600"/>
            </a:xfrm>
            <a:custGeom>
              <a:avLst/>
              <a:gdLst/>
              <a:ahLst/>
              <a:cxnLst/>
              <a:rect l="l" t="t" r="r" b="b"/>
              <a:pathLst>
                <a:path w="691" h="1384" extrusionOk="0">
                  <a:moveTo>
                    <a:pt x="131" y="1"/>
                  </a:moveTo>
                  <a:lnTo>
                    <a:pt x="131" y="275"/>
                  </a:lnTo>
                  <a:lnTo>
                    <a:pt x="0" y="275"/>
                  </a:lnTo>
                  <a:lnTo>
                    <a:pt x="0" y="549"/>
                  </a:lnTo>
                  <a:lnTo>
                    <a:pt x="131" y="549"/>
                  </a:lnTo>
                  <a:lnTo>
                    <a:pt x="131" y="1001"/>
                  </a:lnTo>
                  <a:cubicBezTo>
                    <a:pt x="109" y="1203"/>
                    <a:pt x="277" y="1384"/>
                    <a:pt x="486" y="1384"/>
                  </a:cubicBezTo>
                  <a:cubicBezTo>
                    <a:pt x="499" y="1384"/>
                    <a:pt x="511" y="1383"/>
                    <a:pt x="524" y="1382"/>
                  </a:cubicBezTo>
                  <a:lnTo>
                    <a:pt x="691" y="1382"/>
                  </a:lnTo>
                  <a:lnTo>
                    <a:pt x="691" y="1096"/>
                  </a:lnTo>
                  <a:lnTo>
                    <a:pt x="572" y="1096"/>
                  </a:lnTo>
                  <a:cubicBezTo>
                    <a:pt x="500" y="1096"/>
                    <a:pt x="465" y="1060"/>
                    <a:pt x="465" y="1001"/>
                  </a:cubicBezTo>
                  <a:lnTo>
                    <a:pt x="465" y="549"/>
                  </a:lnTo>
                  <a:lnTo>
                    <a:pt x="691" y="549"/>
                  </a:lnTo>
                  <a:lnTo>
                    <a:pt x="691" y="275"/>
                  </a:lnTo>
                  <a:lnTo>
                    <a:pt x="465" y="27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436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14;p28">
              <a:extLst>
                <a:ext uri="{FF2B5EF4-FFF2-40B4-BE49-F238E27FC236}">
                  <a16:creationId xmlns:a16="http://schemas.microsoft.com/office/drawing/2014/main" id="{D83AB766-6102-A7E8-8885-72273D14C947}"/>
                </a:ext>
              </a:extLst>
            </p:cNvPr>
            <p:cNvSpPr/>
            <p:nvPr/>
          </p:nvSpPr>
          <p:spPr>
            <a:xfrm>
              <a:off x="6663638" y="1847075"/>
              <a:ext cx="17575" cy="34600"/>
            </a:xfrm>
            <a:custGeom>
              <a:avLst/>
              <a:gdLst/>
              <a:ahLst/>
              <a:cxnLst/>
              <a:rect l="l" t="t" r="r" b="b"/>
              <a:pathLst>
                <a:path w="703" h="1384" extrusionOk="0">
                  <a:moveTo>
                    <a:pt x="143" y="1"/>
                  </a:moveTo>
                  <a:lnTo>
                    <a:pt x="143" y="275"/>
                  </a:lnTo>
                  <a:lnTo>
                    <a:pt x="0" y="275"/>
                  </a:lnTo>
                  <a:lnTo>
                    <a:pt x="0" y="549"/>
                  </a:lnTo>
                  <a:lnTo>
                    <a:pt x="143" y="549"/>
                  </a:lnTo>
                  <a:lnTo>
                    <a:pt x="143" y="1001"/>
                  </a:lnTo>
                  <a:cubicBezTo>
                    <a:pt x="109" y="1203"/>
                    <a:pt x="277" y="1384"/>
                    <a:pt x="486" y="1384"/>
                  </a:cubicBezTo>
                  <a:cubicBezTo>
                    <a:pt x="498" y="1384"/>
                    <a:pt x="511" y="1383"/>
                    <a:pt x="524" y="1382"/>
                  </a:cubicBezTo>
                  <a:lnTo>
                    <a:pt x="703" y="1382"/>
                  </a:lnTo>
                  <a:lnTo>
                    <a:pt x="703" y="1096"/>
                  </a:lnTo>
                  <a:lnTo>
                    <a:pt x="572" y="1096"/>
                  </a:lnTo>
                  <a:cubicBezTo>
                    <a:pt x="500" y="1096"/>
                    <a:pt x="476" y="1060"/>
                    <a:pt x="476" y="1001"/>
                  </a:cubicBezTo>
                  <a:lnTo>
                    <a:pt x="476" y="549"/>
                  </a:lnTo>
                  <a:lnTo>
                    <a:pt x="691" y="549"/>
                  </a:lnTo>
                  <a:lnTo>
                    <a:pt x="691" y="275"/>
                  </a:lnTo>
                  <a:lnTo>
                    <a:pt x="476" y="275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436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15;p28">
              <a:extLst>
                <a:ext uri="{FF2B5EF4-FFF2-40B4-BE49-F238E27FC236}">
                  <a16:creationId xmlns:a16="http://schemas.microsoft.com/office/drawing/2014/main" id="{D127DE55-D9B4-64A2-E946-A1C06E6791BA}"/>
                </a:ext>
              </a:extLst>
            </p:cNvPr>
            <p:cNvSpPr/>
            <p:nvPr/>
          </p:nvSpPr>
          <p:spPr>
            <a:xfrm>
              <a:off x="6685663" y="1853325"/>
              <a:ext cx="28875" cy="41100"/>
            </a:xfrm>
            <a:custGeom>
              <a:avLst/>
              <a:gdLst/>
              <a:ahLst/>
              <a:cxnLst/>
              <a:rect l="l" t="t" r="r" b="b"/>
              <a:pathLst>
                <a:path w="1155" h="1644" extrusionOk="0">
                  <a:moveTo>
                    <a:pt x="544" y="297"/>
                  </a:moveTo>
                  <a:cubicBezTo>
                    <a:pt x="553" y="297"/>
                    <a:pt x="562" y="298"/>
                    <a:pt x="572" y="299"/>
                  </a:cubicBezTo>
                  <a:cubicBezTo>
                    <a:pt x="714" y="299"/>
                    <a:pt x="834" y="429"/>
                    <a:pt x="810" y="572"/>
                  </a:cubicBezTo>
                  <a:cubicBezTo>
                    <a:pt x="818" y="740"/>
                    <a:pt x="676" y="848"/>
                    <a:pt x="532" y="848"/>
                  </a:cubicBezTo>
                  <a:cubicBezTo>
                    <a:pt x="461" y="848"/>
                    <a:pt x="389" y="822"/>
                    <a:pt x="333" y="763"/>
                  </a:cubicBezTo>
                  <a:cubicBezTo>
                    <a:pt x="173" y="580"/>
                    <a:pt x="310" y="297"/>
                    <a:pt x="544" y="297"/>
                  </a:cubicBezTo>
                  <a:close/>
                  <a:moveTo>
                    <a:pt x="667" y="1"/>
                  </a:moveTo>
                  <a:cubicBezTo>
                    <a:pt x="536" y="1"/>
                    <a:pt x="417" y="60"/>
                    <a:pt x="333" y="168"/>
                  </a:cubicBezTo>
                  <a:lnTo>
                    <a:pt x="333" y="25"/>
                  </a:lnTo>
                  <a:lnTo>
                    <a:pt x="0" y="25"/>
                  </a:lnTo>
                  <a:lnTo>
                    <a:pt x="0" y="1644"/>
                  </a:lnTo>
                  <a:lnTo>
                    <a:pt x="333" y="1644"/>
                  </a:lnTo>
                  <a:lnTo>
                    <a:pt x="333" y="965"/>
                  </a:lnTo>
                  <a:cubicBezTo>
                    <a:pt x="400" y="1065"/>
                    <a:pt x="517" y="1133"/>
                    <a:pt x="638" y="1133"/>
                  </a:cubicBezTo>
                  <a:cubicBezTo>
                    <a:pt x="648" y="1133"/>
                    <a:pt x="657" y="1133"/>
                    <a:pt x="667" y="1132"/>
                  </a:cubicBezTo>
                  <a:cubicBezTo>
                    <a:pt x="941" y="1132"/>
                    <a:pt x="1155" y="918"/>
                    <a:pt x="1155" y="572"/>
                  </a:cubicBezTo>
                  <a:cubicBezTo>
                    <a:pt x="1155" y="215"/>
                    <a:pt x="941" y="1"/>
                    <a:pt x="667" y="1"/>
                  </a:cubicBezTo>
                  <a:close/>
                </a:path>
              </a:pathLst>
            </a:custGeom>
            <a:solidFill>
              <a:srgbClr val="436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16;p28">
              <a:extLst>
                <a:ext uri="{FF2B5EF4-FFF2-40B4-BE49-F238E27FC236}">
                  <a16:creationId xmlns:a16="http://schemas.microsoft.com/office/drawing/2014/main" id="{818E3FD0-F7F0-9AA2-A351-FDCD96C8971B}"/>
                </a:ext>
              </a:extLst>
            </p:cNvPr>
            <p:cNvSpPr/>
            <p:nvPr/>
          </p:nvSpPr>
          <p:spPr>
            <a:xfrm>
              <a:off x="6717788" y="1853575"/>
              <a:ext cx="23550" cy="28050"/>
            </a:xfrm>
            <a:custGeom>
              <a:avLst/>
              <a:gdLst/>
              <a:ahLst/>
              <a:cxnLst/>
              <a:rect l="l" t="t" r="r" b="b"/>
              <a:pathLst>
                <a:path w="942" h="1122" extrusionOk="0">
                  <a:moveTo>
                    <a:pt x="522" y="0"/>
                  </a:moveTo>
                  <a:cubicBezTo>
                    <a:pt x="508" y="0"/>
                    <a:pt x="492" y="1"/>
                    <a:pt x="477" y="3"/>
                  </a:cubicBezTo>
                  <a:cubicBezTo>
                    <a:pt x="191" y="3"/>
                    <a:pt x="37" y="158"/>
                    <a:pt x="37" y="348"/>
                  </a:cubicBezTo>
                  <a:cubicBezTo>
                    <a:pt x="37" y="741"/>
                    <a:pt x="632" y="610"/>
                    <a:pt x="632" y="789"/>
                  </a:cubicBezTo>
                  <a:cubicBezTo>
                    <a:pt x="632" y="836"/>
                    <a:pt x="584" y="884"/>
                    <a:pt x="501" y="884"/>
                  </a:cubicBezTo>
                  <a:cubicBezTo>
                    <a:pt x="494" y="885"/>
                    <a:pt x="487" y="885"/>
                    <a:pt x="480" y="885"/>
                  </a:cubicBezTo>
                  <a:cubicBezTo>
                    <a:pt x="404" y="885"/>
                    <a:pt x="333" y="829"/>
                    <a:pt x="322" y="753"/>
                  </a:cubicBezTo>
                  <a:lnTo>
                    <a:pt x="1" y="753"/>
                  </a:lnTo>
                  <a:cubicBezTo>
                    <a:pt x="13" y="967"/>
                    <a:pt x="203" y="1122"/>
                    <a:pt x="501" y="1122"/>
                  </a:cubicBezTo>
                  <a:cubicBezTo>
                    <a:pt x="775" y="1122"/>
                    <a:pt x="942" y="979"/>
                    <a:pt x="942" y="800"/>
                  </a:cubicBezTo>
                  <a:cubicBezTo>
                    <a:pt x="942" y="384"/>
                    <a:pt x="346" y="515"/>
                    <a:pt x="346" y="336"/>
                  </a:cubicBezTo>
                  <a:cubicBezTo>
                    <a:pt x="346" y="289"/>
                    <a:pt x="394" y="253"/>
                    <a:pt x="465" y="253"/>
                  </a:cubicBezTo>
                  <a:cubicBezTo>
                    <a:pt x="473" y="252"/>
                    <a:pt x="480" y="251"/>
                    <a:pt x="487" y="251"/>
                  </a:cubicBezTo>
                  <a:cubicBezTo>
                    <a:pt x="561" y="251"/>
                    <a:pt x="621" y="307"/>
                    <a:pt x="632" y="372"/>
                  </a:cubicBezTo>
                  <a:lnTo>
                    <a:pt x="942" y="372"/>
                  </a:lnTo>
                  <a:cubicBezTo>
                    <a:pt x="919" y="160"/>
                    <a:pt x="740" y="0"/>
                    <a:pt x="522" y="0"/>
                  </a:cubicBezTo>
                  <a:close/>
                </a:path>
              </a:pathLst>
            </a:custGeom>
            <a:solidFill>
              <a:srgbClr val="436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17;p28">
              <a:extLst>
                <a:ext uri="{FF2B5EF4-FFF2-40B4-BE49-F238E27FC236}">
                  <a16:creationId xmlns:a16="http://schemas.microsoft.com/office/drawing/2014/main" id="{EF7457CE-4C60-6BD7-9073-3D4102AEA7FE}"/>
                </a:ext>
              </a:extLst>
            </p:cNvPr>
            <p:cNvSpPr/>
            <p:nvPr/>
          </p:nvSpPr>
          <p:spPr>
            <a:xfrm>
              <a:off x="6283513" y="1715475"/>
              <a:ext cx="533125" cy="506750"/>
            </a:xfrm>
            <a:custGeom>
              <a:avLst/>
              <a:gdLst/>
              <a:ahLst/>
              <a:cxnLst/>
              <a:rect l="l" t="t" r="r" b="b"/>
              <a:pathLst>
                <a:path w="21325" h="20270" extrusionOk="0">
                  <a:moveTo>
                    <a:pt x="14330" y="1206"/>
                  </a:moveTo>
                  <a:cubicBezTo>
                    <a:pt x="14817" y="1206"/>
                    <a:pt x="15311" y="1275"/>
                    <a:pt x="15800" y="1419"/>
                  </a:cubicBezTo>
                  <a:cubicBezTo>
                    <a:pt x="16372" y="1574"/>
                    <a:pt x="16908" y="1848"/>
                    <a:pt x="17384" y="2193"/>
                  </a:cubicBezTo>
                  <a:cubicBezTo>
                    <a:pt x="17539" y="2312"/>
                    <a:pt x="17693" y="2431"/>
                    <a:pt x="17836" y="2562"/>
                  </a:cubicBezTo>
                  <a:cubicBezTo>
                    <a:pt x="17896" y="2610"/>
                    <a:pt x="17955" y="2669"/>
                    <a:pt x="18003" y="2729"/>
                  </a:cubicBezTo>
                  <a:cubicBezTo>
                    <a:pt x="18134" y="2860"/>
                    <a:pt x="18265" y="2991"/>
                    <a:pt x="18384" y="3134"/>
                  </a:cubicBezTo>
                  <a:cubicBezTo>
                    <a:pt x="18694" y="3527"/>
                    <a:pt x="18956" y="3967"/>
                    <a:pt x="19146" y="4431"/>
                  </a:cubicBezTo>
                  <a:lnTo>
                    <a:pt x="19146" y="4443"/>
                  </a:lnTo>
                  <a:cubicBezTo>
                    <a:pt x="19217" y="4586"/>
                    <a:pt x="19265" y="4741"/>
                    <a:pt x="19313" y="4884"/>
                  </a:cubicBezTo>
                  <a:cubicBezTo>
                    <a:pt x="19432" y="5289"/>
                    <a:pt x="19503" y="5693"/>
                    <a:pt x="19527" y="6110"/>
                  </a:cubicBezTo>
                  <a:cubicBezTo>
                    <a:pt x="19646" y="8265"/>
                    <a:pt x="18432" y="10265"/>
                    <a:pt x="16467" y="11146"/>
                  </a:cubicBezTo>
                  <a:cubicBezTo>
                    <a:pt x="15779" y="11453"/>
                    <a:pt x="15051" y="11603"/>
                    <a:pt x="14331" y="11603"/>
                  </a:cubicBezTo>
                  <a:cubicBezTo>
                    <a:pt x="12984" y="11603"/>
                    <a:pt x="11662" y="11080"/>
                    <a:pt x="10669" y="10087"/>
                  </a:cubicBezTo>
                  <a:cubicBezTo>
                    <a:pt x="10538" y="9956"/>
                    <a:pt x="10419" y="9837"/>
                    <a:pt x="10312" y="9694"/>
                  </a:cubicBezTo>
                  <a:cubicBezTo>
                    <a:pt x="10193" y="9551"/>
                    <a:pt x="10085" y="9396"/>
                    <a:pt x="9978" y="9242"/>
                  </a:cubicBezTo>
                  <a:cubicBezTo>
                    <a:pt x="9859" y="9051"/>
                    <a:pt x="9740" y="8849"/>
                    <a:pt x="9645" y="8646"/>
                  </a:cubicBezTo>
                  <a:cubicBezTo>
                    <a:pt x="9573" y="8503"/>
                    <a:pt x="9514" y="8360"/>
                    <a:pt x="9466" y="8218"/>
                  </a:cubicBezTo>
                  <a:lnTo>
                    <a:pt x="9454" y="8182"/>
                  </a:lnTo>
                  <a:cubicBezTo>
                    <a:pt x="9442" y="8158"/>
                    <a:pt x="9431" y="8134"/>
                    <a:pt x="9431" y="8110"/>
                  </a:cubicBezTo>
                  <a:cubicBezTo>
                    <a:pt x="9383" y="7979"/>
                    <a:pt x="9347" y="7860"/>
                    <a:pt x="9311" y="7729"/>
                  </a:cubicBezTo>
                  <a:cubicBezTo>
                    <a:pt x="9157" y="7146"/>
                    <a:pt x="9109" y="6539"/>
                    <a:pt x="9169" y="5943"/>
                  </a:cubicBezTo>
                  <a:cubicBezTo>
                    <a:pt x="9180" y="5753"/>
                    <a:pt x="9204" y="5562"/>
                    <a:pt x="9252" y="5372"/>
                  </a:cubicBezTo>
                  <a:cubicBezTo>
                    <a:pt x="9288" y="5146"/>
                    <a:pt x="9347" y="4931"/>
                    <a:pt x="9431" y="4717"/>
                  </a:cubicBezTo>
                  <a:cubicBezTo>
                    <a:pt x="10160" y="2569"/>
                    <a:pt x="12167" y="1206"/>
                    <a:pt x="14330" y="1206"/>
                  </a:cubicBezTo>
                  <a:close/>
                  <a:moveTo>
                    <a:pt x="14354" y="0"/>
                  </a:moveTo>
                  <a:cubicBezTo>
                    <a:pt x="14300" y="0"/>
                    <a:pt x="14247" y="1"/>
                    <a:pt x="14193" y="2"/>
                  </a:cubicBezTo>
                  <a:cubicBezTo>
                    <a:pt x="13907" y="14"/>
                    <a:pt x="13622" y="38"/>
                    <a:pt x="13336" y="86"/>
                  </a:cubicBezTo>
                  <a:cubicBezTo>
                    <a:pt x="13205" y="109"/>
                    <a:pt x="13062" y="133"/>
                    <a:pt x="12919" y="169"/>
                  </a:cubicBezTo>
                  <a:cubicBezTo>
                    <a:pt x="12586" y="240"/>
                    <a:pt x="12252" y="348"/>
                    <a:pt x="11931" y="479"/>
                  </a:cubicBezTo>
                  <a:cubicBezTo>
                    <a:pt x="11776" y="538"/>
                    <a:pt x="11621" y="609"/>
                    <a:pt x="11478" y="681"/>
                  </a:cubicBezTo>
                  <a:cubicBezTo>
                    <a:pt x="11359" y="740"/>
                    <a:pt x="11252" y="800"/>
                    <a:pt x="11145" y="860"/>
                  </a:cubicBezTo>
                  <a:cubicBezTo>
                    <a:pt x="10955" y="967"/>
                    <a:pt x="10776" y="1086"/>
                    <a:pt x="10609" y="1205"/>
                  </a:cubicBezTo>
                  <a:cubicBezTo>
                    <a:pt x="10323" y="1407"/>
                    <a:pt x="10062" y="1633"/>
                    <a:pt x="9812" y="1883"/>
                  </a:cubicBezTo>
                  <a:cubicBezTo>
                    <a:pt x="9681" y="2014"/>
                    <a:pt x="9550" y="2157"/>
                    <a:pt x="9431" y="2300"/>
                  </a:cubicBezTo>
                  <a:cubicBezTo>
                    <a:pt x="7716" y="4348"/>
                    <a:pt x="7454" y="7241"/>
                    <a:pt x="8776" y="9575"/>
                  </a:cubicBezTo>
                  <a:cubicBezTo>
                    <a:pt x="8847" y="9706"/>
                    <a:pt x="8930" y="9837"/>
                    <a:pt x="9026" y="9980"/>
                  </a:cubicBezTo>
                  <a:cubicBezTo>
                    <a:pt x="9038" y="9992"/>
                    <a:pt x="9050" y="10004"/>
                    <a:pt x="9050" y="10015"/>
                  </a:cubicBezTo>
                  <a:lnTo>
                    <a:pt x="8633" y="10432"/>
                  </a:lnTo>
                  <a:lnTo>
                    <a:pt x="8597" y="10468"/>
                  </a:lnTo>
                  <a:lnTo>
                    <a:pt x="6954" y="12123"/>
                  </a:lnTo>
                  <a:lnTo>
                    <a:pt x="6894" y="12170"/>
                  </a:lnTo>
                  <a:lnTo>
                    <a:pt x="6561" y="11837"/>
                  </a:lnTo>
                  <a:lnTo>
                    <a:pt x="4644" y="13742"/>
                  </a:lnTo>
                  <a:lnTo>
                    <a:pt x="3156" y="15230"/>
                  </a:lnTo>
                  <a:lnTo>
                    <a:pt x="1989" y="16385"/>
                  </a:lnTo>
                  <a:lnTo>
                    <a:pt x="1287" y="17088"/>
                  </a:lnTo>
                  <a:lnTo>
                    <a:pt x="560" y="17814"/>
                  </a:lnTo>
                  <a:cubicBezTo>
                    <a:pt x="406" y="17957"/>
                    <a:pt x="287" y="18135"/>
                    <a:pt x="203" y="18338"/>
                  </a:cubicBezTo>
                  <a:cubicBezTo>
                    <a:pt x="1" y="18802"/>
                    <a:pt x="25" y="19326"/>
                    <a:pt x="251" y="19779"/>
                  </a:cubicBezTo>
                  <a:cubicBezTo>
                    <a:pt x="584" y="20106"/>
                    <a:pt x="1019" y="20270"/>
                    <a:pt x="1452" y="20270"/>
                  </a:cubicBezTo>
                  <a:cubicBezTo>
                    <a:pt x="1885" y="20270"/>
                    <a:pt x="2317" y="20106"/>
                    <a:pt x="2644" y="19779"/>
                  </a:cubicBezTo>
                  <a:lnTo>
                    <a:pt x="3942" y="18493"/>
                  </a:lnTo>
                  <a:lnTo>
                    <a:pt x="4668" y="18493"/>
                  </a:lnTo>
                  <a:lnTo>
                    <a:pt x="6073" y="17088"/>
                  </a:lnTo>
                  <a:lnTo>
                    <a:pt x="8942" y="14218"/>
                  </a:lnTo>
                  <a:lnTo>
                    <a:pt x="8621" y="13885"/>
                  </a:lnTo>
                  <a:lnTo>
                    <a:pt x="9431" y="13075"/>
                  </a:lnTo>
                  <a:lnTo>
                    <a:pt x="10788" y="11718"/>
                  </a:lnTo>
                  <a:cubicBezTo>
                    <a:pt x="11873" y="12446"/>
                    <a:pt x="13112" y="12801"/>
                    <a:pt x="14345" y="12801"/>
                  </a:cubicBezTo>
                  <a:cubicBezTo>
                    <a:pt x="16073" y="12801"/>
                    <a:pt x="17788" y="12102"/>
                    <a:pt x="19039" y="10754"/>
                  </a:cubicBezTo>
                  <a:cubicBezTo>
                    <a:pt x="21170" y="8456"/>
                    <a:pt x="21325" y="4931"/>
                    <a:pt x="19384" y="2455"/>
                  </a:cubicBezTo>
                  <a:cubicBezTo>
                    <a:pt x="19217" y="2253"/>
                    <a:pt x="19051" y="2062"/>
                    <a:pt x="18872" y="1883"/>
                  </a:cubicBezTo>
                  <a:cubicBezTo>
                    <a:pt x="18622" y="1633"/>
                    <a:pt x="18360" y="1407"/>
                    <a:pt x="18074" y="1205"/>
                  </a:cubicBezTo>
                  <a:cubicBezTo>
                    <a:pt x="16987" y="426"/>
                    <a:pt x="15690" y="0"/>
                    <a:pt x="143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18;p28">
              <a:extLst>
                <a:ext uri="{FF2B5EF4-FFF2-40B4-BE49-F238E27FC236}">
                  <a16:creationId xmlns:a16="http://schemas.microsoft.com/office/drawing/2014/main" id="{0EC621A4-06FD-039B-ABFB-53771956C3B3}"/>
                </a:ext>
              </a:extLst>
            </p:cNvPr>
            <p:cNvSpPr/>
            <p:nvPr/>
          </p:nvSpPr>
          <p:spPr>
            <a:xfrm>
              <a:off x="6326988" y="1941750"/>
              <a:ext cx="231600" cy="228125"/>
            </a:xfrm>
            <a:custGeom>
              <a:avLst/>
              <a:gdLst/>
              <a:ahLst/>
              <a:cxnLst/>
              <a:rect l="l" t="t" r="r" b="b"/>
              <a:pathLst>
                <a:path w="9264" h="9125" extrusionOk="0">
                  <a:moveTo>
                    <a:pt x="7537" y="0"/>
                  </a:moveTo>
                  <a:lnTo>
                    <a:pt x="357" y="7191"/>
                  </a:lnTo>
                  <a:cubicBezTo>
                    <a:pt x="0" y="7549"/>
                    <a:pt x="95" y="8215"/>
                    <a:pt x="572" y="8692"/>
                  </a:cubicBezTo>
                  <a:cubicBezTo>
                    <a:pt x="856" y="8976"/>
                    <a:pt x="1213" y="9124"/>
                    <a:pt x="1530" y="9124"/>
                  </a:cubicBezTo>
                  <a:cubicBezTo>
                    <a:pt x="1744" y="9124"/>
                    <a:pt x="1940" y="9057"/>
                    <a:pt x="2084" y="8918"/>
                  </a:cubicBezTo>
                  <a:lnTo>
                    <a:pt x="9263" y="1726"/>
                  </a:lnTo>
                  <a:lnTo>
                    <a:pt x="75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19;p28">
              <a:extLst>
                <a:ext uri="{FF2B5EF4-FFF2-40B4-BE49-F238E27FC236}">
                  <a16:creationId xmlns:a16="http://schemas.microsoft.com/office/drawing/2014/main" id="{AE7B0883-B649-0001-FBF5-4FC2E7DE1C86}"/>
                </a:ext>
              </a:extLst>
            </p:cNvPr>
            <p:cNvSpPr/>
            <p:nvPr/>
          </p:nvSpPr>
          <p:spPr>
            <a:xfrm>
              <a:off x="6490688" y="1941750"/>
              <a:ext cx="67900" cy="69375"/>
            </a:xfrm>
            <a:custGeom>
              <a:avLst/>
              <a:gdLst/>
              <a:ahLst/>
              <a:cxnLst/>
              <a:rect l="l" t="t" r="r" b="b"/>
              <a:pathLst>
                <a:path w="2716" h="2775" extrusionOk="0">
                  <a:moveTo>
                    <a:pt x="989" y="0"/>
                  </a:moveTo>
                  <a:lnTo>
                    <a:pt x="1" y="988"/>
                  </a:lnTo>
                  <a:cubicBezTo>
                    <a:pt x="370" y="1405"/>
                    <a:pt x="751" y="1822"/>
                    <a:pt x="1144" y="2226"/>
                  </a:cubicBezTo>
                  <a:cubicBezTo>
                    <a:pt x="1310" y="2405"/>
                    <a:pt x="1489" y="2596"/>
                    <a:pt x="1679" y="2774"/>
                  </a:cubicBezTo>
                  <a:lnTo>
                    <a:pt x="2715" y="1726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20;p28">
              <a:extLst>
                <a:ext uri="{FF2B5EF4-FFF2-40B4-BE49-F238E27FC236}">
                  <a16:creationId xmlns:a16="http://schemas.microsoft.com/office/drawing/2014/main" id="{0CEF2F3D-A4F9-47F8-8ACE-653AFFDF17D2}"/>
                </a:ext>
              </a:extLst>
            </p:cNvPr>
            <p:cNvSpPr/>
            <p:nvPr/>
          </p:nvSpPr>
          <p:spPr>
            <a:xfrm>
              <a:off x="6459138" y="1705050"/>
              <a:ext cx="351550" cy="320725"/>
            </a:xfrm>
            <a:custGeom>
              <a:avLst/>
              <a:gdLst/>
              <a:ahLst/>
              <a:cxnLst/>
              <a:rect l="l" t="t" r="r" b="b"/>
              <a:pathLst>
                <a:path w="14062" h="12829" extrusionOk="0">
                  <a:moveTo>
                    <a:pt x="7037" y="1205"/>
                  </a:moveTo>
                  <a:cubicBezTo>
                    <a:pt x="8323" y="1205"/>
                    <a:pt x="9561" y="1693"/>
                    <a:pt x="10514" y="2562"/>
                  </a:cubicBezTo>
                  <a:cubicBezTo>
                    <a:pt x="10561" y="2610"/>
                    <a:pt x="10621" y="2670"/>
                    <a:pt x="10680" y="2729"/>
                  </a:cubicBezTo>
                  <a:cubicBezTo>
                    <a:pt x="10930" y="2979"/>
                    <a:pt x="11157" y="3253"/>
                    <a:pt x="11359" y="3563"/>
                  </a:cubicBezTo>
                  <a:cubicBezTo>
                    <a:pt x="11538" y="3836"/>
                    <a:pt x="11692" y="4134"/>
                    <a:pt x="11823" y="4444"/>
                  </a:cubicBezTo>
                  <a:cubicBezTo>
                    <a:pt x="11883" y="4586"/>
                    <a:pt x="11931" y="4741"/>
                    <a:pt x="11978" y="4884"/>
                  </a:cubicBezTo>
                  <a:cubicBezTo>
                    <a:pt x="12097" y="5289"/>
                    <a:pt x="12181" y="5694"/>
                    <a:pt x="12204" y="6110"/>
                  </a:cubicBezTo>
                  <a:cubicBezTo>
                    <a:pt x="12204" y="6289"/>
                    <a:pt x="12204" y="6468"/>
                    <a:pt x="12204" y="6646"/>
                  </a:cubicBezTo>
                  <a:cubicBezTo>
                    <a:pt x="12192" y="6813"/>
                    <a:pt x="12181" y="6980"/>
                    <a:pt x="12157" y="7134"/>
                  </a:cubicBezTo>
                  <a:cubicBezTo>
                    <a:pt x="11760" y="9912"/>
                    <a:pt x="9405" y="11612"/>
                    <a:pt x="6977" y="11612"/>
                  </a:cubicBezTo>
                  <a:cubicBezTo>
                    <a:pt x="5689" y="11612"/>
                    <a:pt x="4382" y="11135"/>
                    <a:pt x="3334" y="10087"/>
                  </a:cubicBezTo>
                  <a:lnTo>
                    <a:pt x="3334" y="10075"/>
                  </a:lnTo>
                  <a:cubicBezTo>
                    <a:pt x="3203" y="9956"/>
                    <a:pt x="3096" y="9825"/>
                    <a:pt x="2989" y="9694"/>
                  </a:cubicBezTo>
                  <a:lnTo>
                    <a:pt x="2953" y="9659"/>
                  </a:lnTo>
                  <a:cubicBezTo>
                    <a:pt x="2739" y="9397"/>
                    <a:pt x="2560" y="9111"/>
                    <a:pt x="2406" y="8813"/>
                  </a:cubicBezTo>
                  <a:cubicBezTo>
                    <a:pt x="2370" y="8754"/>
                    <a:pt x="2334" y="8694"/>
                    <a:pt x="2310" y="8635"/>
                  </a:cubicBezTo>
                  <a:cubicBezTo>
                    <a:pt x="2239" y="8492"/>
                    <a:pt x="2179" y="8349"/>
                    <a:pt x="2132" y="8194"/>
                  </a:cubicBezTo>
                  <a:cubicBezTo>
                    <a:pt x="1870" y="7468"/>
                    <a:pt x="1763" y="6694"/>
                    <a:pt x="1834" y="5932"/>
                  </a:cubicBezTo>
                  <a:cubicBezTo>
                    <a:pt x="1882" y="5444"/>
                    <a:pt x="1989" y="4956"/>
                    <a:pt x="2167" y="4503"/>
                  </a:cubicBezTo>
                  <a:cubicBezTo>
                    <a:pt x="2191" y="4444"/>
                    <a:pt x="2215" y="4372"/>
                    <a:pt x="2251" y="4313"/>
                  </a:cubicBezTo>
                  <a:cubicBezTo>
                    <a:pt x="2275" y="4241"/>
                    <a:pt x="2298" y="4182"/>
                    <a:pt x="2334" y="4122"/>
                  </a:cubicBezTo>
                  <a:cubicBezTo>
                    <a:pt x="2358" y="4074"/>
                    <a:pt x="2382" y="4027"/>
                    <a:pt x="2406" y="3991"/>
                  </a:cubicBezTo>
                  <a:cubicBezTo>
                    <a:pt x="2441" y="3908"/>
                    <a:pt x="2489" y="3824"/>
                    <a:pt x="2536" y="3753"/>
                  </a:cubicBezTo>
                  <a:cubicBezTo>
                    <a:pt x="2584" y="3670"/>
                    <a:pt x="2608" y="3634"/>
                    <a:pt x="2644" y="3574"/>
                  </a:cubicBezTo>
                  <a:lnTo>
                    <a:pt x="2667" y="3539"/>
                  </a:lnTo>
                  <a:cubicBezTo>
                    <a:pt x="2691" y="3491"/>
                    <a:pt x="2727" y="3443"/>
                    <a:pt x="2763" y="3408"/>
                  </a:cubicBezTo>
                  <a:cubicBezTo>
                    <a:pt x="2929" y="3158"/>
                    <a:pt x="3120" y="2931"/>
                    <a:pt x="3334" y="2729"/>
                  </a:cubicBezTo>
                  <a:cubicBezTo>
                    <a:pt x="3644" y="2408"/>
                    <a:pt x="3989" y="2146"/>
                    <a:pt x="4370" y="1919"/>
                  </a:cubicBezTo>
                  <a:cubicBezTo>
                    <a:pt x="4561" y="1800"/>
                    <a:pt x="4763" y="1705"/>
                    <a:pt x="4965" y="1622"/>
                  </a:cubicBezTo>
                  <a:cubicBezTo>
                    <a:pt x="5465" y="1407"/>
                    <a:pt x="5989" y="1277"/>
                    <a:pt x="6537" y="1229"/>
                  </a:cubicBezTo>
                  <a:cubicBezTo>
                    <a:pt x="6704" y="1205"/>
                    <a:pt x="6870" y="1205"/>
                    <a:pt x="7037" y="1205"/>
                  </a:cubicBezTo>
                  <a:close/>
                  <a:moveTo>
                    <a:pt x="7012" y="1"/>
                  </a:moveTo>
                  <a:cubicBezTo>
                    <a:pt x="6168" y="1"/>
                    <a:pt x="5318" y="169"/>
                    <a:pt x="4513" y="515"/>
                  </a:cubicBezTo>
                  <a:cubicBezTo>
                    <a:pt x="4191" y="645"/>
                    <a:pt x="3882" y="800"/>
                    <a:pt x="3584" y="991"/>
                  </a:cubicBezTo>
                  <a:cubicBezTo>
                    <a:pt x="3287" y="1181"/>
                    <a:pt x="3013" y="1396"/>
                    <a:pt x="2751" y="1622"/>
                  </a:cubicBezTo>
                  <a:cubicBezTo>
                    <a:pt x="2656" y="1705"/>
                    <a:pt x="2572" y="1788"/>
                    <a:pt x="2477" y="1884"/>
                  </a:cubicBezTo>
                  <a:lnTo>
                    <a:pt x="2406" y="1955"/>
                  </a:lnTo>
                  <a:cubicBezTo>
                    <a:pt x="298" y="4134"/>
                    <a:pt x="0" y="7503"/>
                    <a:pt x="1715" y="10016"/>
                  </a:cubicBezTo>
                  <a:cubicBezTo>
                    <a:pt x="1810" y="10147"/>
                    <a:pt x="1905" y="10266"/>
                    <a:pt x="2001" y="10397"/>
                  </a:cubicBezTo>
                  <a:cubicBezTo>
                    <a:pt x="2120" y="10551"/>
                    <a:pt x="2263" y="10706"/>
                    <a:pt x="2406" y="10849"/>
                  </a:cubicBezTo>
                  <a:lnTo>
                    <a:pt x="2477" y="10932"/>
                  </a:lnTo>
                  <a:cubicBezTo>
                    <a:pt x="2775" y="11230"/>
                    <a:pt x="3108" y="11504"/>
                    <a:pt x="3453" y="11730"/>
                  </a:cubicBezTo>
                  <a:cubicBezTo>
                    <a:pt x="4544" y="12468"/>
                    <a:pt x="5794" y="12829"/>
                    <a:pt x="7037" y="12829"/>
                  </a:cubicBezTo>
                  <a:cubicBezTo>
                    <a:pt x="8682" y="12829"/>
                    <a:pt x="10315" y="12196"/>
                    <a:pt x="11550" y="10968"/>
                  </a:cubicBezTo>
                  <a:cubicBezTo>
                    <a:pt x="13716" y="8813"/>
                    <a:pt x="14062" y="5420"/>
                    <a:pt x="12359" y="2872"/>
                  </a:cubicBezTo>
                  <a:cubicBezTo>
                    <a:pt x="12121" y="2515"/>
                    <a:pt x="11847" y="2181"/>
                    <a:pt x="11538" y="1872"/>
                  </a:cubicBezTo>
                  <a:cubicBezTo>
                    <a:pt x="11454" y="1788"/>
                    <a:pt x="11359" y="1705"/>
                    <a:pt x="11276" y="1622"/>
                  </a:cubicBezTo>
                  <a:cubicBezTo>
                    <a:pt x="10076" y="560"/>
                    <a:pt x="8553" y="1"/>
                    <a:pt x="70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21;p28">
              <a:extLst>
                <a:ext uri="{FF2B5EF4-FFF2-40B4-BE49-F238E27FC236}">
                  <a16:creationId xmlns:a16="http://schemas.microsoft.com/office/drawing/2014/main" id="{78526615-E96B-4A26-848A-CCF3C55582DB}"/>
                </a:ext>
              </a:extLst>
            </p:cNvPr>
            <p:cNvSpPr/>
            <p:nvPr/>
          </p:nvSpPr>
          <p:spPr>
            <a:xfrm>
              <a:off x="6491588" y="1734800"/>
              <a:ext cx="274750" cy="260025"/>
            </a:xfrm>
            <a:custGeom>
              <a:avLst/>
              <a:gdLst/>
              <a:ahLst/>
              <a:cxnLst/>
              <a:rect l="l" t="t" r="r" b="b"/>
              <a:pathLst>
                <a:path w="10990" h="10401" extrusionOk="0">
                  <a:moveTo>
                    <a:pt x="5705" y="1"/>
                  </a:moveTo>
                  <a:cubicBezTo>
                    <a:pt x="4697" y="1"/>
                    <a:pt x="3687" y="293"/>
                    <a:pt x="2810" y="884"/>
                  </a:cubicBezTo>
                  <a:cubicBezTo>
                    <a:pt x="822" y="2230"/>
                    <a:pt x="0" y="4754"/>
                    <a:pt x="834" y="7004"/>
                  </a:cubicBezTo>
                  <a:cubicBezTo>
                    <a:pt x="881" y="7147"/>
                    <a:pt x="941" y="7290"/>
                    <a:pt x="1012" y="7433"/>
                  </a:cubicBezTo>
                  <a:cubicBezTo>
                    <a:pt x="1191" y="7814"/>
                    <a:pt x="1417" y="8171"/>
                    <a:pt x="1691" y="8492"/>
                  </a:cubicBezTo>
                  <a:cubicBezTo>
                    <a:pt x="1798" y="8623"/>
                    <a:pt x="1905" y="8754"/>
                    <a:pt x="2036" y="8873"/>
                  </a:cubicBezTo>
                  <a:cubicBezTo>
                    <a:pt x="3048" y="9891"/>
                    <a:pt x="4379" y="10400"/>
                    <a:pt x="5709" y="10400"/>
                  </a:cubicBezTo>
                  <a:cubicBezTo>
                    <a:pt x="7040" y="10400"/>
                    <a:pt x="8370" y="9891"/>
                    <a:pt x="9382" y="8873"/>
                  </a:cubicBezTo>
                  <a:cubicBezTo>
                    <a:pt x="10430" y="7837"/>
                    <a:pt x="10990" y="6385"/>
                    <a:pt x="10894" y="4909"/>
                  </a:cubicBezTo>
                  <a:cubicBezTo>
                    <a:pt x="10883" y="4492"/>
                    <a:pt x="10799" y="4087"/>
                    <a:pt x="10680" y="3682"/>
                  </a:cubicBezTo>
                  <a:cubicBezTo>
                    <a:pt x="10633" y="3527"/>
                    <a:pt x="10585" y="3385"/>
                    <a:pt x="10525" y="3230"/>
                  </a:cubicBezTo>
                  <a:cubicBezTo>
                    <a:pt x="10263" y="2599"/>
                    <a:pt x="9871" y="2015"/>
                    <a:pt x="9382" y="1527"/>
                  </a:cubicBezTo>
                  <a:cubicBezTo>
                    <a:pt x="9323" y="1468"/>
                    <a:pt x="9263" y="1408"/>
                    <a:pt x="9216" y="1360"/>
                  </a:cubicBezTo>
                  <a:cubicBezTo>
                    <a:pt x="8229" y="460"/>
                    <a:pt x="6969" y="1"/>
                    <a:pt x="5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22;p28">
              <a:extLst>
                <a:ext uri="{FF2B5EF4-FFF2-40B4-BE49-F238E27FC236}">
                  <a16:creationId xmlns:a16="http://schemas.microsoft.com/office/drawing/2014/main" id="{F7E84DB7-6812-8D53-6C4E-FBF068544E53}"/>
                </a:ext>
              </a:extLst>
            </p:cNvPr>
            <p:cNvSpPr/>
            <p:nvPr/>
          </p:nvSpPr>
          <p:spPr>
            <a:xfrm>
              <a:off x="6505563" y="1734625"/>
              <a:ext cx="259000" cy="154750"/>
            </a:xfrm>
            <a:custGeom>
              <a:avLst/>
              <a:gdLst/>
              <a:ahLst/>
              <a:cxnLst/>
              <a:rect l="l" t="t" r="r" b="b"/>
              <a:pathLst>
                <a:path w="10360" h="6190" extrusionOk="0">
                  <a:moveTo>
                    <a:pt x="5174" y="0"/>
                  </a:moveTo>
                  <a:cubicBezTo>
                    <a:pt x="2727" y="0"/>
                    <a:pt x="375" y="1737"/>
                    <a:pt x="1" y="4523"/>
                  </a:cubicBezTo>
                  <a:cubicBezTo>
                    <a:pt x="203" y="3499"/>
                    <a:pt x="691" y="2570"/>
                    <a:pt x="1430" y="1844"/>
                  </a:cubicBezTo>
                  <a:cubicBezTo>
                    <a:pt x="2444" y="823"/>
                    <a:pt x="3775" y="311"/>
                    <a:pt x="5110" y="311"/>
                  </a:cubicBezTo>
                  <a:cubicBezTo>
                    <a:pt x="6360" y="311"/>
                    <a:pt x="7613" y="761"/>
                    <a:pt x="8609" y="1665"/>
                  </a:cubicBezTo>
                  <a:cubicBezTo>
                    <a:pt x="8657" y="1725"/>
                    <a:pt x="8716" y="1784"/>
                    <a:pt x="8776" y="1832"/>
                  </a:cubicBezTo>
                  <a:cubicBezTo>
                    <a:pt x="9264" y="2320"/>
                    <a:pt x="9657" y="2903"/>
                    <a:pt x="9919" y="3546"/>
                  </a:cubicBezTo>
                  <a:cubicBezTo>
                    <a:pt x="9978" y="3689"/>
                    <a:pt x="10026" y="3844"/>
                    <a:pt x="10074" y="3999"/>
                  </a:cubicBezTo>
                  <a:cubicBezTo>
                    <a:pt x="10193" y="4392"/>
                    <a:pt x="10276" y="4808"/>
                    <a:pt x="10288" y="5225"/>
                  </a:cubicBezTo>
                  <a:cubicBezTo>
                    <a:pt x="10312" y="5547"/>
                    <a:pt x="10300" y="5868"/>
                    <a:pt x="10252" y="6190"/>
                  </a:cubicBezTo>
                  <a:cubicBezTo>
                    <a:pt x="10335" y="5773"/>
                    <a:pt x="10359" y="5344"/>
                    <a:pt x="10335" y="4916"/>
                  </a:cubicBezTo>
                  <a:cubicBezTo>
                    <a:pt x="10324" y="4499"/>
                    <a:pt x="10240" y="4094"/>
                    <a:pt x="10121" y="3689"/>
                  </a:cubicBezTo>
                  <a:cubicBezTo>
                    <a:pt x="10074" y="3534"/>
                    <a:pt x="10026" y="3392"/>
                    <a:pt x="9966" y="3249"/>
                  </a:cubicBezTo>
                  <a:cubicBezTo>
                    <a:pt x="9704" y="2606"/>
                    <a:pt x="9312" y="2022"/>
                    <a:pt x="8823" y="1534"/>
                  </a:cubicBezTo>
                  <a:cubicBezTo>
                    <a:pt x="8764" y="1475"/>
                    <a:pt x="8704" y="1415"/>
                    <a:pt x="8657" y="1367"/>
                  </a:cubicBezTo>
                  <a:cubicBezTo>
                    <a:pt x="7626" y="428"/>
                    <a:pt x="6389" y="0"/>
                    <a:pt x="51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23;p28">
              <a:extLst>
                <a:ext uri="{FF2B5EF4-FFF2-40B4-BE49-F238E27FC236}">
                  <a16:creationId xmlns:a16="http://schemas.microsoft.com/office/drawing/2014/main" id="{50320FCA-AFBF-9467-7438-DE18E303621B}"/>
                </a:ext>
              </a:extLst>
            </p:cNvPr>
            <p:cNvSpPr/>
            <p:nvPr/>
          </p:nvSpPr>
          <p:spPr>
            <a:xfrm>
              <a:off x="6503188" y="1768800"/>
              <a:ext cx="251550" cy="141125"/>
            </a:xfrm>
            <a:custGeom>
              <a:avLst/>
              <a:gdLst/>
              <a:ahLst/>
              <a:cxnLst/>
              <a:rect l="l" t="t" r="r" b="b"/>
              <a:pathLst>
                <a:path w="10062" h="5645" extrusionOk="0">
                  <a:moveTo>
                    <a:pt x="8752" y="0"/>
                  </a:moveTo>
                  <a:lnTo>
                    <a:pt x="72" y="3370"/>
                  </a:lnTo>
                  <a:cubicBezTo>
                    <a:pt x="1" y="4144"/>
                    <a:pt x="108" y="4918"/>
                    <a:pt x="370" y="5644"/>
                  </a:cubicBezTo>
                  <a:lnTo>
                    <a:pt x="10061" y="1882"/>
                  </a:lnTo>
                  <a:cubicBezTo>
                    <a:pt x="9799" y="1239"/>
                    <a:pt x="9407" y="655"/>
                    <a:pt x="8918" y="167"/>
                  </a:cubicBezTo>
                  <a:cubicBezTo>
                    <a:pt x="8871" y="108"/>
                    <a:pt x="8811" y="48"/>
                    <a:pt x="8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24;p28">
              <a:extLst>
                <a:ext uri="{FF2B5EF4-FFF2-40B4-BE49-F238E27FC236}">
                  <a16:creationId xmlns:a16="http://schemas.microsoft.com/office/drawing/2014/main" id="{20680187-467A-6F44-BAFD-BEAE28F0AD9E}"/>
                </a:ext>
              </a:extLst>
            </p:cNvPr>
            <p:cNvSpPr/>
            <p:nvPr/>
          </p:nvSpPr>
          <p:spPr>
            <a:xfrm>
              <a:off x="6516888" y="1826850"/>
              <a:ext cx="247075" cy="120275"/>
            </a:xfrm>
            <a:custGeom>
              <a:avLst/>
              <a:gdLst/>
              <a:ahLst/>
              <a:cxnLst/>
              <a:rect l="l" t="t" r="r" b="b"/>
              <a:pathLst>
                <a:path w="9883" h="4811" extrusionOk="0">
                  <a:moveTo>
                    <a:pt x="9668" y="0"/>
                  </a:moveTo>
                  <a:lnTo>
                    <a:pt x="0" y="3751"/>
                  </a:lnTo>
                  <a:cubicBezTo>
                    <a:pt x="179" y="4132"/>
                    <a:pt x="405" y="4489"/>
                    <a:pt x="679" y="4810"/>
                  </a:cubicBezTo>
                  <a:lnTo>
                    <a:pt x="9882" y="1227"/>
                  </a:lnTo>
                  <a:cubicBezTo>
                    <a:pt x="9871" y="810"/>
                    <a:pt x="9799" y="393"/>
                    <a:pt x="9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25;p28">
              <a:extLst>
                <a:ext uri="{FF2B5EF4-FFF2-40B4-BE49-F238E27FC236}">
                  <a16:creationId xmlns:a16="http://schemas.microsoft.com/office/drawing/2014/main" id="{2F24227E-7E6B-183F-A676-2CC7E3877A88}"/>
                </a:ext>
              </a:extLst>
            </p:cNvPr>
            <p:cNvSpPr/>
            <p:nvPr/>
          </p:nvSpPr>
          <p:spPr>
            <a:xfrm>
              <a:off x="6274288" y="2000675"/>
              <a:ext cx="225050" cy="221250"/>
            </a:xfrm>
            <a:custGeom>
              <a:avLst/>
              <a:gdLst/>
              <a:ahLst/>
              <a:cxnLst/>
              <a:rect l="l" t="t" r="r" b="b"/>
              <a:pathLst>
                <a:path w="9002" h="8850" extrusionOk="0">
                  <a:moveTo>
                    <a:pt x="6621" y="0"/>
                  </a:moveTo>
                  <a:lnTo>
                    <a:pt x="5013" y="1596"/>
                  </a:lnTo>
                  <a:lnTo>
                    <a:pt x="3525" y="3084"/>
                  </a:lnTo>
                  <a:lnTo>
                    <a:pt x="929" y="5668"/>
                  </a:lnTo>
                  <a:lnTo>
                    <a:pt x="632" y="5965"/>
                  </a:lnTo>
                  <a:cubicBezTo>
                    <a:pt x="489" y="6108"/>
                    <a:pt x="370" y="6275"/>
                    <a:pt x="286" y="6466"/>
                  </a:cubicBezTo>
                  <a:cubicBezTo>
                    <a:pt x="1" y="7108"/>
                    <a:pt x="132" y="7859"/>
                    <a:pt x="632" y="8359"/>
                  </a:cubicBezTo>
                  <a:cubicBezTo>
                    <a:pt x="959" y="8686"/>
                    <a:pt x="1391" y="8850"/>
                    <a:pt x="1824" y="8850"/>
                  </a:cubicBezTo>
                  <a:cubicBezTo>
                    <a:pt x="2257" y="8850"/>
                    <a:pt x="2691" y="8686"/>
                    <a:pt x="3025" y="8359"/>
                  </a:cubicBezTo>
                  <a:lnTo>
                    <a:pt x="4323" y="7061"/>
                  </a:lnTo>
                  <a:lnTo>
                    <a:pt x="5716" y="5668"/>
                  </a:lnTo>
                  <a:lnTo>
                    <a:pt x="9002" y="2394"/>
                  </a:lnTo>
                  <a:lnTo>
                    <a:pt x="8692" y="2060"/>
                  </a:lnTo>
                  <a:lnTo>
                    <a:pt x="7323" y="703"/>
                  </a:lnTo>
                  <a:lnTo>
                    <a:pt x="6966" y="334"/>
                  </a:lnTo>
                  <a:lnTo>
                    <a:pt x="66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2486;p33">
            <a:extLst>
              <a:ext uri="{FF2B5EF4-FFF2-40B4-BE49-F238E27FC236}">
                <a16:creationId xmlns:a16="http://schemas.microsoft.com/office/drawing/2014/main" id="{DC3F1729-DE3A-2F1D-610A-E78371112EEC}"/>
              </a:ext>
            </a:extLst>
          </p:cNvPr>
          <p:cNvGrpSpPr/>
          <p:nvPr/>
        </p:nvGrpSpPr>
        <p:grpSpPr>
          <a:xfrm>
            <a:off x="713211" y="3186411"/>
            <a:ext cx="1406367" cy="1353380"/>
            <a:chOff x="2985356" y="2386161"/>
            <a:chExt cx="1406367" cy="1353380"/>
          </a:xfrm>
        </p:grpSpPr>
        <p:sp>
          <p:nvSpPr>
            <p:cNvPr id="38" name="Google Shape;2487;p33">
              <a:extLst>
                <a:ext uri="{FF2B5EF4-FFF2-40B4-BE49-F238E27FC236}">
                  <a16:creationId xmlns:a16="http://schemas.microsoft.com/office/drawing/2014/main" id="{49D8498C-C6A0-F690-A02C-1B1ED86F3D63}"/>
                </a:ext>
              </a:extLst>
            </p:cNvPr>
            <p:cNvSpPr/>
            <p:nvPr/>
          </p:nvSpPr>
          <p:spPr>
            <a:xfrm>
              <a:off x="2985356" y="2386161"/>
              <a:ext cx="1406367" cy="1353380"/>
            </a:xfrm>
            <a:custGeom>
              <a:avLst/>
              <a:gdLst/>
              <a:ahLst/>
              <a:cxnLst/>
              <a:rect l="l" t="t" r="r" b="b"/>
              <a:pathLst>
                <a:path w="48756" h="46915" extrusionOk="0">
                  <a:moveTo>
                    <a:pt x="25310" y="0"/>
                  </a:moveTo>
                  <a:cubicBezTo>
                    <a:pt x="19201" y="0"/>
                    <a:pt x="13192" y="2386"/>
                    <a:pt x="8694" y="6883"/>
                  </a:cubicBezTo>
                  <a:cubicBezTo>
                    <a:pt x="2007" y="13570"/>
                    <a:pt x="1" y="23662"/>
                    <a:pt x="3618" y="32446"/>
                  </a:cubicBezTo>
                  <a:cubicBezTo>
                    <a:pt x="7265" y="41200"/>
                    <a:pt x="15807" y="46914"/>
                    <a:pt x="25290" y="46914"/>
                  </a:cubicBezTo>
                  <a:cubicBezTo>
                    <a:pt x="38239" y="46914"/>
                    <a:pt x="48756" y="36397"/>
                    <a:pt x="48756" y="23449"/>
                  </a:cubicBezTo>
                  <a:cubicBezTo>
                    <a:pt x="48756" y="13965"/>
                    <a:pt x="43041" y="5424"/>
                    <a:pt x="34257" y="1777"/>
                  </a:cubicBezTo>
                  <a:cubicBezTo>
                    <a:pt x="31364" y="581"/>
                    <a:pt x="28325" y="0"/>
                    <a:pt x="25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2488;p33">
              <a:extLst>
                <a:ext uri="{FF2B5EF4-FFF2-40B4-BE49-F238E27FC236}">
                  <a16:creationId xmlns:a16="http://schemas.microsoft.com/office/drawing/2014/main" id="{82406138-8CA5-1FBC-C81F-14C0C8301C73}"/>
                </a:ext>
              </a:extLst>
            </p:cNvPr>
            <p:cNvGrpSpPr/>
            <p:nvPr/>
          </p:nvGrpSpPr>
          <p:grpSpPr>
            <a:xfrm>
              <a:off x="3054988" y="2746460"/>
              <a:ext cx="1265894" cy="822062"/>
              <a:chOff x="2936851" y="-1043790"/>
              <a:chExt cx="1265894" cy="822062"/>
            </a:xfrm>
          </p:grpSpPr>
          <p:sp>
            <p:nvSpPr>
              <p:cNvPr id="40" name="Google Shape;2489;p33">
                <a:extLst>
                  <a:ext uri="{FF2B5EF4-FFF2-40B4-BE49-F238E27FC236}">
                    <a16:creationId xmlns:a16="http://schemas.microsoft.com/office/drawing/2014/main" id="{8A225A84-0BEC-2423-96C4-452F9A21CBE7}"/>
                  </a:ext>
                </a:extLst>
              </p:cNvPr>
              <p:cNvSpPr/>
              <p:nvPr/>
            </p:nvSpPr>
            <p:spPr>
              <a:xfrm>
                <a:off x="3072569" y="-1043790"/>
                <a:ext cx="994450" cy="67128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19611" extrusionOk="0">
                    <a:moveTo>
                      <a:pt x="203" y="1"/>
                    </a:moveTo>
                    <a:cubicBezTo>
                      <a:pt x="96" y="1"/>
                      <a:pt x="0" y="84"/>
                      <a:pt x="0" y="191"/>
                    </a:cubicBezTo>
                    <a:lnTo>
                      <a:pt x="0" y="19420"/>
                    </a:lnTo>
                    <a:cubicBezTo>
                      <a:pt x="0" y="19515"/>
                      <a:pt x="96" y="19610"/>
                      <a:pt x="203" y="19610"/>
                    </a:cubicBezTo>
                    <a:lnTo>
                      <a:pt x="28861" y="19610"/>
                    </a:lnTo>
                    <a:cubicBezTo>
                      <a:pt x="28968" y="19610"/>
                      <a:pt x="29052" y="19527"/>
                      <a:pt x="29052" y="19420"/>
                    </a:cubicBezTo>
                    <a:lnTo>
                      <a:pt x="29052" y="191"/>
                    </a:lnTo>
                    <a:cubicBezTo>
                      <a:pt x="29052" y="84"/>
                      <a:pt x="28968" y="1"/>
                      <a:pt x="288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490;p33">
                <a:extLst>
                  <a:ext uri="{FF2B5EF4-FFF2-40B4-BE49-F238E27FC236}">
                    <a16:creationId xmlns:a16="http://schemas.microsoft.com/office/drawing/2014/main" id="{A321052D-7ADE-8235-9B89-27067B7D26A8}"/>
                  </a:ext>
                </a:extLst>
              </p:cNvPr>
              <p:cNvSpPr/>
              <p:nvPr/>
            </p:nvSpPr>
            <p:spPr>
              <a:xfrm>
                <a:off x="3113713" y="-1003845"/>
                <a:ext cx="912538" cy="590981"/>
              </a:xfrm>
              <a:custGeom>
                <a:avLst/>
                <a:gdLst/>
                <a:ahLst/>
                <a:cxnLst/>
                <a:rect l="l" t="t" r="r" b="b"/>
                <a:pathLst>
                  <a:path w="26659" h="17265" extrusionOk="0">
                    <a:moveTo>
                      <a:pt x="191" y="0"/>
                    </a:moveTo>
                    <a:cubicBezTo>
                      <a:pt x="84" y="0"/>
                      <a:pt x="1" y="84"/>
                      <a:pt x="1" y="179"/>
                    </a:cubicBezTo>
                    <a:lnTo>
                      <a:pt x="1" y="17086"/>
                    </a:lnTo>
                    <a:cubicBezTo>
                      <a:pt x="1" y="17193"/>
                      <a:pt x="84" y="17264"/>
                      <a:pt x="191" y="17264"/>
                    </a:cubicBezTo>
                    <a:lnTo>
                      <a:pt x="26468" y="17264"/>
                    </a:lnTo>
                    <a:cubicBezTo>
                      <a:pt x="26576" y="17264"/>
                      <a:pt x="26647" y="17193"/>
                      <a:pt x="26647" y="17086"/>
                    </a:cubicBezTo>
                    <a:lnTo>
                      <a:pt x="26659" y="17086"/>
                    </a:lnTo>
                    <a:lnTo>
                      <a:pt x="26659" y="179"/>
                    </a:lnTo>
                    <a:cubicBezTo>
                      <a:pt x="26659" y="84"/>
                      <a:pt x="26588" y="0"/>
                      <a:pt x="26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491;p33">
                <a:extLst>
                  <a:ext uri="{FF2B5EF4-FFF2-40B4-BE49-F238E27FC236}">
                    <a16:creationId xmlns:a16="http://schemas.microsoft.com/office/drawing/2014/main" id="{A5F2D70B-76DB-D478-F05E-168BC250CA2E}"/>
                  </a:ext>
                </a:extLst>
              </p:cNvPr>
              <p:cNvSpPr/>
              <p:nvPr/>
            </p:nvSpPr>
            <p:spPr>
              <a:xfrm>
                <a:off x="2936851" y="-436566"/>
                <a:ext cx="1265894" cy="64044"/>
              </a:xfrm>
              <a:custGeom>
                <a:avLst/>
                <a:gdLst/>
                <a:ahLst/>
                <a:cxnLst/>
                <a:rect l="l" t="t" r="r" b="b"/>
                <a:pathLst>
                  <a:path w="36982" h="1871" extrusionOk="0">
                    <a:moveTo>
                      <a:pt x="1" y="1"/>
                    </a:moveTo>
                    <a:lnTo>
                      <a:pt x="1" y="715"/>
                    </a:lnTo>
                    <a:cubicBezTo>
                      <a:pt x="1" y="1346"/>
                      <a:pt x="513" y="1870"/>
                      <a:pt x="1155" y="1870"/>
                    </a:cubicBezTo>
                    <a:lnTo>
                      <a:pt x="35815" y="1870"/>
                    </a:lnTo>
                    <a:cubicBezTo>
                      <a:pt x="36458" y="1870"/>
                      <a:pt x="36981" y="1346"/>
                      <a:pt x="36981" y="715"/>
                    </a:cubicBezTo>
                    <a:lnTo>
                      <a:pt x="3698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492;p33">
                <a:extLst>
                  <a:ext uri="{FF2B5EF4-FFF2-40B4-BE49-F238E27FC236}">
                    <a16:creationId xmlns:a16="http://schemas.microsoft.com/office/drawing/2014/main" id="{6EDD96C4-D681-1982-D3AD-34F59AE941CC}"/>
                  </a:ext>
                </a:extLst>
              </p:cNvPr>
              <p:cNvSpPr/>
              <p:nvPr/>
            </p:nvSpPr>
            <p:spPr>
              <a:xfrm>
                <a:off x="3113713" y="-1003845"/>
                <a:ext cx="912161" cy="109262"/>
              </a:xfrm>
              <a:custGeom>
                <a:avLst/>
                <a:gdLst/>
                <a:ahLst/>
                <a:cxnLst/>
                <a:rect l="l" t="t" r="r" b="b"/>
                <a:pathLst>
                  <a:path w="26648" h="3192" extrusionOk="0">
                    <a:moveTo>
                      <a:pt x="1" y="179"/>
                    </a:moveTo>
                    <a:lnTo>
                      <a:pt x="1" y="3191"/>
                    </a:lnTo>
                    <a:lnTo>
                      <a:pt x="26647" y="3191"/>
                    </a:lnTo>
                    <a:lnTo>
                      <a:pt x="26647" y="179"/>
                    </a:lnTo>
                    <a:cubicBezTo>
                      <a:pt x="26647" y="84"/>
                      <a:pt x="26576" y="0"/>
                      <a:pt x="26468" y="0"/>
                    </a:cubicBezTo>
                    <a:lnTo>
                      <a:pt x="191" y="0"/>
                    </a:lnTo>
                    <a:cubicBezTo>
                      <a:pt x="84" y="0"/>
                      <a:pt x="1" y="96"/>
                      <a:pt x="1" y="1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493;p33">
                <a:extLst>
                  <a:ext uri="{FF2B5EF4-FFF2-40B4-BE49-F238E27FC236}">
                    <a16:creationId xmlns:a16="http://schemas.microsoft.com/office/drawing/2014/main" id="{53C70DC3-907E-0808-FA5B-AAE7E84F683C}"/>
                  </a:ext>
                </a:extLst>
              </p:cNvPr>
              <p:cNvSpPr/>
              <p:nvPr/>
            </p:nvSpPr>
            <p:spPr>
              <a:xfrm>
                <a:off x="3156533" y="-969616"/>
                <a:ext cx="39946" cy="39981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168" extrusionOk="0">
                    <a:moveTo>
                      <a:pt x="583" y="1"/>
                    </a:moveTo>
                    <a:cubicBezTo>
                      <a:pt x="262" y="1"/>
                      <a:pt x="0" y="262"/>
                      <a:pt x="0" y="584"/>
                    </a:cubicBezTo>
                    <a:cubicBezTo>
                      <a:pt x="0" y="905"/>
                      <a:pt x="262" y="1167"/>
                      <a:pt x="583" y="1167"/>
                    </a:cubicBezTo>
                    <a:cubicBezTo>
                      <a:pt x="905" y="1167"/>
                      <a:pt x="1167" y="905"/>
                      <a:pt x="1167" y="584"/>
                    </a:cubicBezTo>
                    <a:cubicBezTo>
                      <a:pt x="1167" y="262"/>
                      <a:pt x="905" y="1"/>
                      <a:pt x="5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494;p33">
                <a:extLst>
                  <a:ext uri="{FF2B5EF4-FFF2-40B4-BE49-F238E27FC236}">
                    <a16:creationId xmlns:a16="http://schemas.microsoft.com/office/drawing/2014/main" id="{A450EF63-05EC-A2F9-EC6D-4127E5D0F39E}"/>
                  </a:ext>
                </a:extLst>
              </p:cNvPr>
              <p:cNvSpPr/>
              <p:nvPr/>
            </p:nvSpPr>
            <p:spPr>
              <a:xfrm>
                <a:off x="3242927" y="-969616"/>
                <a:ext cx="39570" cy="3998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68" extrusionOk="0">
                    <a:moveTo>
                      <a:pt x="584" y="1"/>
                    </a:moveTo>
                    <a:cubicBezTo>
                      <a:pt x="262" y="1"/>
                      <a:pt x="0" y="262"/>
                      <a:pt x="0" y="584"/>
                    </a:cubicBezTo>
                    <a:cubicBezTo>
                      <a:pt x="0" y="905"/>
                      <a:pt x="262" y="1167"/>
                      <a:pt x="584" y="1167"/>
                    </a:cubicBezTo>
                    <a:cubicBezTo>
                      <a:pt x="893" y="1167"/>
                      <a:pt x="1155" y="905"/>
                      <a:pt x="1155" y="584"/>
                    </a:cubicBezTo>
                    <a:cubicBezTo>
                      <a:pt x="1155" y="262"/>
                      <a:pt x="893" y="1"/>
                      <a:pt x="5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495;p33">
                <a:extLst>
                  <a:ext uri="{FF2B5EF4-FFF2-40B4-BE49-F238E27FC236}">
                    <a16:creationId xmlns:a16="http://schemas.microsoft.com/office/drawing/2014/main" id="{5F172C82-CDA8-156F-F87B-DBAEEA7AE94B}"/>
                  </a:ext>
                </a:extLst>
              </p:cNvPr>
              <p:cNvSpPr/>
              <p:nvPr/>
            </p:nvSpPr>
            <p:spPr>
              <a:xfrm>
                <a:off x="3328911" y="-969616"/>
                <a:ext cx="39981" cy="39981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68" extrusionOk="0">
                    <a:moveTo>
                      <a:pt x="584" y="1"/>
                    </a:moveTo>
                    <a:cubicBezTo>
                      <a:pt x="262" y="1"/>
                      <a:pt x="0" y="262"/>
                      <a:pt x="0" y="584"/>
                    </a:cubicBezTo>
                    <a:cubicBezTo>
                      <a:pt x="0" y="905"/>
                      <a:pt x="262" y="1167"/>
                      <a:pt x="584" y="1167"/>
                    </a:cubicBezTo>
                    <a:cubicBezTo>
                      <a:pt x="905" y="1167"/>
                      <a:pt x="1167" y="905"/>
                      <a:pt x="1167" y="584"/>
                    </a:cubicBezTo>
                    <a:cubicBezTo>
                      <a:pt x="1167" y="262"/>
                      <a:pt x="905" y="1"/>
                      <a:pt x="5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496;p33">
                <a:extLst>
                  <a:ext uri="{FF2B5EF4-FFF2-40B4-BE49-F238E27FC236}">
                    <a16:creationId xmlns:a16="http://schemas.microsoft.com/office/drawing/2014/main" id="{F3416613-AC51-D984-C4AA-C509B5F7A14A}"/>
                  </a:ext>
                </a:extLst>
              </p:cNvPr>
              <p:cNvSpPr/>
              <p:nvPr/>
            </p:nvSpPr>
            <p:spPr>
              <a:xfrm>
                <a:off x="3113302" y="-894620"/>
                <a:ext cx="914591" cy="87252"/>
              </a:xfrm>
              <a:custGeom>
                <a:avLst/>
                <a:gdLst/>
                <a:ahLst/>
                <a:cxnLst/>
                <a:rect l="l" t="t" r="r" b="b"/>
                <a:pathLst>
                  <a:path w="26719" h="2549" extrusionOk="0">
                    <a:moveTo>
                      <a:pt x="1" y="0"/>
                    </a:moveTo>
                    <a:lnTo>
                      <a:pt x="1" y="2548"/>
                    </a:lnTo>
                    <a:lnTo>
                      <a:pt x="26719" y="2548"/>
                    </a:lnTo>
                    <a:lnTo>
                      <a:pt x="267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497;p33">
                <a:extLst>
                  <a:ext uri="{FF2B5EF4-FFF2-40B4-BE49-F238E27FC236}">
                    <a16:creationId xmlns:a16="http://schemas.microsoft.com/office/drawing/2014/main" id="{145B6F0A-084C-C5A1-47DA-2BBCFDADCE9E}"/>
                  </a:ext>
                </a:extLst>
              </p:cNvPr>
              <p:cNvSpPr/>
              <p:nvPr/>
            </p:nvSpPr>
            <p:spPr>
              <a:xfrm>
                <a:off x="3173648" y="-871413"/>
                <a:ext cx="793520" cy="40391"/>
              </a:xfrm>
              <a:custGeom>
                <a:avLst/>
                <a:gdLst/>
                <a:ahLst/>
                <a:cxnLst/>
                <a:rect l="l" t="t" r="r" b="b"/>
                <a:pathLst>
                  <a:path w="23182" h="1180" extrusionOk="0">
                    <a:moveTo>
                      <a:pt x="0" y="1"/>
                    </a:moveTo>
                    <a:lnTo>
                      <a:pt x="0" y="1180"/>
                    </a:lnTo>
                    <a:lnTo>
                      <a:pt x="23182" y="1180"/>
                    </a:lnTo>
                    <a:lnTo>
                      <a:pt x="231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498;p33">
                <a:extLst>
                  <a:ext uri="{FF2B5EF4-FFF2-40B4-BE49-F238E27FC236}">
                    <a16:creationId xmlns:a16="http://schemas.microsoft.com/office/drawing/2014/main" id="{BB16288B-C107-DEAC-E525-C505D7019B60}"/>
                  </a:ext>
                </a:extLst>
              </p:cNvPr>
              <p:cNvSpPr/>
              <p:nvPr/>
            </p:nvSpPr>
            <p:spPr>
              <a:xfrm>
                <a:off x="3310975" y="-738946"/>
                <a:ext cx="839183" cy="198911"/>
              </a:xfrm>
              <a:custGeom>
                <a:avLst/>
                <a:gdLst/>
                <a:ahLst/>
                <a:cxnLst/>
                <a:rect l="l" t="t" r="r" b="b"/>
                <a:pathLst>
                  <a:path w="24516" h="5811" extrusionOk="0">
                    <a:moveTo>
                      <a:pt x="1" y="0"/>
                    </a:moveTo>
                    <a:lnTo>
                      <a:pt x="1" y="5811"/>
                    </a:lnTo>
                    <a:lnTo>
                      <a:pt x="24515" y="5811"/>
                    </a:lnTo>
                    <a:lnTo>
                      <a:pt x="245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499;p33">
                <a:extLst>
                  <a:ext uri="{FF2B5EF4-FFF2-40B4-BE49-F238E27FC236}">
                    <a16:creationId xmlns:a16="http://schemas.microsoft.com/office/drawing/2014/main" id="{0664A078-C5AB-24C9-25D9-907687CA8409}"/>
                  </a:ext>
                </a:extLst>
              </p:cNvPr>
              <p:cNvSpPr/>
              <p:nvPr/>
            </p:nvSpPr>
            <p:spPr>
              <a:xfrm>
                <a:off x="3448713" y="-685549"/>
                <a:ext cx="563289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16456" h="2680" extrusionOk="0">
                    <a:moveTo>
                      <a:pt x="1" y="0"/>
                    </a:moveTo>
                    <a:lnTo>
                      <a:pt x="1" y="2679"/>
                    </a:lnTo>
                    <a:lnTo>
                      <a:pt x="16455" y="2679"/>
                    </a:lnTo>
                    <a:lnTo>
                      <a:pt x="164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500;p33">
                <a:extLst>
                  <a:ext uri="{FF2B5EF4-FFF2-40B4-BE49-F238E27FC236}">
                    <a16:creationId xmlns:a16="http://schemas.microsoft.com/office/drawing/2014/main" id="{FA4D96B6-E835-4FFF-9DEC-241F1A3D8E4E}"/>
                  </a:ext>
                </a:extLst>
              </p:cNvPr>
              <p:cNvSpPr/>
              <p:nvPr/>
            </p:nvSpPr>
            <p:spPr>
              <a:xfrm>
                <a:off x="3562832" y="-669667"/>
                <a:ext cx="77462" cy="58328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704" extrusionOk="0">
                    <a:moveTo>
                      <a:pt x="1" y="1"/>
                    </a:moveTo>
                    <a:lnTo>
                      <a:pt x="453" y="1703"/>
                    </a:lnTo>
                    <a:lnTo>
                      <a:pt x="774" y="1703"/>
                    </a:lnTo>
                    <a:lnTo>
                      <a:pt x="1132" y="536"/>
                    </a:lnTo>
                    <a:lnTo>
                      <a:pt x="1489" y="1703"/>
                    </a:lnTo>
                    <a:lnTo>
                      <a:pt x="1798" y="1703"/>
                    </a:lnTo>
                    <a:lnTo>
                      <a:pt x="2263" y="1"/>
                    </a:lnTo>
                    <a:lnTo>
                      <a:pt x="1882" y="1"/>
                    </a:lnTo>
                    <a:lnTo>
                      <a:pt x="1620" y="1215"/>
                    </a:lnTo>
                    <a:lnTo>
                      <a:pt x="1286" y="1"/>
                    </a:lnTo>
                    <a:lnTo>
                      <a:pt x="1013" y="1"/>
                    </a:lnTo>
                    <a:lnTo>
                      <a:pt x="655" y="1191"/>
                    </a:lnTo>
                    <a:lnTo>
                      <a:pt x="632" y="119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501;p33">
                <a:extLst>
                  <a:ext uri="{FF2B5EF4-FFF2-40B4-BE49-F238E27FC236}">
                    <a16:creationId xmlns:a16="http://schemas.microsoft.com/office/drawing/2014/main" id="{7BE73D4F-4DE7-BCFC-810F-598DF6682572}"/>
                  </a:ext>
                </a:extLst>
              </p:cNvPr>
              <p:cNvSpPr/>
              <p:nvPr/>
            </p:nvSpPr>
            <p:spPr>
              <a:xfrm>
                <a:off x="3650459" y="-669667"/>
                <a:ext cx="77462" cy="58328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704" extrusionOk="0">
                    <a:moveTo>
                      <a:pt x="0" y="1"/>
                    </a:moveTo>
                    <a:lnTo>
                      <a:pt x="465" y="1703"/>
                    </a:lnTo>
                    <a:lnTo>
                      <a:pt x="774" y="1703"/>
                    </a:lnTo>
                    <a:lnTo>
                      <a:pt x="1132" y="536"/>
                    </a:lnTo>
                    <a:lnTo>
                      <a:pt x="1489" y="1703"/>
                    </a:lnTo>
                    <a:lnTo>
                      <a:pt x="1798" y="1703"/>
                    </a:lnTo>
                    <a:lnTo>
                      <a:pt x="2263" y="1"/>
                    </a:lnTo>
                    <a:lnTo>
                      <a:pt x="1894" y="1"/>
                    </a:lnTo>
                    <a:lnTo>
                      <a:pt x="1620" y="1215"/>
                    </a:lnTo>
                    <a:lnTo>
                      <a:pt x="1286" y="1"/>
                    </a:lnTo>
                    <a:lnTo>
                      <a:pt x="1012" y="1"/>
                    </a:lnTo>
                    <a:lnTo>
                      <a:pt x="655" y="1191"/>
                    </a:lnTo>
                    <a:lnTo>
                      <a:pt x="631" y="119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502;p33">
                <a:extLst>
                  <a:ext uri="{FF2B5EF4-FFF2-40B4-BE49-F238E27FC236}">
                    <a16:creationId xmlns:a16="http://schemas.microsoft.com/office/drawing/2014/main" id="{223DAD90-FF05-D27D-B7CB-28CC036D4224}"/>
                  </a:ext>
                </a:extLst>
              </p:cNvPr>
              <p:cNvSpPr/>
              <p:nvPr/>
            </p:nvSpPr>
            <p:spPr>
              <a:xfrm>
                <a:off x="3738085" y="-669667"/>
                <a:ext cx="77462" cy="58328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704" extrusionOk="0">
                    <a:moveTo>
                      <a:pt x="0" y="1"/>
                    </a:moveTo>
                    <a:lnTo>
                      <a:pt x="465" y="1703"/>
                    </a:lnTo>
                    <a:lnTo>
                      <a:pt x="774" y="1703"/>
                    </a:lnTo>
                    <a:lnTo>
                      <a:pt x="1131" y="536"/>
                    </a:lnTo>
                    <a:lnTo>
                      <a:pt x="1489" y="1703"/>
                    </a:lnTo>
                    <a:lnTo>
                      <a:pt x="1798" y="1703"/>
                    </a:lnTo>
                    <a:lnTo>
                      <a:pt x="2262" y="1"/>
                    </a:lnTo>
                    <a:lnTo>
                      <a:pt x="1893" y="1"/>
                    </a:lnTo>
                    <a:lnTo>
                      <a:pt x="1620" y="1215"/>
                    </a:lnTo>
                    <a:lnTo>
                      <a:pt x="1286" y="1"/>
                    </a:lnTo>
                    <a:lnTo>
                      <a:pt x="1012" y="1"/>
                    </a:lnTo>
                    <a:lnTo>
                      <a:pt x="655" y="1191"/>
                    </a:lnTo>
                    <a:lnTo>
                      <a:pt x="631" y="1191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503;p33">
                <a:extLst>
                  <a:ext uri="{FF2B5EF4-FFF2-40B4-BE49-F238E27FC236}">
                    <a16:creationId xmlns:a16="http://schemas.microsoft.com/office/drawing/2014/main" id="{F2B2B028-C409-CB71-D2B0-0A657D8450DD}"/>
                  </a:ext>
                </a:extLst>
              </p:cNvPr>
              <p:cNvSpPr/>
              <p:nvPr/>
            </p:nvSpPr>
            <p:spPr>
              <a:xfrm>
                <a:off x="3479279" y="-676581"/>
                <a:ext cx="53433" cy="74998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191" extrusionOk="0">
                    <a:moveTo>
                      <a:pt x="894" y="131"/>
                    </a:moveTo>
                    <a:cubicBezTo>
                      <a:pt x="1013" y="131"/>
                      <a:pt x="1120" y="238"/>
                      <a:pt x="1120" y="357"/>
                    </a:cubicBezTo>
                    <a:lnTo>
                      <a:pt x="1120" y="607"/>
                    </a:lnTo>
                    <a:lnTo>
                      <a:pt x="429" y="607"/>
                    </a:lnTo>
                    <a:lnTo>
                      <a:pt x="429" y="357"/>
                    </a:lnTo>
                    <a:lnTo>
                      <a:pt x="418" y="357"/>
                    </a:lnTo>
                    <a:cubicBezTo>
                      <a:pt x="418" y="238"/>
                      <a:pt x="525" y="131"/>
                      <a:pt x="644" y="131"/>
                    </a:cubicBezTo>
                    <a:close/>
                    <a:moveTo>
                      <a:pt x="644" y="0"/>
                    </a:moveTo>
                    <a:cubicBezTo>
                      <a:pt x="441" y="0"/>
                      <a:pt x="287" y="167"/>
                      <a:pt x="287" y="357"/>
                    </a:cubicBezTo>
                    <a:lnTo>
                      <a:pt x="287" y="607"/>
                    </a:lnTo>
                    <a:cubicBezTo>
                      <a:pt x="132" y="607"/>
                      <a:pt x="1" y="738"/>
                      <a:pt x="1" y="893"/>
                    </a:cubicBezTo>
                    <a:lnTo>
                      <a:pt x="1" y="1893"/>
                    </a:lnTo>
                    <a:cubicBezTo>
                      <a:pt x="1" y="2048"/>
                      <a:pt x="132" y="2191"/>
                      <a:pt x="298" y="2191"/>
                    </a:cubicBezTo>
                    <a:lnTo>
                      <a:pt x="1263" y="2191"/>
                    </a:lnTo>
                    <a:cubicBezTo>
                      <a:pt x="1430" y="2191"/>
                      <a:pt x="1561" y="2048"/>
                      <a:pt x="1561" y="1893"/>
                    </a:cubicBezTo>
                    <a:lnTo>
                      <a:pt x="1561" y="893"/>
                    </a:lnTo>
                    <a:cubicBezTo>
                      <a:pt x="1537" y="738"/>
                      <a:pt x="1418" y="619"/>
                      <a:pt x="1251" y="607"/>
                    </a:cubicBezTo>
                    <a:lnTo>
                      <a:pt x="1251" y="357"/>
                    </a:lnTo>
                    <a:cubicBezTo>
                      <a:pt x="1251" y="167"/>
                      <a:pt x="1084" y="0"/>
                      <a:pt x="8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504;p33">
                <a:extLst>
                  <a:ext uri="{FF2B5EF4-FFF2-40B4-BE49-F238E27FC236}">
                    <a16:creationId xmlns:a16="http://schemas.microsoft.com/office/drawing/2014/main" id="{6CD22C8C-6D04-4EE6-10AF-674427C3D086}"/>
                  </a:ext>
                </a:extLst>
              </p:cNvPr>
              <p:cNvSpPr/>
              <p:nvPr/>
            </p:nvSpPr>
            <p:spPr>
              <a:xfrm>
                <a:off x="3249842" y="-834719"/>
                <a:ext cx="480144" cy="612991"/>
              </a:xfrm>
              <a:custGeom>
                <a:avLst/>
                <a:gdLst/>
                <a:ahLst/>
                <a:cxnLst/>
                <a:rect l="l" t="t" r="r" b="b"/>
                <a:pathLst>
                  <a:path w="14027" h="17908" extrusionOk="0">
                    <a:moveTo>
                      <a:pt x="6777" y="969"/>
                    </a:moveTo>
                    <a:cubicBezTo>
                      <a:pt x="8490" y="969"/>
                      <a:pt x="10157" y="1856"/>
                      <a:pt x="11073" y="3441"/>
                    </a:cubicBezTo>
                    <a:cubicBezTo>
                      <a:pt x="12443" y="5811"/>
                      <a:pt x="11645" y="8847"/>
                      <a:pt x="9276" y="10228"/>
                    </a:cubicBezTo>
                    <a:cubicBezTo>
                      <a:pt x="8491" y="10685"/>
                      <a:pt x="7633" y="10902"/>
                      <a:pt x="6785" y="10902"/>
                    </a:cubicBezTo>
                    <a:cubicBezTo>
                      <a:pt x="5072" y="10902"/>
                      <a:pt x="3405" y="10015"/>
                      <a:pt x="2489" y="8430"/>
                    </a:cubicBezTo>
                    <a:cubicBezTo>
                      <a:pt x="1108" y="6061"/>
                      <a:pt x="1929" y="3013"/>
                      <a:pt x="4287" y="1644"/>
                    </a:cubicBezTo>
                    <a:cubicBezTo>
                      <a:pt x="5071" y="1186"/>
                      <a:pt x="5930" y="969"/>
                      <a:pt x="6777" y="969"/>
                    </a:cubicBezTo>
                    <a:close/>
                    <a:moveTo>
                      <a:pt x="6782" y="0"/>
                    </a:moveTo>
                    <a:cubicBezTo>
                      <a:pt x="5767" y="0"/>
                      <a:pt x="4738" y="261"/>
                      <a:pt x="3799" y="810"/>
                    </a:cubicBezTo>
                    <a:cubicBezTo>
                      <a:pt x="977" y="2441"/>
                      <a:pt x="1" y="6096"/>
                      <a:pt x="1656" y="8918"/>
                    </a:cubicBezTo>
                    <a:cubicBezTo>
                      <a:pt x="2753" y="10811"/>
                      <a:pt x="4745" y="11867"/>
                      <a:pt x="6788" y="11867"/>
                    </a:cubicBezTo>
                    <a:cubicBezTo>
                      <a:pt x="7649" y="11867"/>
                      <a:pt x="8519" y="11680"/>
                      <a:pt x="9335" y="11288"/>
                    </a:cubicBezTo>
                    <a:lnTo>
                      <a:pt x="13193" y="17907"/>
                    </a:lnTo>
                    <a:lnTo>
                      <a:pt x="14026" y="17431"/>
                    </a:lnTo>
                    <a:lnTo>
                      <a:pt x="10169" y="10799"/>
                    </a:lnTo>
                    <a:cubicBezTo>
                      <a:pt x="12669" y="9049"/>
                      <a:pt x="13478" y="5644"/>
                      <a:pt x="11907" y="2953"/>
                    </a:cubicBezTo>
                    <a:cubicBezTo>
                      <a:pt x="10817" y="1059"/>
                      <a:pt x="8828" y="0"/>
                      <a:pt x="67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2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URL Reputation Tools</a:t>
            </a:r>
            <a:endParaRPr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144C30-9000-DC12-1E88-D2498000A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21" y="559687"/>
            <a:ext cx="1220634" cy="983289"/>
          </a:xfrm>
          <a:prstGeom prst="rect">
            <a:avLst/>
          </a:prstGeom>
        </p:spPr>
      </p:pic>
      <p:grpSp>
        <p:nvGrpSpPr>
          <p:cNvPr id="36" name="Google Shape;1674;p28">
            <a:extLst>
              <a:ext uri="{FF2B5EF4-FFF2-40B4-BE49-F238E27FC236}">
                <a16:creationId xmlns:a16="http://schemas.microsoft.com/office/drawing/2014/main" id="{9691E593-ACA9-0497-7BBA-F4955ABC7A95}"/>
              </a:ext>
            </a:extLst>
          </p:cNvPr>
          <p:cNvGrpSpPr/>
          <p:nvPr/>
        </p:nvGrpSpPr>
        <p:grpSpPr>
          <a:xfrm>
            <a:off x="6606797" y="3203916"/>
            <a:ext cx="2273966" cy="1646959"/>
            <a:chOff x="1854688" y="3810150"/>
            <a:chExt cx="1165950" cy="883800"/>
          </a:xfrm>
        </p:grpSpPr>
        <p:sp>
          <p:nvSpPr>
            <p:cNvPr id="37" name="Google Shape;1675;p28">
              <a:extLst>
                <a:ext uri="{FF2B5EF4-FFF2-40B4-BE49-F238E27FC236}">
                  <a16:creationId xmlns:a16="http://schemas.microsoft.com/office/drawing/2014/main" id="{6CB9C0EE-C034-CBA5-A10E-37CB55DCB746}"/>
                </a:ext>
              </a:extLst>
            </p:cNvPr>
            <p:cNvSpPr/>
            <p:nvPr/>
          </p:nvSpPr>
          <p:spPr>
            <a:xfrm>
              <a:off x="1854688" y="3810150"/>
              <a:ext cx="1165950" cy="883800"/>
            </a:xfrm>
            <a:custGeom>
              <a:avLst/>
              <a:gdLst/>
              <a:ahLst/>
              <a:cxnLst/>
              <a:rect l="l" t="t" r="r" b="b"/>
              <a:pathLst>
                <a:path w="46638" h="35352" extrusionOk="0">
                  <a:moveTo>
                    <a:pt x="18216" y="0"/>
                  </a:moveTo>
                  <a:cubicBezTo>
                    <a:pt x="16559" y="0"/>
                    <a:pt x="14935" y="142"/>
                    <a:pt x="13526" y="333"/>
                  </a:cubicBezTo>
                  <a:cubicBezTo>
                    <a:pt x="11502" y="607"/>
                    <a:pt x="9359" y="1190"/>
                    <a:pt x="8061" y="2762"/>
                  </a:cubicBezTo>
                  <a:cubicBezTo>
                    <a:pt x="5120" y="6334"/>
                    <a:pt x="8395" y="11953"/>
                    <a:pt x="6704" y="16263"/>
                  </a:cubicBezTo>
                  <a:cubicBezTo>
                    <a:pt x="5978" y="18109"/>
                    <a:pt x="4406" y="19490"/>
                    <a:pt x="3382" y="21204"/>
                  </a:cubicBezTo>
                  <a:cubicBezTo>
                    <a:pt x="1" y="26788"/>
                    <a:pt x="3275" y="34027"/>
                    <a:pt x="9704" y="35194"/>
                  </a:cubicBezTo>
                  <a:cubicBezTo>
                    <a:pt x="10305" y="35302"/>
                    <a:pt x="10900" y="35351"/>
                    <a:pt x="11489" y="35351"/>
                  </a:cubicBezTo>
                  <a:cubicBezTo>
                    <a:pt x="17273" y="35351"/>
                    <a:pt x="22600" y="30618"/>
                    <a:pt x="28564" y="30110"/>
                  </a:cubicBezTo>
                  <a:cubicBezTo>
                    <a:pt x="28985" y="30074"/>
                    <a:pt x="29410" y="30058"/>
                    <a:pt x="29837" y="30058"/>
                  </a:cubicBezTo>
                  <a:cubicBezTo>
                    <a:pt x="32301" y="30058"/>
                    <a:pt x="34849" y="30575"/>
                    <a:pt x="37261" y="30575"/>
                  </a:cubicBezTo>
                  <a:cubicBezTo>
                    <a:pt x="38937" y="30575"/>
                    <a:pt x="40547" y="30325"/>
                    <a:pt x="42018" y="29479"/>
                  </a:cubicBezTo>
                  <a:cubicBezTo>
                    <a:pt x="45792" y="27300"/>
                    <a:pt x="46637" y="21883"/>
                    <a:pt x="44899" y="17883"/>
                  </a:cubicBezTo>
                  <a:cubicBezTo>
                    <a:pt x="43161" y="13882"/>
                    <a:pt x="39529" y="11060"/>
                    <a:pt x="35850" y="8703"/>
                  </a:cubicBezTo>
                  <a:cubicBezTo>
                    <a:pt x="32505" y="6560"/>
                    <a:pt x="29326" y="3595"/>
                    <a:pt x="25980" y="1631"/>
                  </a:cubicBezTo>
                  <a:cubicBezTo>
                    <a:pt x="23875" y="399"/>
                    <a:pt x="20999" y="0"/>
                    <a:pt x="182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76;p28">
              <a:extLst>
                <a:ext uri="{FF2B5EF4-FFF2-40B4-BE49-F238E27FC236}">
                  <a16:creationId xmlns:a16="http://schemas.microsoft.com/office/drawing/2014/main" id="{19394A32-CA77-82DF-724A-187409DB1F1D}"/>
                </a:ext>
              </a:extLst>
            </p:cNvPr>
            <p:cNvSpPr/>
            <p:nvPr/>
          </p:nvSpPr>
          <p:spPr>
            <a:xfrm>
              <a:off x="2041913" y="3954475"/>
              <a:ext cx="798950" cy="537600"/>
            </a:xfrm>
            <a:custGeom>
              <a:avLst/>
              <a:gdLst/>
              <a:ahLst/>
              <a:cxnLst/>
              <a:rect l="l" t="t" r="r" b="b"/>
              <a:pathLst>
                <a:path w="31958" h="21504" extrusionOk="0">
                  <a:moveTo>
                    <a:pt x="727" y="1"/>
                  </a:moveTo>
                  <a:cubicBezTo>
                    <a:pt x="322" y="1"/>
                    <a:pt x="1" y="322"/>
                    <a:pt x="1" y="727"/>
                  </a:cubicBezTo>
                  <a:lnTo>
                    <a:pt x="1" y="21504"/>
                  </a:lnTo>
                  <a:lnTo>
                    <a:pt x="31957" y="21504"/>
                  </a:lnTo>
                  <a:lnTo>
                    <a:pt x="31957" y="727"/>
                  </a:lnTo>
                  <a:cubicBezTo>
                    <a:pt x="31957" y="322"/>
                    <a:pt x="31636" y="1"/>
                    <a:pt x="3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77;p28">
              <a:extLst>
                <a:ext uri="{FF2B5EF4-FFF2-40B4-BE49-F238E27FC236}">
                  <a16:creationId xmlns:a16="http://schemas.microsoft.com/office/drawing/2014/main" id="{83B50704-8C2D-435C-4D52-D695A128659B}"/>
                </a:ext>
              </a:extLst>
            </p:cNvPr>
            <p:cNvSpPr/>
            <p:nvPr/>
          </p:nvSpPr>
          <p:spPr>
            <a:xfrm>
              <a:off x="2078838" y="3995850"/>
              <a:ext cx="725100" cy="496225"/>
            </a:xfrm>
            <a:custGeom>
              <a:avLst/>
              <a:gdLst/>
              <a:ahLst/>
              <a:cxnLst/>
              <a:rect l="l" t="t" r="r" b="b"/>
              <a:pathLst>
                <a:path w="29004" h="19849" extrusionOk="0">
                  <a:moveTo>
                    <a:pt x="0" y="1"/>
                  </a:moveTo>
                  <a:lnTo>
                    <a:pt x="0" y="19849"/>
                  </a:lnTo>
                  <a:lnTo>
                    <a:pt x="29004" y="19849"/>
                  </a:lnTo>
                  <a:lnTo>
                    <a:pt x="2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78;p28">
              <a:extLst>
                <a:ext uri="{FF2B5EF4-FFF2-40B4-BE49-F238E27FC236}">
                  <a16:creationId xmlns:a16="http://schemas.microsoft.com/office/drawing/2014/main" id="{75A8F235-E499-C39F-8941-B26323C65BA4}"/>
                </a:ext>
              </a:extLst>
            </p:cNvPr>
            <p:cNvSpPr/>
            <p:nvPr/>
          </p:nvSpPr>
          <p:spPr>
            <a:xfrm>
              <a:off x="1960663" y="4491750"/>
              <a:ext cx="961150" cy="35150"/>
            </a:xfrm>
            <a:custGeom>
              <a:avLst/>
              <a:gdLst/>
              <a:ahLst/>
              <a:cxnLst/>
              <a:rect l="l" t="t" r="r" b="b"/>
              <a:pathLst>
                <a:path w="38446" h="1406" extrusionOk="0">
                  <a:moveTo>
                    <a:pt x="0" y="1"/>
                  </a:moveTo>
                  <a:lnTo>
                    <a:pt x="0" y="858"/>
                  </a:lnTo>
                  <a:cubicBezTo>
                    <a:pt x="0" y="1156"/>
                    <a:pt x="429" y="1406"/>
                    <a:pt x="941" y="1406"/>
                  </a:cubicBezTo>
                  <a:lnTo>
                    <a:pt x="37517" y="1406"/>
                  </a:lnTo>
                  <a:cubicBezTo>
                    <a:pt x="38029" y="1406"/>
                    <a:pt x="38446" y="1156"/>
                    <a:pt x="38446" y="858"/>
                  </a:cubicBezTo>
                  <a:lnTo>
                    <a:pt x="384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79;p28">
              <a:extLst>
                <a:ext uri="{FF2B5EF4-FFF2-40B4-BE49-F238E27FC236}">
                  <a16:creationId xmlns:a16="http://schemas.microsoft.com/office/drawing/2014/main" id="{8BEFEDAE-B0CA-B58D-1667-6BC1F0B668DF}"/>
                </a:ext>
              </a:extLst>
            </p:cNvPr>
            <p:cNvSpPr/>
            <p:nvPr/>
          </p:nvSpPr>
          <p:spPr>
            <a:xfrm>
              <a:off x="2360713" y="4491750"/>
              <a:ext cx="161050" cy="21750"/>
            </a:xfrm>
            <a:custGeom>
              <a:avLst/>
              <a:gdLst/>
              <a:ahLst/>
              <a:cxnLst/>
              <a:rect l="l" t="t" r="r" b="b"/>
              <a:pathLst>
                <a:path w="6442" h="870" extrusionOk="0">
                  <a:moveTo>
                    <a:pt x="0" y="1"/>
                  </a:moveTo>
                  <a:lnTo>
                    <a:pt x="0" y="572"/>
                  </a:lnTo>
                  <a:cubicBezTo>
                    <a:pt x="0" y="739"/>
                    <a:pt x="131" y="870"/>
                    <a:pt x="298" y="870"/>
                  </a:cubicBezTo>
                  <a:lnTo>
                    <a:pt x="6144" y="870"/>
                  </a:lnTo>
                  <a:cubicBezTo>
                    <a:pt x="6311" y="870"/>
                    <a:pt x="6442" y="739"/>
                    <a:pt x="6442" y="572"/>
                  </a:cubicBezTo>
                  <a:lnTo>
                    <a:pt x="64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80;p28">
              <a:extLst>
                <a:ext uri="{FF2B5EF4-FFF2-40B4-BE49-F238E27FC236}">
                  <a16:creationId xmlns:a16="http://schemas.microsoft.com/office/drawing/2014/main" id="{9527ADAC-CF38-54F3-6777-82174502C8E9}"/>
                </a:ext>
              </a:extLst>
            </p:cNvPr>
            <p:cNvSpPr/>
            <p:nvPr/>
          </p:nvSpPr>
          <p:spPr>
            <a:xfrm>
              <a:off x="2222588" y="4030375"/>
              <a:ext cx="430750" cy="430900"/>
            </a:xfrm>
            <a:custGeom>
              <a:avLst/>
              <a:gdLst/>
              <a:ahLst/>
              <a:cxnLst/>
              <a:rect l="l" t="t" r="r" b="b"/>
              <a:pathLst>
                <a:path w="17230" h="17236" extrusionOk="0">
                  <a:moveTo>
                    <a:pt x="1" y="1"/>
                  </a:moveTo>
                  <a:lnTo>
                    <a:pt x="1" y="1727"/>
                  </a:lnTo>
                  <a:lnTo>
                    <a:pt x="1715" y="1727"/>
                  </a:lnTo>
                  <a:lnTo>
                    <a:pt x="4811" y="8264"/>
                  </a:lnTo>
                  <a:lnTo>
                    <a:pt x="3656" y="10371"/>
                  </a:lnTo>
                  <a:cubicBezTo>
                    <a:pt x="3513" y="10633"/>
                    <a:pt x="3442" y="10919"/>
                    <a:pt x="3442" y="11205"/>
                  </a:cubicBezTo>
                  <a:cubicBezTo>
                    <a:pt x="3442" y="12157"/>
                    <a:pt x="4216" y="12919"/>
                    <a:pt x="5168" y="12931"/>
                  </a:cubicBezTo>
                  <a:lnTo>
                    <a:pt x="15503" y="12931"/>
                  </a:lnTo>
                  <a:lnTo>
                    <a:pt x="15503" y="11205"/>
                  </a:lnTo>
                  <a:lnTo>
                    <a:pt x="5525" y="11205"/>
                  </a:lnTo>
                  <a:cubicBezTo>
                    <a:pt x="5406" y="11205"/>
                    <a:pt x="5311" y="11110"/>
                    <a:pt x="5311" y="10990"/>
                  </a:cubicBezTo>
                  <a:lnTo>
                    <a:pt x="5335" y="10895"/>
                  </a:lnTo>
                  <a:lnTo>
                    <a:pt x="6109" y="9490"/>
                  </a:lnTo>
                  <a:lnTo>
                    <a:pt x="12526" y="9490"/>
                  </a:lnTo>
                  <a:cubicBezTo>
                    <a:pt x="13157" y="9490"/>
                    <a:pt x="13741" y="9145"/>
                    <a:pt x="14038" y="8597"/>
                  </a:cubicBezTo>
                  <a:lnTo>
                    <a:pt x="17122" y="3001"/>
                  </a:lnTo>
                  <a:cubicBezTo>
                    <a:pt x="17193" y="2882"/>
                    <a:pt x="17229" y="2739"/>
                    <a:pt x="17229" y="2597"/>
                  </a:cubicBezTo>
                  <a:cubicBezTo>
                    <a:pt x="17229" y="2120"/>
                    <a:pt x="16836" y="1727"/>
                    <a:pt x="16360" y="1727"/>
                  </a:cubicBezTo>
                  <a:lnTo>
                    <a:pt x="3632" y="1727"/>
                  </a:lnTo>
                  <a:lnTo>
                    <a:pt x="2823" y="13"/>
                  </a:lnTo>
                  <a:lnTo>
                    <a:pt x="1" y="1"/>
                  </a:lnTo>
                  <a:close/>
                  <a:moveTo>
                    <a:pt x="5168" y="13788"/>
                  </a:moveTo>
                  <a:cubicBezTo>
                    <a:pt x="3632" y="13788"/>
                    <a:pt x="2858" y="15646"/>
                    <a:pt x="3942" y="16729"/>
                  </a:cubicBezTo>
                  <a:cubicBezTo>
                    <a:pt x="4291" y="17079"/>
                    <a:pt x="4722" y="17235"/>
                    <a:pt x="5144" y="17235"/>
                  </a:cubicBezTo>
                  <a:cubicBezTo>
                    <a:pt x="6031" y="17235"/>
                    <a:pt x="6883" y="16547"/>
                    <a:pt x="6883" y="15515"/>
                  </a:cubicBezTo>
                  <a:cubicBezTo>
                    <a:pt x="6883" y="14562"/>
                    <a:pt x="6109" y="13788"/>
                    <a:pt x="5168" y="13788"/>
                  </a:cubicBezTo>
                  <a:close/>
                  <a:moveTo>
                    <a:pt x="13776" y="13788"/>
                  </a:moveTo>
                  <a:cubicBezTo>
                    <a:pt x="12240" y="13788"/>
                    <a:pt x="11478" y="15646"/>
                    <a:pt x="12562" y="16729"/>
                  </a:cubicBezTo>
                  <a:cubicBezTo>
                    <a:pt x="12912" y="17079"/>
                    <a:pt x="13342" y="17235"/>
                    <a:pt x="13764" y="17235"/>
                  </a:cubicBezTo>
                  <a:cubicBezTo>
                    <a:pt x="14651" y="17235"/>
                    <a:pt x="15503" y="16547"/>
                    <a:pt x="15503" y="15515"/>
                  </a:cubicBezTo>
                  <a:cubicBezTo>
                    <a:pt x="15503" y="14562"/>
                    <a:pt x="14729" y="13788"/>
                    <a:pt x="13776" y="137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81;p28">
              <a:extLst>
                <a:ext uri="{FF2B5EF4-FFF2-40B4-BE49-F238E27FC236}">
                  <a16:creationId xmlns:a16="http://schemas.microsoft.com/office/drawing/2014/main" id="{A23E963D-406A-FB08-DCD9-2545949C1C5B}"/>
                </a:ext>
              </a:extLst>
            </p:cNvPr>
            <p:cNvSpPr/>
            <p:nvPr/>
          </p:nvSpPr>
          <p:spPr>
            <a:xfrm>
              <a:off x="2175263" y="4129200"/>
              <a:ext cx="250350" cy="250350"/>
            </a:xfrm>
            <a:custGeom>
              <a:avLst/>
              <a:gdLst/>
              <a:ahLst/>
              <a:cxnLst/>
              <a:rect l="l" t="t" r="r" b="b"/>
              <a:pathLst>
                <a:path w="10014" h="10014" extrusionOk="0">
                  <a:moveTo>
                    <a:pt x="5001" y="1"/>
                  </a:moveTo>
                  <a:cubicBezTo>
                    <a:pt x="2239" y="1"/>
                    <a:pt x="1" y="2239"/>
                    <a:pt x="1" y="5013"/>
                  </a:cubicBezTo>
                  <a:cubicBezTo>
                    <a:pt x="1" y="7776"/>
                    <a:pt x="2239" y="10014"/>
                    <a:pt x="5001" y="10014"/>
                  </a:cubicBezTo>
                  <a:cubicBezTo>
                    <a:pt x="7775" y="10014"/>
                    <a:pt x="10014" y="7776"/>
                    <a:pt x="10014" y="5013"/>
                  </a:cubicBezTo>
                  <a:cubicBezTo>
                    <a:pt x="10014" y="2239"/>
                    <a:pt x="7775" y="1"/>
                    <a:pt x="5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82;p28">
              <a:extLst>
                <a:ext uri="{FF2B5EF4-FFF2-40B4-BE49-F238E27FC236}">
                  <a16:creationId xmlns:a16="http://schemas.microsoft.com/office/drawing/2014/main" id="{B9ED286A-5E70-45AC-773E-CCB8FF383B3A}"/>
                </a:ext>
              </a:extLst>
            </p:cNvPr>
            <p:cNvSpPr/>
            <p:nvPr/>
          </p:nvSpPr>
          <p:spPr>
            <a:xfrm>
              <a:off x="2317838" y="4187250"/>
              <a:ext cx="430450" cy="129800"/>
            </a:xfrm>
            <a:custGeom>
              <a:avLst/>
              <a:gdLst/>
              <a:ahLst/>
              <a:cxnLst/>
              <a:rect l="l" t="t" r="r" b="b"/>
              <a:pathLst>
                <a:path w="17218" h="5192" extrusionOk="0">
                  <a:moveTo>
                    <a:pt x="1" y="1"/>
                  </a:moveTo>
                  <a:lnTo>
                    <a:pt x="1" y="5192"/>
                  </a:lnTo>
                  <a:lnTo>
                    <a:pt x="14622" y="5192"/>
                  </a:lnTo>
                  <a:cubicBezTo>
                    <a:pt x="16050" y="5192"/>
                    <a:pt x="17205" y="4025"/>
                    <a:pt x="17217" y="2596"/>
                  </a:cubicBezTo>
                  <a:cubicBezTo>
                    <a:pt x="17217" y="1167"/>
                    <a:pt x="16050" y="1"/>
                    <a:pt x="14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83;p28">
              <a:extLst>
                <a:ext uri="{FF2B5EF4-FFF2-40B4-BE49-F238E27FC236}">
                  <a16:creationId xmlns:a16="http://schemas.microsoft.com/office/drawing/2014/main" id="{DCC01C20-202B-B6BB-5885-60DDB0A12B59}"/>
                </a:ext>
              </a:extLst>
            </p:cNvPr>
            <p:cNvSpPr/>
            <p:nvPr/>
          </p:nvSpPr>
          <p:spPr>
            <a:xfrm>
              <a:off x="2246413" y="4157200"/>
              <a:ext cx="115800" cy="191100"/>
            </a:xfrm>
            <a:custGeom>
              <a:avLst/>
              <a:gdLst/>
              <a:ahLst/>
              <a:cxnLst/>
              <a:rect l="l" t="t" r="r" b="b"/>
              <a:pathLst>
                <a:path w="4632" h="7644" extrusionOk="0">
                  <a:moveTo>
                    <a:pt x="2310" y="488"/>
                  </a:moveTo>
                  <a:cubicBezTo>
                    <a:pt x="3084" y="488"/>
                    <a:pt x="3727" y="1072"/>
                    <a:pt x="3798" y="1846"/>
                  </a:cubicBezTo>
                  <a:lnTo>
                    <a:pt x="3798" y="3012"/>
                  </a:lnTo>
                  <a:lnTo>
                    <a:pt x="834" y="3012"/>
                  </a:lnTo>
                  <a:lnTo>
                    <a:pt x="834" y="1846"/>
                  </a:lnTo>
                  <a:cubicBezTo>
                    <a:pt x="893" y="1072"/>
                    <a:pt x="1536" y="488"/>
                    <a:pt x="2310" y="488"/>
                  </a:cubicBezTo>
                  <a:close/>
                  <a:moveTo>
                    <a:pt x="2310" y="0"/>
                  </a:moveTo>
                  <a:cubicBezTo>
                    <a:pt x="1286" y="0"/>
                    <a:pt x="453" y="810"/>
                    <a:pt x="417" y="1846"/>
                  </a:cubicBezTo>
                  <a:lnTo>
                    <a:pt x="417" y="3012"/>
                  </a:lnTo>
                  <a:lnTo>
                    <a:pt x="274" y="3012"/>
                  </a:lnTo>
                  <a:cubicBezTo>
                    <a:pt x="119" y="3012"/>
                    <a:pt x="0" y="3131"/>
                    <a:pt x="0" y="3274"/>
                  </a:cubicBezTo>
                  <a:lnTo>
                    <a:pt x="0" y="5953"/>
                  </a:lnTo>
                  <a:cubicBezTo>
                    <a:pt x="0" y="6882"/>
                    <a:pt x="750" y="7644"/>
                    <a:pt x="1679" y="7644"/>
                  </a:cubicBezTo>
                  <a:lnTo>
                    <a:pt x="2953" y="7644"/>
                  </a:lnTo>
                  <a:cubicBezTo>
                    <a:pt x="3882" y="7644"/>
                    <a:pt x="4632" y="6882"/>
                    <a:pt x="4632" y="5953"/>
                  </a:cubicBezTo>
                  <a:lnTo>
                    <a:pt x="4632" y="3274"/>
                  </a:lnTo>
                  <a:cubicBezTo>
                    <a:pt x="4632" y="3137"/>
                    <a:pt x="4523" y="3012"/>
                    <a:pt x="4378" y="3012"/>
                  </a:cubicBezTo>
                  <a:cubicBezTo>
                    <a:pt x="4371" y="3012"/>
                    <a:pt x="4365" y="3012"/>
                    <a:pt x="4358" y="3012"/>
                  </a:cubicBezTo>
                  <a:lnTo>
                    <a:pt x="4215" y="3012"/>
                  </a:lnTo>
                  <a:lnTo>
                    <a:pt x="4215" y="1846"/>
                  </a:lnTo>
                  <a:cubicBezTo>
                    <a:pt x="4179" y="810"/>
                    <a:pt x="3346" y="0"/>
                    <a:pt x="2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84;p28">
              <a:extLst>
                <a:ext uri="{FF2B5EF4-FFF2-40B4-BE49-F238E27FC236}">
                  <a16:creationId xmlns:a16="http://schemas.microsoft.com/office/drawing/2014/main" id="{D2AFBF83-95F9-E6E7-DCF3-C3619606CEDC}"/>
                </a:ext>
              </a:extLst>
            </p:cNvPr>
            <p:cNvSpPr/>
            <p:nvPr/>
          </p:nvSpPr>
          <p:spPr>
            <a:xfrm>
              <a:off x="2425025" y="4225650"/>
              <a:ext cx="40096" cy="52398"/>
            </a:xfrm>
            <a:custGeom>
              <a:avLst/>
              <a:gdLst/>
              <a:ahLst/>
              <a:cxnLst/>
              <a:rect l="l" t="t" r="r" b="b"/>
              <a:pathLst>
                <a:path w="1786" h="2334" extrusionOk="0">
                  <a:moveTo>
                    <a:pt x="845" y="0"/>
                  </a:moveTo>
                  <a:cubicBezTo>
                    <a:pt x="572" y="0"/>
                    <a:pt x="369" y="60"/>
                    <a:pt x="226" y="179"/>
                  </a:cubicBezTo>
                  <a:cubicBezTo>
                    <a:pt x="71" y="298"/>
                    <a:pt x="0" y="476"/>
                    <a:pt x="0" y="691"/>
                  </a:cubicBezTo>
                  <a:cubicBezTo>
                    <a:pt x="0" y="869"/>
                    <a:pt x="60" y="1012"/>
                    <a:pt x="155" y="1119"/>
                  </a:cubicBezTo>
                  <a:cubicBezTo>
                    <a:pt x="262" y="1226"/>
                    <a:pt x="429" y="1310"/>
                    <a:pt x="655" y="1357"/>
                  </a:cubicBezTo>
                  <a:lnTo>
                    <a:pt x="881" y="1405"/>
                  </a:lnTo>
                  <a:cubicBezTo>
                    <a:pt x="1024" y="1429"/>
                    <a:pt x="1107" y="1465"/>
                    <a:pt x="1155" y="1512"/>
                  </a:cubicBezTo>
                  <a:cubicBezTo>
                    <a:pt x="1203" y="1548"/>
                    <a:pt x="1226" y="1596"/>
                    <a:pt x="1226" y="1667"/>
                  </a:cubicBezTo>
                  <a:cubicBezTo>
                    <a:pt x="1226" y="1750"/>
                    <a:pt x="1191" y="1810"/>
                    <a:pt x="1119" y="1846"/>
                  </a:cubicBezTo>
                  <a:cubicBezTo>
                    <a:pt x="1060" y="1893"/>
                    <a:pt x="953" y="1917"/>
                    <a:pt x="833" y="1917"/>
                  </a:cubicBezTo>
                  <a:cubicBezTo>
                    <a:pt x="703" y="1917"/>
                    <a:pt x="572" y="1893"/>
                    <a:pt x="441" y="1857"/>
                  </a:cubicBezTo>
                  <a:cubicBezTo>
                    <a:pt x="310" y="1822"/>
                    <a:pt x="167" y="1762"/>
                    <a:pt x="24" y="1679"/>
                  </a:cubicBezTo>
                  <a:lnTo>
                    <a:pt x="24" y="2179"/>
                  </a:lnTo>
                  <a:cubicBezTo>
                    <a:pt x="167" y="2227"/>
                    <a:pt x="310" y="2262"/>
                    <a:pt x="452" y="2298"/>
                  </a:cubicBezTo>
                  <a:cubicBezTo>
                    <a:pt x="595" y="2322"/>
                    <a:pt x="738" y="2334"/>
                    <a:pt x="893" y="2334"/>
                  </a:cubicBezTo>
                  <a:cubicBezTo>
                    <a:pt x="1191" y="2334"/>
                    <a:pt x="1417" y="2274"/>
                    <a:pt x="1560" y="2155"/>
                  </a:cubicBezTo>
                  <a:cubicBezTo>
                    <a:pt x="1715" y="2036"/>
                    <a:pt x="1786" y="1846"/>
                    <a:pt x="1786" y="1596"/>
                  </a:cubicBezTo>
                  <a:cubicBezTo>
                    <a:pt x="1786" y="1405"/>
                    <a:pt x="1726" y="1262"/>
                    <a:pt x="1631" y="1155"/>
                  </a:cubicBezTo>
                  <a:cubicBezTo>
                    <a:pt x="1524" y="1060"/>
                    <a:pt x="1345" y="976"/>
                    <a:pt x="1095" y="929"/>
                  </a:cubicBezTo>
                  <a:lnTo>
                    <a:pt x="845" y="881"/>
                  </a:lnTo>
                  <a:cubicBezTo>
                    <a:pt x="726" y="857"/>
                    <a:pt x="643" y="834"/>
                    <a:pt x="595" y="798"/>
                  </a:cubicBezTo>
                  <a:cubicBezTo>
                    <a:pt x="560" y="762"/>
                    <a:pt x="536" y="714"/>
                    <a:pt x="536" y="655"/>
                  </a:cubicBezTo>
                  <a:cubicBezTo>
                    <a:pt x="536" y="572"/>
                    <a:pt x="560" y="512"/>
                    <a:pt x="631" y="476"/>
                  </a:cubicBezTo>
                  <a:cubicBezTo>
                    <a:pt x="703" y="441"/>
                    <a:pt x="798" y="417"/>
                    <a:pt x="941" y="417"/>
                  </a:cubicBezTo>
                  <a:cubicBezTo>
                    <a:pt x="1048" y="417"/>
                    <a:pt x="1155" y="429"/>
                    <a:pt x="1274" y="464"/>
                  </a:cubicBezTo>
                  <a:cubicBezTo>
                    <a:pt x="1393" y="488"/>
                    <a:pt x="1512" y="524"/>
                    <a:pt x="1631" y="584"/>
                  </a:cubicBezTo>
                  <a:lnTo>
                    <a:pt x="1631" y="107"/>
                  </a:lnTo>
                  <a:cubicBezTo>
                    <a:pt x="1500" y="72"/>
                    <a:pt x="1357" y="48"/>
                    <a:pt x="1226" y="24"/>
                  </a:cubicBezTo>
                  <a:cubicBezTo>
                    <a:pt x="1095" y="0"/>
                    <a:pt x="976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85;p28">
              <a:extLst>
                <a:ext uri="{FF2B5EF4-FFF2-40B4-BE49-F238E27FC236}">
                  <a16:creationId xmlns:a16="http://schemas.microsoft.com/office/drawing/2014/main" id="{2B49616E-959D-2D41-E798-2263AB24D8DF}"/>
                </a:ext>
              </a:extLst>
            </p:cNvPr>
            <p:cNvSpPr/>
            <p:nvPr/>
          </p:nvSpPr>
          <p:spPr>
            <a:xfrm>
              <a:off x="2476594" y="4226436"/>
              <a:ext cx="36122" cy="50804"/>
            </a:xfrm>
            <a:custGeom>
              <a:avLst/>
              <a:gdLst/>
              <a:ahLst/>
              <a:cxnLst/>
              <a:rect l="l" t="t" r="r" b="b"/>
              <a:pathLst>
                <a:path w="1609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608" y="2263"/>
                  </a:lnTo>
                  <a:lnTo>
                    <a:pt x="1608" y="1822"/>
                  </a:lnTo>
                  <a:lnTo>
                    <a:pt x="584" y="1822"/>
                  </a:lnTo>
                  <a:lnTo>
                    <a:pt x="584" y="1299"/>
                  </a:lnTo>
                  <a:lnTo>
                    <a:pt x="1513" y="1299"/>
                  </a:lnTo>
                  <a:lnTo>
                    <a:pt x="1513" y="858"/>
                  </a:lnTo>
                  <a:lnTo>
                    <a:pt x="584" y="858"/>
                  </a:lnTo>
                  <a:lnTo>
                    <a:pt x="584" y="441"/>
                  </a:lnTo>
                  <a:lnTo>
                    <a:pt x="1573" y="441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86;p28">
              <a:extLst>
                <a:ext uri="{FF2B5EF4-FFF2-40B4-BE49-F238E27FC236}">
                  <a16:creationId xmlns:a16="http://schemas.microsoft.com/office/drawing/2014/main" id="{7949C5AF-854C-CC6E-28DB-4E7EF2CF8D40}"/>
                </a:ext>
              </a:extLst>
            </p:cNvPr>
            <p:cNvSpPr/>
            <p:nvPr/>
          </p:nvSpPr>
          <p:spPr>
            <a:xfrm>
              <a:off x="2521248" y="4225650"/>
              <a:ext cx="43059" cy="52398"/>
            </a:xfrm>
            <a:custGeom>
              <a:avLst/>
              <a:gdLst/>
              <a:ahLst/>
              <a:cxnLst/>
              <a:rect l="l" t="t" r="r" b="b"/>
              <a:pathLst>
                <a:path w="1918" h="2334" extrusionOk="0">
                  <a:moveTo>
                    <a:pt x="1215" y="0"/>
                  </a:moveTo>
                  <a:cubicBezTo>
                    <a:pt x="846" y="0"/>
                    <a:pt x="548" y="95"/>
                    <a:pt x="322" y="310"/>
                  </a:cubicBezTo>
                  <a:cubicBezTo>
                    <a:pt x="107" y="524"/>
                    <a:pt x="0" y="810"/>
                    <a:pt x="0" y="1167"/>
                  </a:cubicBezTo>
                  <a:cubicBezTo>
                    <a:pt x="0" y="1524"/>
                    <a:pt x="107" y="1810"/>
                    <a:pt x="322" y="2024"/>
                  </a:cubicBezTo>
                  <a:cubicBezTo>
                    <a:pt x="548" y="2227"/>
                    <a:pt x="846" y="2334"/>
                    <a:pt x="1215" y="2334"/>
                  </a:cubicBezTo>
                  <a:cubicBezTo>
                    <a:pt x="1346" y="2334"/>
                    <a:pt x="1465" y="2322"/>
                    <a:pt x="1584" y="2298"/>
                  </a:cubicBezTo>
                  <a:cubicBezTo>
                    <a:pt x="1691" y="2262"/>
                    <a:pt x="1810" y="2227"/>
                    <a:pt x="1917" y="2167"/>
                  </a:cubicBezTo>
                  <a:lnTo>
                    <a:pt x="1917" y="1703"/>
                  </a:lnTo>
                  <a:cubicBezTo>
                    <a:pt x="1810" y="1774"/>
                    <a:pt x="1703" y="1834"/>
                    <a:pt x="1596" y="1857"/>
                  </a:cubicBezTo>
                  <a:cubicBezTo>
                    <a:pt x="1489" y="1893"/>
                    <a:pt x="1381" y="1917"/>
                    <a:pt x="1262" y="1917"/>
                  </a:cubicBezTo>
                  <a:cubicBezTo>
                    <a:pt x="1060" y="1917"/>
                    <a:pt x="893" y="1846"/>
                    <a:pt x="774" y="1715"/>
                  </a:cubicBezTo>
                  <a:cubicBezTo>
                    <a:pt x="655" y="1584"/>
                    <a:pt x="596" y="1405"/>
                    <a:pt x="596" y="1167"/>
                  </a:cubicBezTo>
                  <a:cubicBezTo>
                    <a:pt x="596" y="929"/>
                    <a:pt x="655" y="750"/>
                    <a:pt x="774" y="619"/>
                  </a:cubicBezTo>
                  <a:cubicBezTo>
                    <a:pt x="893" y="488"/>
                    <a:pt x="1060" y="417"/>
                    <a:pt x="1262" y="417"/>
                  </a:cubicBezTo>
                  <a:cubicBezTo>
                    <a:pt x="1381" y="417"/>
                    <a:pt x="1489" y="429"/>
                    <a:pt x="1596" y="464"/>
                  </a:cubicBezTo>
                  <a:cubicBezTo>
                    <a:pt x="1703" y="500"/>
                    <a:pt x="1810" y="560"/>
                    <a:pt x="1917" y="631"/>
                  </a:cubicBezTo>
                  <a:lnTo>
                    <a:pt x="1917" y="167"/>
                  </a:lnTo>
                  <a:cubicBezTo>
                    <a:pt x="1810" y="107"/>
                    <a:pt x="1691" y="72"/>
                    <a:pt x="1584" y="36"/>
                  </a:cubicBezTo>
                  <a:cubicBezTo>
                    <a:pt x="1465" y="12"/>
                    <a:pt x="1346" y="0"/>
                    <a:pt x="1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87;p28">
              <a:extLst>
                <a:ext uri="{FF2B5EF4-FFF2-40B4-BE49-F238E27FC236}">
                  <a16:creationId xmlns:a16="http://schemas.microsoft.com/office/drawing/2014/main" id="{22EDEF05-B6AA-5C5C-AE8A-EDBD8D0C79B5}"/>
                </a:ext>
              </a:extLst>
            </p:cNvPr>
            <p:cNvSpPr/>
            <p:nvPr/>
          </p:nvSpPr>
          <p:spPr>
            <a:xfrm>
              <a:off x="2574973" y="4226436"/>
              <a:ext cx="43867" cy="51613"/>
            </a:xfrm>
            <a:custGeom>
              <a:avLst/>
              <a:gdLst/>
              <a:ahLst/>
              <a:cxnLst/>
              <a:rect l="l" t="t" r="r" b="b"/>
              <a:pathLst>
                <a:path w="1954" h="2299" extrusionOk="0">
                  <a:moveTo>
                    <a:pt x="0" y="1"/>
                  </a:moveTo>
                  <a:lnTo>
                    <a:pt x="0" y="1358"/>
                  </a:lnTo>
                  <a:cubicBezTo>
                    <a:pt x="0" y="1668"/>
                    <a:pt x="84" y="1906"/>
                    <a:pt x="250" y="2073"/>
                  </a:cubicBezTo>
                  <a:cubicBezTo>
                    <a:pt x="405" y="2227"/>
                    <a:pt x="643" y="2299"/>
                    <a:pt x="977" y="2299"/>
                  </a:cubicBezTo>
                  <a:cubicBezTo>
                    <a:pt x="1310" y="2299"/>
                    <a:pt x="1548" y="2227"/>
                    <a:pt x="1715" y="2073"/>
                  </a:cubicBezTo>
                  <a:cubicBezTo>
                    <a:pt x="1870" y="1906"/>
                    <a:pt x="1953" y="1668"/>
                    <a:pt x="1953" y="1358"/>
                  </a:cubicBezTo>
                  <a:lnTo>
                    <a:pt x="1953" y="1"/>
                  </a:lnTo>
                  <a:lnTo>
                    <a:pt x="1370" y="1"/>
                  </a:lnTo>
                  <a:lnTo>
                    <a:pt x="1370" y="1358"/>
                  </a:lnTo>
                  <a:cubicBezTo>
                    <a:pt x="1370" y="1537"/>
                    <a:pt x="1334" y="1668"/>
                    <a:pt x="1274" y="1751"/>
                  </a:cubicBezTo>
                  <a:cubicBezTo>
                    <a:pt x="1215" y="1834"/>
                    <a:pt x="1120" y="1870"/>
                    <a:pt x="977" y="1870"/>
                  </a:cubicBezTo>
                  <a:cubicBezTo>
                    <a:pt x="834" y="1870"/>
                    <a:pt x="739" y="1834"/>
                    <a:pt x="679" y="1751"/>
                  </a:cubicBezTo>
                  <a:cubicBezTo>
                    <a:pt x="620" y="1668"/>
                    <a:pt x="584" y="1537"/>
                    <a:pt x="584" y="1358"/>
                  </a:cubicBez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88;p28">
              <a:extLst>
                <a:ext uri="{FF2B5EF4-FFF2-40B4-BE49-F238E27FC236}">
                  <a16:creationId xmlns:a16="http://schemas.microsoft.com/office/drawing/2014/main" id="{43098484-278D-5C6A-410C-CEA49711B295}"/>
                </a:ext>
              </a:extLst>
            </p:cNvPr>
            <p:cNvSpPr/>
            <p:nvPr/>
          </p:nvSpPr>
          <p:spPr>
            <a:xfrm>
              <a:off x="2631639" y="4226436"/>
              <a:ext cx="45731" cy="50804"/>
            </a:xfrm>
            <a:custGeom>
              <a:avLst/>
              <a:gdLst/>
              <a:ahLst/>
              <a:cxnLst/>
              <a:rect l="l" t="t" r="r" b="b"/>
              <a:pathLst>
                <a:path w="2037" h="2263" extrusionOk="0">
                  <a:moveTo>
                    <a:pt x="822" y="418"/>
                  </a:moveTo>
                  <a:cubicBezTo>
                    <a:pt x="941" y="418"/>
                    <a:pt x="1036" y="441"/>
                    <a:pt x="1084" y="489"/>
                  </a:cubicBezTo>
                  <a:cubicBezTo>
                    <a:pt x="1132" y="537"/>
                    <a:pt x="1167" y="608"/>
                    <a:pt x="1167" y="715"/>
                  </a:cubicBezTo>
                  <a:cubicBezTo>
                    <a:pt x="1167" y="810"/>
                    <a:pt x="1132" y="894"/>
                    <a:pt x="1084" y="930"/>
                  </a:cubicBezTo>
                  <a:cubicBezTo>
                    <a:pt x="1036" y="977"/>
                    <a:pt x="941" y="1001"/>
                    <a:pt x="822" y="1001"/>
                  </a:cubicBezTo>
                  <a:lnTo>
                    <a:pt x="572" y="1001"/>
                  </a:lnTo>
                  <a:lnTo>
                    <a:pt x="572" y="418"/>
                  </a:lnTo>
                  <a:close/>
                  <a:moveTo>
                    <a:pt x="1" y="1"/>
                  </a:moveTo>
                  <a:lnTo>
                    <a:pt x="1" y="2263"/>
                  </a:lnTo>
                  <a:lnTo>
                    <a:pt x="572" y="2263"/>
                  </a:lnTo>
                  <a:lnTo>
                    <a:pt x="572" y="1406"/>
                  </a:lnTo>
                  <a:lnTo>
                    <a:pt x="739" y="1406"/>
                  </a:lnTo>
                  <a:cubicBezTo>
                    <a:pt x="834" y="1406"/>
                    <a:pt x="917" y="1430"/>
                    <a:pt x="965" y="1465"/>
                  </a:cubicBezTo>
                  <a:cubicBezTo>
                    <a:pt x="1025" y="1501"/>
                    <a:pt x="1084" y="1584"/>
                    <a:pt x="1132" y="1692"/>
                  </a:cubicBezTo>
                  <a:lnTo>
                    <a:pt x="1417" y="2263"/>
                  </a:lnTo>
                  <a:lnTo>
                    <a:pt x="2037" y="2263"/>
                  </a:lnTo>
                  <a:lnTo>
                    <a:pt x="1715" y="1620"/>
                  </a:lnTo>
                  <a:cubicBezTo>
                    <a:pt x="1656" y="1489"/>
                    <a:pt x="1584" y="1394"/>
                    <a:pt x="1525" y="1322"/>
                  </a:cubicBezTo>
                  <a:cubicBezTo>
                    <a:pt x="1465" y="1263"/>
                    <a:pt x="1394" y="1215"/>
                    <a:pt x="1310" y="1203"/>
                  </a:cubicBezTo>
                  <a:cubicBezTo>
                    <a:pt x="1453" y="1156"/>
                    <a:pt x="1560" y="1084"/>
                    <a:pt x="1632" y="989"/>
                  </a:cubicBezTo>
                  <a:cubicBezTo>
                    <a:pt x="1703" y="894"/>
                    <a:pt x="1739" y="775"/>
                    <a:pt x="1739" y="620"/>
                  </a:cubicBezTo>
                  <a:cubicBezTo>
                    <a:pt x="1739" y="406"/>
                    <a:pt x="1679" y="251"/>
                    <a:pt x="1536" y="156"/>
                  </a:cubicBezTo>
                  <a:cubicBezTo>
                    <a:pt x="1394" y="48"/>
                    <a:pt x="1179" y="1"/>
                    <a:pt x="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89;p28">
              <a:extLst>
                <a:ext uri="{FF2B5EF4-FFF2-40B4-BE49-F238E27FC236}">
                  <a16:creationId xmlns:a16="http://schemas.microsoft.com/office/drawing/2014/main" id="{AF817822-CAC1-78A5-669E-CCD61F0C8833}"/>
                </a:ext>
              </a:extLst>
            </p:cNvPr>
            <p:cNvSpPr/>
            <p:nvPr/>
          </p:nvSpPr>
          <p:spPr>
            <a:xfrm>
              <a:off x="2685094" y="4226436"/>
              <a:ext cx="35853" cy="50804"/>
            </a:xfrm>
            <a:custGeom>
              <a:avLst/>
              <a:gdLst/>
              <a:ahLst/>
              <a:cxnLst/>
              <a:rect l="l" t="t" r="r" b="b"/>
              <a:pathLst>
                <a:path w="1597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596" y="2263"/>
                  </a:lnTo>
                  <a:lnTo>
                    <a:pt x="1596" y="1822"/>
                  </a:lnTo>
                  <a:lnTo>
                    <a:pt x="572" y="1822"/>
                  </a:lnTo>
                  <a:lnTo>
                    <a:pt x="572" y="1299"/>
                  </a:lnTo>
                  <a:lnTo>
                    <a:pt x="1501" y="1299"/>
                  </a:lnTo>
                  <a:lnTo>
                    <a:pt x="1501" y="858"/>
                  </a:lnTo>
                  <a:lnTo>
                    <a:pt x="572" y="858"/>
                  </a:lnTo>
                  <a:lnTo>
                    <a:pt x="572" y="441"/>
                  </a:lnTo>
                  <a:lnTo>
                    <a:pt x="1561" y="44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90;p28">
              <a:extLst>
                <a:ext uri="{FF2B5EF4-FFF2-40B4-BE49-F238E27FC236}">
                  <a16:creationId xmlns:a16="http://schemas.microsoft.com/office/drawing/2014/main" id="{62D58DAF-B1D0-8DD2-C79B-575250880A32}"/>
                </a:ext>
              </a:extLst>
            </p:cNvPr>
            <p:cNvSpPr/>
            <p:nvPr/>
          </p:nvSpPr>
          <p:spPr>
            <a:xfrm>
              <a:off x="2249988" y="4153025"/>
              <a:ext cx="96150" cy="141100"/>
            </a:xfrm>
            <a:custGeom>
              <a:avLst/>
              <a:gdLst/>
              <a:ahLst/>
              <a:cxnLst/>
              <a:rect l="l" t="t" r="r" b="b"/>
              <a:pathLst>
                <a:path w="3846" h="5644" extrusionOk="0">
                  <a:moveTo>
                    <a:pt x="1929" y="536"/>
                  </a:moveTo>
                  <a:cubicBezTo>
                    <a:pt x="2703" y="536"/>
                    <a:pt x="3346" y="1120"/>
                    <a:pt x="3417" y="1893"/>
                  </a:cubicBezTo>
                  <a:lnTo>
                    <a:pt x="3417" y="3703"/>
                  </a:lnTo>
                  <a:cubicBezTo>
                    <a:pt x="3489" y="4572"/>
                    <a:pt x="2798" y="5322"/>
                    <a:pt x="1929" y="5322"/>
                  </a:cubicBezTo>
                  <a:cubicBezTo>
                    <a:pt x="1060" y="5322"/>
                    <a:pt x="369" y="4572"/>
                    <a:pt x="453" y="3703"/>
                  </a:cubicBezTo>
                  <a:lnTo>
                    <a:pt x="453" y="1893"/>
                  </a:lnTo>
                  <a:cubicBezTo>
                    <a:pt x="512" y="1120"/>
                    <a:pt x="1155" y="536"/>
                    <a:pt x="1929" y="536"/>
                  </a:cubicBezTo>
                  <a:close/>
                  <a:moveTo>
                    <a:pt x="1929" y="0"/>
                  </a:moveTo>
                  <a:cubicBezTo>
                    <a:pt x="881" y="0"/>
                    <a:pt x="24" y="846"/>
                    <a:pt x="24" y="1893"/>
                  </a:cubicBezTo>
                  <a:lnTo>
                    <a:pt x="24" y="3703"/>
                  </a:lnTo>
                  <a:cubicBezTo>
                    <a:pt x="0" y="4763"/>
                    <a:pt x="857" y="5644"/>
                    <a:pt x="1917" y="5644"/>
                  </a:cubicBezTo>
                  <a:cubicBezTo>
                    <a:pt x="2989" y="5644"/>
                    <a:pt x="3846" y="4763"/>
                    <a:pt x="3822" y="3703"/>
                  </a:cubicBezTo>
                  <a:lnTo>
                    <a:pt x="3822" y="1893"/>
                  </a:lnTo>
                  <a:cubicBezTo>
                    <a:pt x="3810" y="846"/>
                    <a:pt x="2965" y="0"/>
                    <a:pt x="1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91;p28">
              <a:extLst>
                <a:ext uri="{FF2B5EF4-FFF2-40B4-BE49-F238E27FC236}">
                  <a16:creationId xmlns:a16="http://schemas.microsoft.com/office/drawing/2014/main" id="{7B299E8A-FEF0-5F62-E0E4-2074F683BE5E}"/>
                </a:ext>
              </a:extLst>
            </p:cNvPr>
            <p:cNvSpPr/>
            <p:nvPr/>
          </p:nvSpPr>
          <p:spPr>
            <a:xfrm>
              <a:off x="2240163" y="4229225"/>
              <a:ext cx="116100" cy="115800"/>
            </a:xfrm>
            <a:custGeom>
              <a:avLst/>
              <a:gdLst/>
              <a:ahLst/>
              <a:cxnLst/>
              <a:rect l="l" t="t" r="r" b="b"/>
              <a:pathLst>
                <a:path w="4644" h="4632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lnTo>
                    <a:pt x="0" y="2953"/>
                  </a:lnTo>
                  <a:cubicBezTo>
                    <a:pt x="0" y="3882"/>
                    <a:pt x="750" y="4632"/>
                    <a:pt x="1679" y="4632"/>
                  </a:cubicBezTo>
                  <a:lnTo>
                    <a:pt x="2953" y="4632"/>
                  </a:lnTo>
                  <a:cubicBezTo>
                    <a:pt x="3882" y="4632"/>
                    <a:pt x="4644" y="3882"/>
                    <a:pt x="4644" y="2953"/>
                  </a:cubicBezTo>
                  <a:lnTo>
                    <a:pt x="4644" y="274"/>
                  </a:lnTo>
                  <a:cubicBezTo>
                    <a:pt x="4644" y="119"/>
                    <a:pt x="4513" y="0"/>
                    <a:pt x="4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92;p28">
              <a:extLst>
                <a:ext uri="{FF2B5EF4-FFF2-40B4-BE49-F238E27FC236}">
                  <a16:creationId xmlns:a16="http://schemas.microsoft.com/office/drawing/2014/main" id="{4AF3BAD9-836B-71F0-944F-0E2031D34F92}"/>
                </a:ext>
              </a:extLst>
            </p:cNvPr>
            <p:cNvSpPr/>
            <p:nvPr/>
          </p:nvSpPr>
          <p:spPr>
            <a:xfrm>
              <a:off x="2250563" y="4225350"/>
              <a:ext cx="10450" cy="4200"/>
            </a:xfrm>
            <a:custGeom>
              <a:avLst/>
              <a:gdLst/>
              <a:ahLst/>
              <a:cxnLst/>
              <a:rect l="l" t="t" r="r" b="b"/>
              <a:pathLst>
                <a:path w="418" h="168" extrusionOk="0">
                  <a:moveTo>
                    <a:pt x="1" y="1"/>
                  </a:moveTo>
                  <a:lnTo>
                    <a:pt x="1" y="167"/>
                  </a:lnTo>
                  <a:lnTo>
                    <a:pt x="418" y="16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93;p28">
              <a:extLst>
                <a:ext uri="{FF2B5EF4-FFF2-40B4-BE49-F238E27FC236}">
                  <a16:creationId xmlns:a16="http://schemas.microsoft.com/office/drawing/2014/main" id="{4183CD66-DFE6-762A-730F-DBF5E7FE04EE}"/>
                </a:ext>
              </a:extLst>
            </p:cNvPr>
            <p:cNvSpPr/>
            <p:nvPr/>
          </p:nvSpPr>
          <p:spPr>
            <a:xfrm>
              <a:off x="2335113" y="4225350"/>
              <a:ext cx="10450" cy="4200"/>
            </a:xfrm>
            <a:custGeom>
              <a:avLst/>
              <a:gdLst/>
              <a:ahLst/>
              <a:cxnLst/>
              <a:rect l="l" t="t" r="r" b="b"/>
              <a:pathLst>
                <a:path w="418" h="168" extrusionOk="0">
                  <a:moveTo>
                    <a:pt x="0" y="1"/>
                  </a:moveTo>
                  <a:lnTo>
                    <a:pt x="0" y="167"/>
                  </a:lnTo>
                  <a:lnTo>
                    <a:pt x="417" y="167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94;p28">
              <a:extLst>
                <a:ext uri="{FF2B5EF4-FFF2-40B4-BE49-F238E27FC236}">
                  <a16:creationId xmlns:a16="http://schemas.microsoft.com/office/drawing/2014/main" id="{1A20694E-8337-AFE0-B53E-D3EE8F42E591}"/>
                </a:ext>
              </a:extLst>
            </p:cNvPr>
            <p:cNvSpPr/>
            <p:nvPr/>
          </p:nvSpPr>
          <p:spPr>
            <a:xfrm>
              <a:off x="2268288" y="4263450"/>
              <a:ext cx="73600" cy="48550"/>
            </a:xfrm>
            <a:custGeom>
              <a:avLst/>
              <a:gdLst/>
              <a:ahLst/>
              <a:cxnLst/>
              <a:rect l="l" t="t" r="r" b="b"/>
              <a:pathLst>
                <a:path w="2944" h="1942" extrusionOk="0">
                  <a:moveTo>
                    <a:pt x="2682" y="0"/>
                  </a:moveTo>
                  <a:cubicBezTo>
                    <a:pt x="2639" y="0"/>
                    <a:pt x="2594" y="18"/>
                    <a:pt x="2554" y="60"/>
                  </a:cubicBezTo>
                  <a:lnTo>
                    <a:pt x="1149" y="1489"/>
                  </a:lnTo>
                  <a:lnTo>
                    <a:pt x="399" y="727"/>
                  </a:lnTo>
                  <a:cubicBezTo>
                    <a:pt x="358" y="688"/>
                    <a:pt x="312" y="672"/>
                    <a:pt x="268" y="672"/>
                  </a:cubicBezTo>
                  <a:cubicBezTo>
                    <a:pt x="123" y="672"/>
                    <a:pt x="0" y="852"/>
                    <a:pt x="137" y="989"/>
                  </a:cubicBezTo>
                  <a:lnTo>
                    <a:pt x="1030" y="1882"/>
                  </a:lnTo>
                  <a:cubicBezTo>
                    <a:pt x="1054" y="1917"/>
                    <a:pt x="1102" y="1941"/>
                    <a:pt x="1161" y="1941"/>
                  </a:cubicBezTo>
                  <a:cubicBezTo>
                    <a:pt x="1209" y="1941"/>
                    <a:pt x="1257" y="1917"/>
                    <a:pt x="1292" y="1882"/>
                  </a:cubicBezTo>
                  <a:lnTo>
                    <a:pt x="2816" y="310"/>
                  </a:lnTo>
                  <a:cubicBezTo>
                    <a:pt x="2943" y="183"/>
                    <a:pt x="2821" y="0"/>
                    <a:pt x="26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95;p28">
              <a:extLst>
                <a:ext uri="{FF2B5EF4-FFF2-40B4-BE49-F238E27FC236}">
                  <a16:creationId xmlns:a16="http://schemas.microsoft.com/office/drawing/2014/main" id="{96AF1C51-03D8-89B0-4808-3B981713428D}"/>
                </a:ext>
              </a:extLst>
            </p:cNvPr>
            <p:cNvSpPr/>
            <p:nvPr/>
          </p:nvSpPr>
          <p:spPr>
            <a:xfrm>
              <a:off x="2267113" y="4260175"/>
              <a:ext cx="73575" cy="48550"/>
            </a:xfrm>
            <a:custGeom>
              <a:avLst/>
              <a:gdLst/>
              <a:ahLst/>
              <a:cxnLst/>
              <a:rect l="l" t="t" r="r" b="b"/>
              <a:pathLst>
                <a:path w="2943" h="1942" extrusionOk="0">
                  <a:moveTo>
                    <a:pt x="2681" y="0"/>
                  </a:moveTo>
                  <a:cubicBezTo>
                    <a:pt x="2638" y="0"/>
                    <a:pt x="2593" y="18"/>
                    <a:pt x="2554" y="60"/>
                  </a:cubicBezTo>
                  <a:lnTo>
                    <a:pt x="1149" y="1489"/>
                  </a:lnTo>
                  <a:lnTo>
                    <a:pt x="399" y="739"/>
                  </a:lnTo>
                  <a:cubicBezTo>
                    <a:pt x="357" y="697"/>
                    <a:pt x="310" y="679"/>
                    <a:pt x="265" y="679"/>
                  </a:cubicBezTo>
                  <a:cubicBezTo>
                    <a:pt x="121" y="679"/>
                    <a:pt x="0" y="864"/>
                    <a:pt x="137" y="1001"/>
                  </a:cubicBezTo>
                  <a:lnTo>
                    <a:pt x="1030" y="1894"/>
                  </a:lnTo>
                  <a:cubicBezTo>
                    <a:pt x="1065" y="1918"/>
                    <a:pt x="1113" y="1941"/>
                    <a:pt x="1161" y="1941"/>
                  </a:cubicBezTo>
                  <a:cubicBezTo>
                    <a:pt x="1208" y="1941"/>
                    <a:pt x="1256" y="1918"/>
                    <a:pt x="1292" y="1882"/>
                  </a:cubicBezTo>
                  <a:lnTo>
                    <a:pt x="2816" y="322"/>
                  </a:lnTo>
                  <a:cubicBezTo>
                    <a:pt x="2943" y="186"/>
                    <a:pt x="2820" y="0"/>
                    <a:pt x="2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6603DD4-E3F2-8CC1-FDF1-93B14D98E786}"/>
              </a:ext>
            </a:extLst>
          </p:cNvPr>
          <p:cNvSpPr txBox="1"/>
          <p:nvPr/>
        </p:nvSpPr>
        <p:spPr>
          <a:xfrm>
            <a:off x="1894413" y="1329554"/>
            <a:ext cx="58271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 Black" panose="020B0A04020102020204" pitchFamily="34" charset="0"/>
              </a:rPr>
              <a:t>VirusTotal</a:t>
            </a:r>
            <a:endParaRPr lang="en-US" sz="2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Google Transparency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  <a:t>URL Void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  <a:t>Criminal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  <a:t>Sucuri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2400" b="1" i="0" dirty="0" err="1"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  <a:t>SiteCheck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27"/>
          <p:cNvSpPr txBox="1">
            <a:spLocks noGrp="1"/>
          </p:cNvSpPr>
          <p:nvPr>
            <p:ph type="title"/>
          </p:nvPr>
        </p:nvSpPr>
        <p:spPr>
          <a:xfrm>
            <a:off x="318161" y="5734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Online SandBoxes</a:t>
            </a:r>
            <a:endParaRPr dirty="0"/>
          </a:p>
        </p:txBody>
      </p:sp>
      <p:grpSp>
        <p:nvGrpSpPr>
          <p:cNvPr id="2" name="Google Shape;3080;p35">
            <a:extLst>
              <a:ext uri="{FF2B5EF4-FFF2-40B4-BE49-F238E27FC236}">
                <a16:creationId xmlns:a16="http://schemas.microsoft.com/office/drawing/2014/main" id="{E9C031A8-6147-12B7-E310-E947184CAB4A}"/>
              </a:ext>
            </a:extLst>
          </p:cNvPr>
          <p:cNvGrpSpPr/>
          <p:nvPr/>
        </p:nvGrpSpPr>
        <p:grpSpPr>
          <a:xfrm>
            <a:off x="169658" y="2112818"/>
            <a:ext cx="2234106" cy="2765750"/>
            <a:chOff x="457194" y="1463225"/>
            <a:chExt cx="2571315" cy="3337373"/>
          </a:xfrm>
        </p:grpSpPr>
        <p:sp>
          <p:nvSpPr>
            <p:cNvPr id="3" name="Google Shape;3081;p35">
              <a:extLst>
                <a:ext uri="{FF2B5EF4-FFF2-40B4-BE49-F238E27FC236}">
                  <a16:creationId xmlns:a16="http://schemas.microsoft.com/office/drawing/2014/main" id="{CDA99976-D318-6BDE-20A6-C7B23BD51901}"/>
                </a:ext>
              </a:extLst>
            </p:cNvPr>
            <p:cNvSpPr/>
            <p:nvPr/>
          </p:nvSpPr>
          <p:spPr>
            <a:xfrm>
              <a:off x="457194" y="2043641"/>
              <a:ext cx="2571315" cy="2116080"/>
            </a:xfrm>
            <a:custGeom>
              <a:avLst/>
              <a:gdLst/>
              <a:ahLst/>
              <a:cxnLst/>
              <a:rect l="l" t="t" r="r" b="b"/>
              <a:pathLst>
                <a:path w="68605" h="55745" extrusionOk="0">
                  <a:moveTo>
                    <a:pt x="31355" y="1"/>
                  </a:moveTo>
                  <a:cubicBezTo>
                    <a:pt x="29357" y="1"/>
                    <a:pt x="27324" y="305"/>
                    <a:pt x="25968" y="1106"/>
                  </a:cubicBezTo>
                  <a:cubicBezTo>
                    <a:pt x="20527" y="4261"/>
                    <a:pt x="25337" y="5880"/>
                    <a:pt x="24527" y="10488"/>
                  </a:cubicBezTo>
                  <a:cubicBezTo>
                    <a:pt x="23801" y="14643"/>
                    <a:pt x="16550" y="16417"/>
                    <a:pt x="13073" y="17143"/>
                  </a:cubicBezTo>
                  <a:cubicBezTo>
                    <a:pt x="10311" y="17715"/>
                    <a:pt x="7430" y="17905"/>
                    <a:pt x="4894" y="19096"/>
                  </a:cubicBezTo>
                  <a:cubicBezTo>
                    <a:pt x="2358" y="20287"/>
                    <a:pt x="179" y="22894"/>
                    <a:pt x="655" y="25632"/>
                  </a:cubicBezTo>
                  <a:cubicBezTo>
                    <a:pt x="1322" y="29573"/>
                    <a:pt x="6120" y="29359"/>
                    <a:pt x="8501" y="31502"/>
                  </a:cubicBezTo>
                  <a:cubicBezTo>
                    <a:pt x="13347" y="35872"/>
                    <a:pt x="8906" y="36789"/>
                    <a:pt x="5704" y="41146"/>
                  </a:cubicBezTo>
                  <a:cubicBezTo>
                    <a:pt x="0" y="48921"/>
                    <a:pt x="13276" y="53648"/>
                    <a:pt x="18646" y="54505"/>
                  </a:cubicBezTo>
                  <a:cubicBezTo>
                    <a:pt x="24056" y="55346"/>
                    <a:pt x="29522" y="55745"/>
                    <a:pt x="34985" y="55745"/>
                  </a:cubicBezTo>
                  <a:cubicBezTo>
                    <a:pt x="36640" y="55745"/>
                    <a:pt x="38294" y="55708"/>
                    <a:pt x="39946" y="55636"/>
                  </a:cubicBezTo>
                  <a:cubicBezTo>
                    <a:pt x="43506" y="55481"/>
                    <a:pt x="47066" y="55172"/>
                    <a:pt x="50590" y="54707"/>
                  </a:cubicBezTo>
                  <a:cubicBezTo>
                    <a:pt x="53579" y="54326"/>
                    <a:pt x="56984" y="54112"/>
                    <a:pt x="59460" y="52183"/>
                  </a:cubicBezTo>
                  <a:cubicBezTo>
                    <a:pt x="64282" y="48397"/>
                    <a:pt x="60710" y="45182"/>
                    <a:pt x="57960" y="42789"/>
                  </a:cubicBezTo>
                  <a:cubicBezTo>
                    <a:pt x="51388" y="37086"/>
                    <a:pt x="64699" y="32240"/>
                    <a:pt x="67056" y="28407"/>
                  </a:cubicBezTo>
                  <a:cubicBezTo>
                    <a:pt x="68604" y="25930"/>
                    <a:pt x="68045" y="23144"/>
                    <a:pt x="66366" y="21251"/>
                  </a:cubicBezTo>
                  <a:cubicBezTo>
                    <a:pt x="65187" y="19906"/>
                    <a:pt x="63449" y="19001"/>
                    <a:pt x="61496" y="18929"/>
                  </a:cubicBezTo>
                  <a:cubicBezTo>
                    <a:pt x="61142" y="18916"/>
                    <a:pt x="60781" y="18911"/>
                    <a:pt x="60417" y="18911"/>
                  </a:cubicBezTo>
                  <a:cubicBezTo>
                    <a:pt x="59354" y="18911"/>
                    <a:pt x="58254" y="18954"/>
                    <a:pt x="57152" y="18954"/>
                  </a:cubicBezTo>
                  <a:cubicBezTo>
                    <a:pt x="55322" y="18954"/>
                    <a:pt x="53484" y="18835"/>
                    <a:pt x="51793" y="18203"/>
                  </a:cubicBezTo>
                  <a:cubicBezTo>
                    <a:pt x="47816" y="16715"/>
                    <a:pt x="47411" y="13440"/>
                    <a:pt x="46137" y="9845"/>
                  </a:cubicBezTo>
                  <a:cubicBezTo>
                    <a:pt x="44530" y="5285"/>
                    <a:pt x="40470" y="1653"/>
                    <a:pt x="35719" y="486"/>
                  </a:cubicBezTo>
                  <a:cubicBezTo>
                    <a:pt x="34529" y="195"/>
                    <a:pt x="32953" y="1"/>
                    <a:pt x="31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082;p35">
              <a:extLst>
                <a:ext uri="{FF2B5EF4-FFF2-40B4-BE49-F238E27FC236}">
                  <a16:creationId xmlns:a16="http://schemas.microsoft.com/office/drawing/2014/main" id="{DD77E894-0C1D-5784-B1D0-E1281E0B523A}"/>
                </a:ext>
              </a:extLst>
            </p:cNvPr>
            <p:cNvSpPr/>
            <p:nvPr/>
          </p:nvSpPr>
          <p:spPr>
            <a:xfrm>
              <a:off x="1330917" y="2184589"/>
              <a:ext cx="3186" cy="42060"/>
            </a:xfrm>
            <a:custGeom>
              <a:avLst/>
              <a:gdLst/>
              <a:ahLst/>
              <a:cxnLst/>
              <a:rect l="l" t="t" r="r" b="b"/>
              <a:pathLst>
                <a:path w="85" h="1108" extrusionOk="0">
                  <a:moveTo>
                    <a:pt x="84" y="0"/>
                  </a:moveTo>
                  <a:cubicBezTo>
                    <a:pt x="1" y="369"/>
                    <a:pt x="13" y="738"/>
                    <a:pt x="84" y="1107"/>
                  </a:cubicBezTo>
                  <a:lnTo>
                    <a:pt x="84" y="4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D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083;p35">
              <a:extLst>
                <a:ext uri="{FF2B5EF4-FFF2-40B4-BE49-F238E27FC236}">
                  <a16:creationId xmlns:a16="http://schemas.microsoft.com/office/drawing/2014/main" id="{5361D239-D184-88A9-E354-84848A9CD4C9}"/>
                </a:ext>
              </a:extLst>
            </p:cNvPr>
            <p:cNvSpPr/>
            <p:nvPr/>
          </p:nvSpPr>
          <p:spPr>
            <a:xfrm>
              <a:off x="2144860" y="4732764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0"/>
                  </a:moveTo>
                  <a:cubicBezTo>
                    <a:pt x="394" y="0"/>
                    <a:pt x="1" y="405"/>
                    <a:pt x="1" y="893"/>
                  </a:cubicBezTo>
                  <a:cubicBezTo>
                    <a:pt x="1" y="1381"/>
                    <a:pt x="394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87" y="405"/>
                    <a:pt x="1382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84;p35">
              <a:extLst>
                <a:ext uri="{FF2B5EF4-FFF2-40B4-BE49-F238E27FC236}">
                  <a16:creationId xmlns:a16="http://schemas.microsoft.com/office/drawing/2014/main" id="{9D231C63-16CC-1DF9-E495-25DE12521B5E}"/>
                </a:ext>
              </a:extLst>
            </p:cNvPr>
            <p:cNvSpPr/>
            <p:nvPr/>
          </p:nvSpPr>
          <p:spPr>
            <a:xfrm>
              <a:off x="2255087" y="4732764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0"/>
                  </a:moveTo>
                  <a:cubicBezTo>
                    <a:pt x="406" y="0"/>
                    <a:pt x="1" y="405"/>
                    <a:pt x="1" y="893"/>
                  </a:cubicBezTo>
                  <a:cubicBezTo>
                    <a:pt x="1" y="1381"/>
                    <a:pt x="406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87" y="405"/>
                    <a:pt x="1382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85;p35">
              <a:extLst>
                <a:ext uri="{FF2B5EF4-FFF2-40B4-BE49-F238E27FC236}">
                  <a16:creationId xmlns:a16="http://schemas.microsoft.com/office/drawing/2014/main" id="{44840C62-A23A-8EC2-C978-F9E739B313A6}"/>
                </a:ext>
              </a:extLst>
            </p:cNvPr>
            <p:cNvSpPr/>
            <p:nvPr/>
          </p:nvSpPr>
          <p:spPr>
            <a:xfrm>
              <a:off x="2365314" y="4732764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81"/>
                    <a:pt x="405" y="1786"/>
                    <a:pt x="894" y="1786"/>
                  </a:cubicBezTo>
                  <a:cubicBezTo>
                    <a:pt x="1394" y="1786"/>
                    <a:pt x="1786" y="1381"/>
                    <a:pt x="1786" y="893"/>
                  </a:cubicBezTo>
                  <a:cubicBezTo>
                    <a:pt x="1786" y="405"/>
                    <a:pt x="1394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86;p35">
              <a:extLst>
                <a:ext uri="{FF2B5EF4-FFF2-40B4-BE49-F238E27FC236}">
                  <a16:creationId xmlns:a16="http://schemas.microsoft.com/office/drawing/2014/main" id="{73963FCB-311B-CA0F-15C8-594463260039}"/>
                </a:ext>
              </a:extLst>
            </p:cNvPr>
            <p:cNvSpPr/>
            <p:nvPr/>
          </p:nvSpPr>
          <p:spPr>
            <a:xfrm>
              <a:off x="2475991" y="4732764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81"/>
                    <a:pt x="405" y="1786"/>
                    <a:pt x="893" y="1786"/>
                  </a:cubicBezTo>
                  <a:cubicBezTo>
                    <a:pt x="1381" y="1786"/>
                    <a:pt x="1786" y="1381"/>
                    <a:pt x="1786" y="893"/>
                  </a:cubicBezTo>
                  <a:cubicBezTo>
                    <a:pt x="1786" y="405"/>
                    <a:pt x="1381" y="0"/>
                    <a:pt x="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87;p35">
              <a:extLst>
                <a:ext uri="{FF2B5EF4-FFF2-40B4-BE49-F238E27FC236}">
                  <a16:creationId xmlns:a16="http://schemas.microsoft.com/office/drawing/2014/main" id="{15B8D673-DB38-2F59-2700-8D29E172D4EF}"/>
                </a:ext>
              </a:extLst>
            </p:cNvPr>
            <p:cNvSpPr/>
            <p:nvPr/>
          </p:nvSpPr>
          <p:spPr>
            <a:xfrm>
              <a:off x="941355" y="1463225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1"/>
                  </a:moveTo>
                  <a:cubicBezTo>
                    <a:pt x="406" y="1"/>
                    <a:pt x="1" y="406"/>
                    <a:pt x="1" y="894"/>
                  </a:cubicBezTo>
                  <a:cubicBezTo>
                    <a:pt x="1" y="1394"/>
                    <a:pt x="406" y="1787"/>
                    <a:pt x="894" y="1787"/>
                  </a:cubicBezTo>
                  <a:cubicBezTo>
                    <a:pt x="1394" y="1787"/>
                    <a:pt x="1787" y="1394"/>
                    <a:pt x="1787" y="894"/>
                  </a:cubicBezTo>
                  <a:cubicBezTo>
                    <a:pt x="1787" y="406"/>
                    <a:pt x="1394" y="1"/>
                    <a:pt x="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88;p35">
              <a:extLst>
                <a:ext uri="{FF2B5EF4-FFF2-40B4-BE49-F238E27FC236}">
                  <a16:creationId xmlns:a16="http://schemas.microsoft.com/office/drawing/2014/main" id="{D08D54DC-0D23-3B37-B57E-C9EB1886B4AD}"/>
                </a:ext>
              </a:extLst>
            </p:cNvPr>
            <p:cNvSpPr/>
            <p:nvPr/>
          </p:nvSpPr>
          <p:spPr>
            <a:xfrm>
              <a:off x="1052032" y="1463225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3" y="1"/>
                  </a:moveTo>
                  <a:cubicBezTo>
                    <a:pt x="393" y="1"/>
                    <a:pt x="0" y="406"/>
                    <a:pt x="0" y="894"/>
                  </a:cubicBezTo>
                  <a:cubicBezTo>
                    <a:pt x="0" y="1394"/>
                    <a:pt x="393" y="1787"/>
                    <a:pt x="893" y="1787"/>
                  </a:cubicBezTo>
                  <a:cubicBezTo>
                    <a:pt x="1382" y="1787"/>
                    <a:pt x="1786" y="1394"/>
                    <a:pt x="1786" y="894"/>
                  </a:cubicBezTo>
                  <a:cubicBezTo>
                    <a:pt x="1786" y="406"/>
                    <a:pt x="1382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89;p35">
              <a:extLst>
                <a:ext uri="{FF2B5EF4-FFF2-40B4-BE49-F238E27FC236}">
                  <a16:creationId xmlns:a16="http://schemas.microsoft.com/office/drawing/2014/main" id="{2FC83978-5C62-42BD-F93F-C02F0E4EFD00}"/>
                </a:ext>
              </a:extLst>
            </p:cNvPr>
            <p:cNvSpPr/>
            <p:nvPr/>
          </p:nvSpPr>
          <p:spPr>
            <a:xfrm>
              <a:off x="1162259" y="1463225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3" y="1"/>
                  </a:moveTo>
                  <a:cubicBezTo>
                    <a:pt x="405" y="1"/>
                    <a:pt x="0" y="406"/>
                    <a:pt x="0" y="894"/>
                  </a:cubicBezTo>
                  <a:cubicBezTo>
                    <a:pt x="0" y="1394"/>
                    <a:pt x="405" y="1787"/>
                    <a:pt x="893" y="1787"/>
                  </a:cubicBezTo>
                  <a:cubicBezTo>
                    <a:pt x="1393" y="1787"/>
                    <a:pt x="1786" y="1394"/>
                    <a:pt x="1786" y="894"/>
                  </a:cubicBezTo>
                  <a:cubicBezTo>
                    <a:pt x="1786" y="406"/>
                    <a:pt x="1393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90;p35">
              <a:extLst>
                <a:ext uri="{FF2B5EF4-FFF2-40B4-BE49-F238E27FC236}">
                  <a16:creationId xmlns:a16="http://schemas.microsoft.com/office/drawing/2014/main" id="{564CF44E-CA94-1644-FE6A-AC6DC2B97A05}"/>
                </a:ext>
              </a:extLst>
            </p:cNvPr>
            <p:cNvSpPr/>
            <p:nvPr/>
          </p:nvSpPr>
          <p:spPr>
            <a:xfrm>
              <a:off x="1272936" y="1463225"/>
              <a:ext cx="66939" cy="67835"/>
            </a:xfrm>
            <a:custGeom>
              <a:avLst/>
              <a:gdLst/>
              <a:ahLst/>
              <a:cxnLst/>
              <a:rect l="l" t="t" r="r" b="b"/>
              <a:pathLst>
                <a:path w="1786" h="1787" extrusionOk="0">
                  <a:moveTo>
                    <a:pt x="893" y="1"/>
                  </a:moveTo>
                  <a:cubicBezTo>
                    <a:pt x="393" y="1"/>
                    <a:pt x="0" y="406"/>
                    <a:pt x="0" y="894"/>
                  </a:cubicBezTo>
                  <a:cubicBezTo>
                    <a:pt x="0" y="1394"/>
                    <a:pt x="393" y="1787"/>
                    <a:pt x="893" y="1787"/>
                  </a:cubicBezTo>
                  <a:cubicBezTo>
                    <a:pt x="1381" y="1787"/>
                    <a:pt x="1786" y="1394"/>
                    <a:pt x="1786" y="894"/>
                  </a:cubicBezTo>
                  <a:cubicBezTo>
                    <a:pt x="1786" y="406"/>
                    <a:pt x="1381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91;p35">
              <a:extLst>
                <a:ext uri="{FF2B5EF4-FFF2-40B4-BE49-F238E27FC236}">
                  <a16:creationId xmlns:a16="http://schemas.microsoft.com/office/drawing/2014/main" id="{8A80E198-9CA9-0581-2D2C-CAB109BEB04E}"/>
                </a:ext>
              </a:extLst>
            </p:cNvPr>
            <p:cNvSpPr/>
            <p:nvPr/>
          </p:nvSpPr>
          <p:spPr>
            <a:xfrm>
              <a:off x="2576399" y="2279642"/>
              <a:ext cx="178517" cy="179209"/>
            </a:xfrm>
            <a:custGeom>
              <a:avLst/>
              <a:gdLst/>
              <a:ahLst/>
              <a:cxnLst/>
              <a:rect l="l" t="t" r="r" b="b"/>
              <a:pathLst>
                <a:path w="4763" h="4721" extrusionOk="0">
                  <a:moveTo>
                    <a:pt x="2471" y="1"/>
                  </a:moveTo>
                  <a:cubicBezTo>
                    <a:pt x="2421" y="1"/>
                    <a:pt x="2373" y="29"/>
                    <a:pt x="2358" y="92"/>
                  </a:cubicBezTo>
                  <a:cubicBezTo>
                    <a:pt x="2155" y="627"/>
                    <a:pt x="1953" y="1199"/>
                    <a:pt x="1548" y="1628"/>
                  </a:cubicBezTo>
                  <a:cubicBezTo>
                    <a:pt x="1358" y="1830"/>
                    <a:pt x="1119" y="1997"/>
                    <a:pt x="846" y="2116"/>
                  </a:cubicBezTo>
                  <a:cubicBezTo>
                    <a:pt x="584" y="2223"/>
                    <a:pt x="334" y="2211"/>
                    <a:pt x="60" y="2247"/>
                  </a:cubicBezTo>
                  <a:cubicBezTo>
                    <a:pt x="48" y="2247"/>
                    <a:pt x="36" y="2294"/>
                    <a:pt x="60" y="2294"/>
                  </a:cubicBezTo>
                  <a:cubicBezTo>
                    <a:pt x="72" y="2306"/>
                    <a:pt x="107" y="2306"/>
                    <a:pt x="119" y="2330"/>
                  </a:cubicBezTo>
                  <a:cubicBezTo>
                    <a:pt x="95" y="2342"/>
                    <a:pt x="60" y="2354"/>
                    <a:pt x="36" y="2390"/>
                  </a:cubicBezTo>
                  <a:cubicBezTo>
                    <a:pt x="0" y="2413"/>
                    <a:pt x="0" y="2473"/>
                    <a:pt x="12" y="2509"/>
                  </a:cubicBezTo>
                  <a:cubicBezTo>
                    <a:pt x="167" y="2711"/>
                    <a:pt x="417" y="2711"/>
                    <a:pt x="655" y="2806"/>
                  </a:cubicBezTo>
                  <a:cubicBezTo>
                    <a:pt x="905" y="2901"/>
                    <a:pt x="1143" y="3044"/>
                    <a:pt x="1358" y="3223"/>
                  </a:cubicBezTo>
                  <a:cubicBezTo>
                    <a:pt x="1762" y="3544"/>
                    <a:pt x="2131" y="4033"/>
                    <a:pt x="2203" y="4568"/>
                  </a:cubicBezTo>
                  <a:cubicBezTo>
                    <a:pt x="2221" y="4670"/>
                    <a:pt x="2310" y="4720"/>
                    <a:pt x="2399" y="4720"/>
                  </a:cubicBezTo>
                  <a:cubicBezTo>
                    <a:pt x="2489" y="4720"/>
                    <a:pt x="2578" y="4670"/>
                    <a:pt x="2596" y="4568"/>
                  </a:cubicBezTo>
                  <a:cubicBezTo>
                    <a:pt x="2751" y="3556"/>
                    <a:pt x="3524" y="2771"/>
                    <a:pt x="4536" y="2628"/>
                  </a:cubicBezTo>
                  <a:cubicBezTo>
                    <a:pt x="4763" y="2544"/>
                    <a:pt x="4763" y="2163"/>
                    <a:pt x="4536" y="2116"/>
                  </a:cubicBezTo>
                  <a:cubicBezTo>
                    <a:pt x="3524" y="1937"/>
                    <a:pt x="2751" y="1139"/>
                    <a:pt x="2608" y="127"/>
                  </a:cubicBezTo>
                  <a:cubicBezTo>
                    <a:pt x="2601" y="47"/>
                    <a:pt x="2534" y="1"/>
                    <a:pt x="2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92;p35">
              <a:extLst>
                <a:ext uri="{FF2B5EF4-FFF2-40B4-BE49-F238E27FC236}">
                  <a16:creationId xmlns:a16="http://schemas.microsoft.com/office/drawing/2014/main" id="{7925076D-61F0-A9B3-1184-D7BE1801F3B3}"/>
                </a:ext>
              </a:extLst>
            </p:cNvPr>
            <p:cNvSpPr/>
            <p:nvPr/>
          </p:nvSpPr>
          <p:spPr>
            <a:xfrm>
              <a:off x="556702" y="2508392"/>
              <a:ext cx="133466" cy="132518"/>
            </a:xfrm>
            <a:custGeom>
              <a:avLst/>
              <a:gdLst/>
              <a:ahLst/>
              <a:cxnLst/>
              <a:rect l="l" t="t" r="r" b="b"/>
              <a:pathLst>
                <a:path w="3561" h="3491" extrusionOk="0">
                  <a:moveTo>
                    <a:pt x="1861" y="1"/>
                  </a:moveTo>
                  <a:cubicBezTo>
                    <a:pt x="1825" y="1"/>
                    <a:pt x="1790" y="20"/>
                    <a:pt x="1775" y="66"/>
                  </a:cubicBezTo>
                  <a:cubicBezTo>
                    <a:pt x="1632" y="471"/>
                    <a:pt x="1477" y="888"/>
                    <a:pt x="1179" y="1197"/>
                  </a:cubicBezTo>
                  <a:cubicBezTo>
                    <a:pt x="1024" y="1340"/>
                    <a:pt x="858" y="1471"/>
                    <a:pt x="655" y="1555"/>
                  </a:cubicBezTo>
                  <a:cubicBezTo>
                    <a:pt x="465" y="1626"/>
                    <a:pt x="262" y="1626"/>
                    <a:pt x="60" y="1662"/>
                  </a:cubicBezTo>
                  <a:cubicBezTo>
                    <a:pt x="36" y="1662"/>
                    <a:pt x="36" y="1686"/>
                    <a:pt x="60" y="1686"/>
                  </a:cubicBezTo>
                  <a:cubicBezTo>
                    <a:pt x="72" y="1697"/>
                    <a:pt x="84" y="1697"/>
                    <a:pt x="108" y="1697"/>
                  </a:cubicBezTo>
                  <a:cubicBezTo>
                    <a:pt x="72" y="1721"/>
                    <a:pt x="60" y="1733"/>
                    <a:pt x="24" y="1745"/>
                  </a:cubicBezTo>
                  <a:cubicBezTo>
                    <a:pt x="1" y="1757"/>
                    <a:pt x="1" y="1805"/>
                    <a:pt x="12" y="1840"/>
                  </a:cubicBezTo>
                  <a:cubicBezTo>
                    <a:pt x="120" y="1995"/>
                    <a:pt x="310" y="1995"/>
                    <a:pt x="489" y="2055"/>
                  </a:cubicBezTo>
                  <a:cubicBezTo>
                    <a:pt x="679" y="2138"/>
                    <a:pt x="846" y="2233"/>
                    <a:pt x="1013" y="2376"/>
                  </a:cubicBezTo>
                  <a:cubicBezTo>
                    <a:pt x="1310" y="2626"/>
                    <a:pt x="1584" y="2983"/>
                    <a:pt x="1655" y="3388"/>
                  </a:cubicBezTo>
                  <a:cubicBezTo>
                    <a:pt x="1661" y="3458"/>
                    <a:pt x="1724" y="3491"/>
                    <a:pt x="1788" y="3491"/>
                  </a:cubicBezTo>
                  <a:cubicBezTo>
                    <a:pt x="1855" y="3491"/>
                    <a:pt x="1923" y="3455"/>
                    <a:pt x="1929" y="3388"/>
                  </a:cubicBezTo>
                  <a:cubicBezTo>
                    <a:pt x="2048" y="2626"/>
                    <a:pt x="2632" y="2043"/>
                    <a:pt x="3370" y="1924"/>
                  </a:cubicBezTo>
                  <a:cubicBezTo>
                    <a:pt x="3560" y="1912"/>
                    <a:pt x="3560" y="1614"/>
                    <a:pt x="3394" y="1578"/>
                  </a:cubicBezTo>
                  <a:cubicBezTo>
                    <a:pt x="2644" y="1447"/>
                    <a:pt x="2048" y="852"/>
                    <a:pt x="1965" y="90"/>
                  </a:cubicBezTo>
                  <a:cubicBezTo>
                    <a:pt x="1958" y="36"/>
                    <a:pt x="1909" y="1"/>
                    <a:pt x="1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93;p35">
              <a:extLst>
                <a:ext uri="{FF2B5EF4-FFF2-40B4-BE49-F238E27FC236}">
                  <a16:creationId xmlns:a16="http://schemas.microsoft.com/office/drawing/2014/main" id="{C10B8335-4E3C-0816-19AE-7812ED794014}"/>
                </a:ext>
              </a:extLst>
            </p:cNvPr>
            <p:cNvSpPr/>
            <p:nvPr/>
          </p:nvSpPr>
          <p:spPr>
            <a:xfrm>
              <a:off x="742788" y="4127294"/>
              <a:ext cx="155317" cy="155218"/>
            </a:xfrm>
            <a:custGeom>
              <a:avLst/>
              <a:gdLst/>
              <a:ahLst/>
              <a:cxnLst/>
              <a:rect l="l" t="t" r="r" b="b"/>
              <a:pathLst>
                <a:path w="4144" h="4089" extrusionOk="0">
                  <a:moveTo>
                    <a:pt x="2127" y="1"/>
                  </a:moveTo>
                  <a:cubicBezTo>
                    <a:pt x="2085" y="1"/>
                    <a:pt x="2044" y="24"/>
                    <a:pt x="2024" y="79"/>
                  </a:cubicBezTo>
                  <a:cubicBezTo>
                    <a:pt x="1905" y="413"/>
                    <a:pt x="1786" y="734"/>
                    <a:pt x="1608" y="1032"/>
                  </a:cubicBezTo>
                  <a:cubicBezTo>
                    <a:pt x="1513" y="1020"/>
                    <a:pt x="1417" y="996"/>
                    <a:pt x="1334" y="949"/>
                  </a:cubicBezTo>
                  <a:cubicBezTo>
                    <a:pt x="1108" y="841"/>
                    <a:pt x="953" y="675"/>
                    <a:pt x="762" y="544"/>
                  </a:cubicBezTo>
                  <a:cubicBezTo>
                    <a:pt x="760" y="542"/>
                    <a:pt x="757" y="541"/>
                    <a:pt x="754" y="541"/>
                  </a:cubicBezTo>
                  <a:cubicBezTo>
                    <a:pt x="739" y="541"/>
                    <a:pt x="719" y="560"/>
                    <a:pt x="739" y="579"/>
                  </a:cubicBezTo>
                  <a:cubicBezTo>
                    <a:pt x="739" y="591"/>
                    <a:pt x="751" y="615"/>
                    <a:pt x="762" y="639"/>
                  </a:cubicBezTo>
                  <a:cubicBezTo>
                    <a:pt x="739" y="615"/>
                    <a:pt x="703" y="615"/>
                    <a:pt x="679" y="603"/>
                  </a:cubicBezTo>
                  <a:cubicBezTo>
                    <a:pt x="643" y="603"/>
                    <a:pt x="596" y="639"/>
                    <a:pt x="596" y="663"/>
                  </a:cubicBezTo>
                  <a:cubicBezTo>
                    <a:pt x="560" y="889"/>
                    <a:pt x="715" y="1056"/>
                    <a:pt x="810" y="1246"/>
                  </a:cubicBezTo>
                  <a:cubicBezTo>
                    <a:pt x="881" y="1413"/>
                    <a:pt x="929" y="1568"/>
                    <a:pt x="953" y="1734"/>
                  </a:cubicBezTo>
                  <a:cubicBezTo>
                    <a:pt x="893" y="1770"/>
                    <a:pt x="822" y="1806"/>
                    <a:pt x="762" y="1830"/>
                  </a:cubicBezTo>
                  <a:cubicBezTo>
                    <a:pt x="536" y="1913"/>
                    <a:pt x="298" y="1901"/>
                    <a:pt x="60" y="1949"/>
                  </a:cubicBezTo>
                  <a:cubicBezTo>
                    <a:pt x="48" y="1949"/>
                    <a:pt x="48" y="1972"/>
                    <a:pt x="60" y="1984"/>
                  </a:cubicBezTo>
                  <a:cubicBezTo>
                    <a:pt x="84" y="2008"/>
                    <a:pt x="108" y="2008"/>
                    <a:pt x="119" y="2020"/>
                  </a:cubicBezTo>
                  <a:lnTo>
                    <a:pt x="36" y="2068"/>
                  </a:lnTo>
                  <a:cubicBezTo>
                    <a:pt x="0" y="2080"/>
                    <a:pt x="0" y="2139"/>
                    <a:pt x="12" y="2163"/>
                  </a:cubicBezTo>
                  <a:cubicBezTo>
                    <a:pt x="155" y="2342"/>
                    <a:pt x="370" y="2365"/>
                    <a:pt x="572" y="2437"/>
                  </a:cubicBezTo>
                  <a:cubicBezTo>
                    <a:pt x="703" y="2484"/>
                    <a:pt x="822" y="2556"/>
                    <a:pt x="941" y="2627"/>
                  </a:cubicBezTo>
                  <a:cubicBezTo>
                    <a:pt x="893" y="2865"/>
                    <a:pt x="810" y="3104"/>
                    <a:pt x="655" y="3294"/>
                  </a:cubicBezTo>
                  <a:cubicBezTo>
                    <a:pt x="569" y="3409"/>
                    <a:pt x="691" y="3562"/>
                    <a:pt x="810" y="3562"/>
                  </a:cubicBezTo>
                  <a:cubicBezTo>
                    <a:pt x="839" y="3562"/>
                    <a:pt x="868" y="3553"/>
                    <a:pt x="893" y="3532"/>
                  </a:cubicBezTo>
                  <a:cubicBezTo>
                    <a:pt x="1108" y="3389"/>
                    <a:pt x="1322" y="3282"/>
                    <a:pt x="1560" y="3211"/>
                  </a:cubicBezTo>
                  <a:cubicBezTo>
                    <a:pt x="1739" y="3437"/>
                    <a:pt x="1858" y="3699"/>
                    <a:pt x="1905" y="3973"/>
                  </a:cubicBezTo>
                  <a:cubicBezTo>
                    <a:pt x="1923" y="4050"/>
                    <a:pt x="2001" y="4089"/>
                    <a:pt x="2078" y="4089"/>
                  </a:cubicBezTo>
                  <a:cubicBezTo>
                    <a:pt x="2155" y="4089"/>
                    <a:pt x="2233" y="4050"/>
                    <a:pt x="2251" y="3973"/>
                  </a:cubicBezTo>
                  <a:cubicBezTo>
                    <a:pt x="2298" y="3687"/>
                    <a:pt x="2394" y="3413"/>
                    <a:pt x="2548" y="3175"/>
                  </a:cubicBezTo>
                  <a:cubicBezTo>
                    <a:pt x="2810" y="3234"/>
                    <a:pt x="3072" y="3354"/>
                    <a:pt x="3310" y="3520"/>
                  </a:cubicBezTo>
                  <a:cubicBezTo>
                    <a:pt x="3342" y="3543"/>
                    <a:pt x="3375" y="3552"/>
                    <a:pt x="3408" y="3552"/>
                  </a:cubicBezTo>
                  <a:cubicBezTo>
                    <a:pt x="3550" y="3552"/>
                    <a:pt x="3681" y="3370"/>
                    <a:pt x="3584" y="3234"/>
                  </a:cubicBezTo>
                  <a:cubicBezTo>
                    <a:pt x="3429" y="3020"/>
                    <a:pt x="3322" y="2758"/>
                    <a:pt x="3263" y="2508"/>
                  </a:cubicBezTo>
                  <a:cubicBezTo>
                    <a:pt x="3465" y="2389"/>
                    <a:pt x="3691" y="2318"/>
                    <a:pt x="3953" y="2270"/>
                  </a:cubicBezTo>
                  <a:cubicBezTo>
                    <a:pt x="4144" y="2234"/>
                    <a:pt x="4132" y="1901"/>
                    <a:pt x="3929" y="1853"/>
                  </a:cubicBezTo>
                  <a:cubicBezTo>
                    <a:pt x="3679" y="1818"/>
                    <a:pt x="3453" y="1722"/>
                    <a:pt x="3251" y="1603"/>
                  </a:cubicBezTo>
                  <a:cubicBezTo>
                    <a:pt x="3310" y="1318"/>
                    <a:pt x="3429" y="1056"/>
                    <a:pt x="3620" y="818"/>
                  </a:cubicBezTo>
                  <a:cubicBezTo>
                    <a:pt x="3679" y="729"/>
                    <a:pt x="3632" y="624"/>
                    <a:pt x="3547" y="624"/>
                  </a:cubicBezTo>
                  <a:cubicBezTo>
                    <a:pt x="3529" y="624"/>
                    <a:pt x="3510" y="629"/>
                    <a:pt x="3489" y="639"/>
                  </a:cubicBezTo>
                  <a:cubicBezTo>
                    <a:pt x="3203" y="770"/>
                    <a:pt x="2906" y="901"/>
                    <a:pt x="2596" y="996"/>
                  </a:cubicBezTo>
                  <a:cubicBezTo>
                    <a:pt x="2417" y="734"/>
                    <a:pt x="2298" y="437"/>
                    <a:pt x="2251" y="115"/>
                  </a:cubicBezTo>
                  <a:cubicBezTo>
                    <a:pt x="2244" y="46"/>
                    <a:pt x="2185" y="1"/>
                    <a:pt x="2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94;p35">
              <a:extLst>
                <a:ext uri="{FF2B5EF4-FFF2-40B4-BE49-F238E27FC236}">
                  <a16:creationId xmlns:a16="http://schemas.microsoft.com/office/drawing/2014/main" id="{7537F42D-AF57-2776-EB02-B94083B69015}"/>
                </a:ext>
              </a:extLst>
            </p:cNvPr>
            <p:cNvSpPr/>
            <p:nvPr/>
          </p:nvSpPr>
          <p:spPr>
            <a:xfrm>
              <a:off x="2811096" y="3654609"/>
              <a:ext cx="92426" cy="93230"/>
            </a:xfrm>
            <a:custGeom>
              <a:avLst/>
              <a:gdLst/>
              <a:ahLst/>
              <a:cxnLst/>
              <a:rect l="l" t="t" r="r" b="b"/>
              <a:pathLst>
                <a:path w="2466" h="2456" extrusionOk="0">
                  <a:moveTo>
                    <a:pt x="1288" y="1"/>
                  </a:moveTo>
                  <a:cubicBezTo>
                    <a:pt x="1262" y="1"/>
                    <a:pt x="1238" y="17"/>
                    <a:pt x="1227" y="54"/>
                  </a:cubicBezTo>
                  <a:cubicBezTo>
                    <a:pt x="1156" y="244"/>
                    <a:pt x="1072" y="435"/>
                    <a:pt x="977" y="613"/>
                  </a:cubicBezTo>
                  <a:cubicBezTo>
                    <a:pt x="918" y="601"/>
                    <a:pt x="858" y="589"/>
                    <a:pt x="811" y="554"/>
                  </a:cubicBezTo>
                  <a:cubicBezTo>
                    <a:pt x="680" y="494"/>
                    <a:pt x="584" y="387"/>
                    <a:pt x="465" y="316"/>
                  </a:cubicBezTo>
                  <a:cubicBezTo>
                    <a:pt x="453" y="316"/>
                    <a:pt x="430" y="316"/>
                    <a:pt x="453" y="327"/>
                  </a:cubicBezTo>
                  <a:cubicBezTo>
                    <a:pt x="453" y="351"/>
                    <a:pt x="465" y="363"/>
                    <a:pt x="465" y="363"/>
                  </a:cubicBezTo>
                  <a:cubicBezTo>
                    <a:pt x="453" y="363"/>
                    <a:pt x="430" y="351"/>
                    <a:pt x="406" y="351"/>
                  </a:cubicBezTo>
                  <a:cubicBezTo>
                    <a:pt x="394" y="351"/>
                    <a:pt x="358" y="363"/>
                    <a:pt x="358" y="375"/>
                  </a:cubicBezTo>
                  <a:cubicBezTo>
                    <a:pt x="334" y="506"/>
                    <a:pt x="441" y="601"/>
                    <a:pt x="477" y="720"/>
                  </a:cubicBezTo>
                  <a:cubicBezTo>
                    <a:pt x="525" y="804"/>
                    <a:pt x="560" y="911"/>
                    <a:pt x="572" y="1018"/>
                  </a:cubicBezTo>
                  <a:cubicBezTo>
                    <a:pt x="525" y="1030"/>
                    <a:pt x="501" y="1066"/>
                    <a:pt x="453" y="1078"/>
                  </a:cubicBezTo>
                  <a:cubicBezTo>
                    <a:pt x="322" y="1137"/>
                    <a:pt x="179" y="1125"/>
                    <a:pt x="37" y="1149"/>
                  </a:cubicBezTo>
                  <a:cubicBezTo>
                    <a:pt x="25" y="1149"/>
                    <a:pt x="25" y="1161"/>
                    <a:pt x="37" y="1185"/>
                  </a:cubicBezTo>
                  <a:cubicBezTo>
                    <a:pt x="49" y="1185"/>
                    <a:pt x="60" y="1197"/>
                    <a:pt x="60" y="1197"/>
                  </a:cubicBezTo>
                  <a:cubicBezTo>
                    <a:pt x="49" y="1197"/>
                    <a:pt x="37" y="1209"/>
                    <a:pt x="25" y="1232"/>
                  </a:cubicBezTo>
                  <a:cubicBezTo>
                    <a:pt x="1" y="1244"/>
                    <a:pt x="1" y="1268"/>
                    <a:pt x="1" y="1292"/>
                  </a:cubicBezTo>
                  <a:cubicBezTo>
                    <a:pt x="84" y="1387"/>
                    <a:pt x="215" y="1387"/>
                    <a:pt x="334" y="1447"/>
                  </a:cubicBezTo>
                  <a:cubicBezTo>
                    <a:pt x="406" y="1482"/>
                    <a:pt x="477" y="1530"/>
                    <a:pt x="560" y="1566"/>
                  </a:cubicBezTo>
                  <a:cubicBezTo>
                    <a:pt x="525" y="1720"/>
                    <a:pt x="477" y="1851"/>
                    <a:pt x="394" y="1971"/>
                  </a:cubicBezTo>
                  <a:cubicBezTo>
                    <a:pt x="346" y="2028"/>
                    <a:pt x="415" y="2118"/>
                    <a:pt x="481" y="2118"/>
                  </a:cubicBezTo>
                  <a:cubicBezTo>
                    <a:pt x="496" y="2118"/>
                    <a:pt x="511" y="2113"/>
                    <a:pt x="525" y="2101"/>
                  </a:cubicBezTo>
                  <a:cubicBezTo>
                    <a:pt x="644" y="2018"/>
                    <a:pt x="775" y="1959"/>
                    <a:pt x="930" y="1911"/>
                  </a:cubicBezTo>
                  <a:cubicBezTo>
                    <a:pt x="1037" y="2042"/>
                    <a:pt x="1108" y="2209"/>
                    <a:pt x="1132" y="2375"/>
                  </a:cubicBezTo>
                  <a:cubicBezTo>
                    <a:pt x="1144" y="2429"/>
                    <a:pt x="1189" y="2456"/>
                    <a:pt x="1233" y="2456"/>
                  </a:cubicBezTo>
                  <a:cubicBezTo>
                    <a:pt x="1278" y="2456"/>
                    <a:pt x="1322" y="2429"/>
                    <a:pt x="1334" y="2375"/>
                  </a:cubicBezTo>
                  <a:cubicBezTo>
                    <a:pt x="1358" y="2197"/>
                    <a:pt x="1418" y="2042"/>
                    <a:pt x="1513" y="1911"/>
                  </a:cubicBezTo>
                  <a:cubicBezTo>
                    <a:pt x="1668" y="1947"/>
                    <a:pt x="1823" y="2018"/>
                    <a:pt x="1954" y="2125"/>
                  </a:cubicBezTo>
                  <a:cubicBezTo>
                    <a:pt x="1973" y="2138"/>
                    <a:pt x="1993" y="2144"/>
                    <a:pt x="2012" y="2144"/>
                  </a:cubicBezTo>
                  <a:cubicBezTo>
                    <a:pt x="2101" y="2144"/>
                    <a:pt x="2179" y="2027"/>
                    <a:pt x="2120" y="1959"/>
                  </a:cubicBezTo>
                  <a:cubicBezTo>
                    <a:pt x="2025" y="1828"/>
                    <a:pt x="1954" y="1673"/>
                    <a:pt x="1930" y="1530"/>
                  </a:cubicBezTo>
                  <a:cubicBezTo>
                    <a:pt x="2049" y="1447"/>
                    <a:pt x="2180" y="1411"/>
                    <a:pt x="2323" y="1387"/>
                  </a:cubicBezTo>
                  <a:cubicBezTo>
                    <a:pt x="2465" y="1328"/>
                    <a:pt x="2465" y="1125"/>
                    <a:pt x="2346" y="1113"/>
                  </a:cubicBezTo>
                  <a:cubicBezTo>
                    <a:pt x="2192" y="1078"/>
                    <a:pt x="2061" y="1030"/>
                    <a:pt x="1942" y="958"/>
                  </a:cubicBezTo>
                  <a:cubicBezTo>
                    <a:pt x="1977" y="792"/>
                    <a:pt x="2049" y="637"/>
                    <a:pt x="2168" y="482"/>
                  </a:cubicBezTo>
                  <a:cubicBezTo>
                    <a:pt x="2199" y="431"/>
                    <a:pt x="2158" y="370"/>
                    <a:pt x="2108" y="370"/>
                  </a:cubicBezTo>
                  <a:cubicBezTo>
                    <a:pt x="2101" y="370"/>
                    <a:pt x="2093" y="372"/>
                    <a:pt x="2084" y="375"/>
                  </a:cubicBezTo>
                  <a:cubicBezTo>
                    <a:pt x="1918" y="470"/>
                    <a:pt x="1751" y="542"/>
                    <a:pt x="1549" y="589"/>
                  </a:cubicBezTo>
                  <a:cubicBezTo>
                    <a:pt x="1442" y="435"/>
                    <a:pt x="1370" y="256"/>
                    <a:pt x="1358" y="66"/>
                  </a:cubicBezTo>
                  <a:cubicBezTo>
                    <a:pt x="1352" y="26"/>
                    <a:pt x="1319" y="1"/>
                    <a:pt x="1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95;p35">
              <a:extLst>
                <a:ext uri="{FF2B5EF4-FFF2-40B4-BE49-F238E27FC236}">
                  <a16:creationId xmlns:a16="http://schemas.microsoft.com/office/drawing/2014/main" id="{70A38BAC-FD53-110C-8C70-AB965EE78E31}"/>
                </a:ext>
              </a:extLst>
            </p:cNvPr>
            <p:cNvSpPr/>
            <p:nvPr/>
          </p:nvSpPr>
          <p:spPr>
            <a:xfrm>
              <a:off x="1954314" y="2090978"/>
              <a:ext cx="528843" cy="532920"/>
            </a:xfrm>
            <a:custGeom>
              <a:avLst/>
              <a:gdLst/>
              <a:ahLst/>
              <a:cxnLst/>
              <a:rect l="l" t="t" r="r" b="b"/>
              <a:pathLst>
                <a:path w="14110" h="14039" extrusionOk="0">
                  <a:moveTo>
                    <a:pt x="7427" y="0"/>
                  </a:moveTo>
                  <a:cubicBezTo>
                    <a:pt x="7315" y="0"/>
                    <a:pt x="7195" y="61"/>
                    <a:pt x="7085" y="61"/>
                  </a:cubicBezTo>
                  <a:cubicBezTo>
                    <a:pt x="6966" y="61"/>
                    <a:pt x="6847" y="49"/>
                    <a:pt x="6728" y="49"/>
                  </a:cubicBezTo>
                  <a:cubicBezTo>
                    <a:pt x="6700" y="52"/>
                    <a:pt x="6673" y="53"/>
                    <a:pt x="6646" y="53"/>
                  </a:cubicBezTo>
                  <a:cubicBezTo>
                    <a:pt x="6573" y="53"/>
                    <a:pt x="6503" y="46"/>
                    <a:pt x="6434" y="46"/>
                  </a:cubicBezTo>
                  <a:cubicBezTo>
                    <a:pt x="6409" y="46"/>
                    <a:pt x="6384" y="47"/>
                    <a:pt x="6359" y="49"/>
                  </a:cubicBezTo>
                  <a:cubicBezTo>
                    <a:pt x="6240" y="61"/>
                    <a:pt x="6121" y="121"/>
                    <a:pt x="6002" y="132"/>
                  </a:cubicBezTo>
                  <a:cubicBezTo>
                    <a:pt x="5980" y="138"/>
                    <a:pt x="5959" y="141"/>
                    <a:pt x="5937" y="141"/>
                  </a:cubicBezTo>
                  <a:cubicBezTo>
                    <a:pt x="5847" y="141"/>
                    <a:pt x="5754" y="100"/>
                    <a:pt x="5669" y="100"/>
                  </a:cubicBezTo>
                  <a:cubicBezTo>
                    <a:pt x="5648" y="100"/>
                    <a:pt x="5628" y="103"/>
                    <a:pt x="5609" y="109"/>
                  </a:cubicBezTo>
                  <a:cubicBezTo>
                    <a:pt x="5490" y="121"/>
                    <a:pt x="5394" y="216"/>
                    <a:pt x="5275" y="240"/>
                  </a:cubicBezTo>
                  <a:cubicBezTo>
                    <a:pt x="5156" y="275"/>
                    <a:pt x="5049" y="335"/>
                    <a:pt x="4930" y="371"/>
                  </a:cubicBezTo>
                  <a:cubicBezTo>
                    <a:pt x="4811" y="418"/>
                    <a:pt x="4692" y="430"/>
                    <a:pt x="4573" y="478"/>
                  </a:cubicBezTo>
                  <a:cubicBezTo>
                    <a:pt x="4454" y="525"/>
                    <a:pt x="4335" y="573"/>
                    <a:pt x="4228" y="609"/>
                  </a:cubicBezTo>
                  <a:cubicBezTo>
                    <a:pt x="4120" y="668"/>
                    <a:pt x="3989" y="692"/>
                    <a:pt x="3882" y="752"/>
                  </a:cubicBezTo>
                  <a:cubicBezTo>
                    <a:pt x="3787" y="811"/>
                    <a:pt x="3668" y="871"/>
                    <a:pt x="3561" y="930"/>
                  </a:cubicBezTo>
                  <a:cubicBezTo>
                    <a:pt x="3454" y="990"/>
                    <a:pt x="3347" y="1061"/>
                    <a:pt x="3251" y="1121"/>
                  </a:cubicBezTo>
                  <a:cubicBezTo>
                    <a:pt x="3144" y="1180"/>
                    <a:pt x="3073" y="1287"/>
                    <a:pt x="2966" y="1359"/>
                  </a:cubicBezTo>
                  <a:cubicBezTo>
                    <a:pt x="2870" y="1430"/>
                    <a:pt x="2751" y="1490"/>
                    <a:pt x="2668" y="1561"/>
                  </a:cubicBezTo>
                  <a:cubicBezTo>
                    <a:pt x="2573" y="1645"/>
                    <a:pt x="2454" y="1704"/>
                    <a:pt x="2370" y="1775"/>
                  </a:cubicBezTo>
                  <a:cubicBezTo>
                    <a:pt x="2275" y="1847"/>
                    <a:pt x="2192" y="1942"/>
                    <a:pt x="2096" y="2026"/>
                  </a:cubicBezTo>
                  <a:cubicBezTo>
                    <a:pt x="2013" y="2121"/>
                    <a:pt x="1977" y="2264"/>
                    <a:pt x="1906" y="2359"/>
                  </a:cubicBezTo>
                  <a:cubicBezTo>
                    <a:pt x="1834" y="2442"/>
                    <a:pt x="1703" y="2502"/>
                    <a:pt x="1620" y="2597"/>
                  </a:cubicBezTo>
                  <a:cubicBezTo>
                    <a:pt x="1549" y="2680"/>
                    <a:pt x="1525" y="2811"/>
                    <a:pt x="1442" y="2918"/>
                  </a:cubicBezTo>
                  <a:cubicBezTo>
                    <a:pt x="1370" y="3014"/>
                    <a:pt x="1239" y="3073"/>
                    <a:pt x="1180" y="3169"/>
                  </a:cubicBezTo>
                  <a:cubicBezTo>
                    <a:pt x="1108" y="3276"/>
                    <a:pt x="1108" y="3430"/>
                    <a:pt x="1049" y="3526"/>
                  </a:cubicBezTo>
                  <a:cubicBezTo>
                    <a:pt x="989" y="3645"/>
                    <a:pt x="894" y="3740"/>
                    <a:pt x="834" y="3847"/>
                  </a:cubicBezTo>
                  <a:cubicBezTo>
                    <a:pt x="775" y="3942"/>
                    <a:pt x="727" y="4050"/>
                    <a:pt x="691" y="4169"/>
                  </a:cubicBezTo>
                  <a:cubicBezTo>
                    <a:pt x="632" y="4276"/>
                    <a:pt x="572" y="4383"/>
                    <a:pt x="525" y="4502"/>
                  </a:cubicBezTo>
                  <a:cubicBezTo>
                    <a:pt x="477" y="4597"/>
                    <a:pt x="406" y="4704"/>
                    <a:pt x="358" y="4823"/>
                  </a:cubicBezTo>
                  <a:cubicBezTo>
                    <a:pt x="334" y="4943"/>
                    <a:pt x="310" y="5062"/>
                    <a:pt x="287" y="5181"/>
                  </a:cubicBezTo>
                  <a:cubicBezTo>
                    <a:pt x="251" y="5300"/>
                    <a:pt x="251" y="5419"/>
                    <a:pt x="227" y="5538"/>
                  </a:cubicBezTo>
                  <a:cubicBezTo>
                    <a:pt x="203" y="5657"/>
                    <a:pt x="120" y="5776"/>
                    <a:pt x="108" y="5895"/>
                  </a:cubicBezTo>
                  <a:cubicBezTo>
                    <a:pt x="96" y="6014"/>
                    <a:pt x="120" y="6145"/>
                    <a:pt x="108" y="6264"/>
                  </a:cubicBezTo>
                  <a:cubicBezTo>
                    <a:pt x="96" y="6383"/>
                    <a:pt x="13" y="6502"/>
                    <a:pt x="13" y="6621"/>
                  </a:cubicBezTo>
                  <a:cubicBezTo>
                    <a:pt x="1" y="6740"/>
                    <a:pt x="120" y="6883"/>
                    <a:pt x="120" y="7002"/>
                  </a:cubicBezTo>
                  <a:cubicBezTo>
                    <a:pt x="120" y="7133"/>
                    <a:pt x="49" y="7252"/>
                    <a:pt x="49" y="7371"/>
                  </a:cubicBezTo>
                  <a:cubicBezTo>
                    <a:pt x="49" y="7490"/>
                    <a:pt x="144" y="7610"/>
                    <a:pt x="156" y="7729"/>
                  </a:cubicBezTo>
                  <a:cubicBezTo>
                    <a:pt x="168" y="7860"/>
                    <a:pt x="156" y="7979"/>
                    <a:pt x="168" y="8098"/>
                  </a:cubicBezTo>
                  <a:cubicBezTo>
                    <a:pt x="179" y="8217"/>
                    <a:pt x="227" y="8336"/>
                    <a:pt x="263" y="8455"/>
                  </a:cubicBezTo>
                  <a:cubicBezTo>
                    <a:pt x="287" y="8574"/>
                    <a:pt x="239" y="8705"/>
                    <a:pt x="275" y="8824"/>
                  </a:cubicBezTo>
                  <a:cubicBezTo>
                    <a:pt x="299" y="8943"/>
                    <a:pt x="322" y="9062"/>
                    <a:pt x="358" y="9181"/>
                  </a:cubicBezTo>
                  <a:cubicBezTo>
                    <a:pt x="394" y="9300"/>
                    <a:pt x="465" y="9407"/>
                    <a:pt x="513" y="9526"/>
                  </a:cubicBezTo>
                  <a:cubicBezTo>
                    <a:pt x="560" y="9634"/>
                    <a:pt x="656" y="9741"/>
                    <a:pt x="703" y="9836"/>
                  </a:cubicBezTo>
                  <a:cubicBezTo>
                    <a:pt x="751" y="9955"/>
                    <a:pt x="715" y="10110"/>
                    <a:pt x="775" y="10217"/>
                  </a:cubicBezTo>
                  <a:cubicBezTo>
                    <a:pt x="834" y="10312"/>
                    <a:pt x="977" y="10396"/>
                    <a:pt x="1037" y="10491"/>
                  </a:cubicBezTo>
                  <a:cubicBezTo>
                    <a:pt x="1096" y="10598"/>
                    <a:pt x="1096" y="10753"/>
                    <a:pt x="1156" y="10848"/>
                  </a:cubicBezTo>
                  <a:cubicBezTo>
                    <a:pt x="1215" y="10955"/>
                    <a:pt x="1299" y="11050"/>
                    <a:pt x="1370" y="11146"/>
                  </a:cubicBezTo>
                  <a:cubicBezTo>
                    <a:pt x="1453" y="11241"/>
                    <a:pt x="1525" y="11348"/>
                    <a:pt x="1596" y="11431"/>
                  </a:cubicBezTo>
                  <a:cubicBezTo>
                    <a:pt x="1668" y="11539"/>
                    <a:pt x="1763" y="11622"/>
                    <a:pt x="1834" y="11717"/>
                  </a:cubicBezTo>
                  <a:cubicBezTo>
                    <a:pt x="1930" y="11801"/>
                    <a:pt x="2013" y="11884"/>
                    <a:pt x="2108" y="11967"/>
                  </a:cubicBezTo>
                  <a:cubicBezTo>
                    <a:pt x="2180" y="12039"/>
                    <a:pt x="2299" y="12122"/>
                    <a:pt x="2382" y="12193"/>
                  </a:cubicBezTo>
                  <a:cubicBezTo>
                    <a:pt x="2477" y="12265"/>
                    <a:pt x="2549" y="12384"/>
                    <a:pt x="2644" y="12455"/>
                  </a:cubicBezTo>
                  <a:cubicBezTo>
                    <a:pt x="2727" y="12539"/>
                    <a:pt x="2799" y="12634"/>
                    <a:pt x="2906" y="12717"/>
                  </a:cubicBezTo>
                  <a:cubicBezTo>
                    <a:pt x="3013" y="12789"/>
                    <a:pt x="3120" y="12848"/>
                    <a:pt x="3216" y="12908"/>
                  </a:cubicBezTo>
                  <a:cubicBezTo>
                    <a:pt x="3311" y="12979"/>
                    <a:pt x="3442" y="13015"/>
                    <a:pt x="3549" y="13074"/>
                  </a:cubicBezTo>
                  <a:cubicBezTo>
                    <a:pt x="3656" y="13134"/>
                    <a:pt x="3787" y="13146"/>
                    <a:pt x="3894" y="13205"/>
                  </a:cubicBezTo>
                  <a:cubicBezTo>
                    <a:pt x="3989" y="13265"/>
                    <a:pt x="4085" y="13348"/>
                    <a:pt x="4204" y="13396"/>
                  </a:cubicBezTo>
                  <a:cubicBezTo>
                    <a:pt x="4311" y="13455"/>
                    <a:pt x="4442" y="13444"/>
                    <a:pt x="4561" y="13491"/>
                  </a:cubicBezTo>
                  <a:cubicBezTo>
                    <a:pt x="4668" y="13527"/>
                    <a:pt x="4763" y="13610"/>
                    <a:pt x="4882" y="13646"/>
                  </a:cubicBezTo>
                  <a:cubicBezTo>
                    <a:pt x="5002" y="13682"/>
                    <a:pt x="5097" y="13801"/>
                    <a:pt x="5216" y="13825"/>
                  </a:cubicBezTo>
                  <a:cubicBezTo>
                    <a:pt x="5240" y="13832"/>
                    <a:pt x="5266" y="13835"/>
                    <a:pt x="5292" y="13835"/>
                  </a:cubicBezTo>
                  <a:cubicBezTo>
                    <a:pt x="5374" y="13835"/>
                    <a:pt x="5462" y="13808"/>
                    <a:pt x="5542" y="13808"/>
                  </a:cubicBezTo>
                  <a:cubicBezTo>
                    <a:pt x="5561" y="13808"/>
                    <a:pt x="5579" y="13809"/>
                    <a:pt x="5597" y="13813"/>
                  </a:cubicBezTo>
                  <a:cubicBezTo>
                    <a:pt x="5716" y="13848"/>
                    <a:pt x="5823" y="13967"/>
                    <a:pt x="5942" y="13979"/>
                  </a:cubicBezTo>
                  <a:cubicBezTo>
                    <a:pt x="6061" y="13991"/>
                    <a:pt x="6192" y="13991"/>
                    <a:pt x="6311" y="14003"/>
                  </a:cubicBezTo>
                  <a:cubicBezTo>
                    <a:pt x="6335" y="14008"/>
                    <a:pt x="6360" y="14010"/>
                    <a:pt x="6385" y="14010"/>
                  </a:cubicBezTo>
                  <a:cubicBezTo>
                    <a:pt x="6486" y="14010"/>
                    <a:pt x="6597" y="13979"/>
                    <a:pt x="6692" y="13979"/>
                  </a:cubicBezTo>
                  <a:cubicBezTo>
                    <a:pt x="6823" y="13991"/>
                    <a:pt x="6942" y="14039"/>
                    <a:pt x="7061" y="14039"/>
                  </a:cubicBezTo>
                  <a:lnTo>
                    <a:pt x="7430" y="14039"/>
                  </a:lnTo>
                  <a:cubicBezTo>
                    <a:pt x="7549" y="14039"/>
                    <a:pt x="7669" y="13967"/>
                    <a:pt x="7788" y="13944"/>
                  </a:cubicBezTo>
                  <a:cubicBezTo>
                    <a:pt x="7797" y="13943"/>
                    <a:pt x="7806" y="13942"/>
                    <a:pt x="7815" y="13942"/>
                  </a:cubicBezTo>
                  <a:cubicBezTo>
                    <a:pt x="7917" y="13942"/>
                    <a:pt x="8027" y="13993"/>
                    <a:pt x="8129" y="13993"/>
                  </a:cubicBezTo>
                  <a:cubicBezTo>
                    <a:pt x="8138" y="13993"/>
                    <a:pt x="8147" y="13992"/>
                    <a:pt x="8157" y="13991"/>
                  </a:cubicBezTo>
                  <a:cubicBezTo>
                    <a:pt x="8276" y="13979"/>
                    <a:pt x="8383" y="13860"/>
                    <a:pt x="8502" y="13825"/>
                  </a:cubicBezTo>
                  <a:cubicBezTo>
                    <a:pt x="8621" y="13813"/>
                    <a:pt x="8752" y="13825"/>
                    <a:pt x="8871" y="13801"/>
                  </a:cubicBezTo>
                  <a:cubicBezTo>
                    <a:pt x="8990" y="13765"/>
                    <a:pt x="9097" y="13717"/>
                    <a:pt x="9216" y="13682"/>
                  </a:cubicBezTo>
                  <a:cubicBezTo>
                    <a:pt x="9335" y="13646"/>
                    <a:pt x="9466" y="13658"/>
                    <a:pt x="9585" y="13622"/>
                  </a:cubicBezTo>
                  <a:cubicBezTo>
                    <a:pt x="9693" y="13575"/>
                    <a:pt x="9812" y="13503"/>
                    <a:pt x="9919" y="13455"/>
                  </a:cubicBezTo>
                  <a:cubicBezTo>
                    <a:pt x="10038" y="13408"/>
                    <a:pt x="10157" y="13360"/>
                    <a:pt x="10264" y="13301"/>
                  </a:cubicBezTo>
                  <a:cubicBezTo>
                    <a:pt x="10383" y="13253"/>
                    <a:pt x="10466" y="13158"/>
                    <a:pt x="10574" y="13098"/>
                  </a:cubicBezTo>
                  <a:cubicBezTo>
                    <a:pt x="10681" y="13039"/>
                    <a:pt x="10800" y="12991"/>
                    <a:pt x="10895" y="12932"/>
                  </a:cubicBezTo>
                  <a:cubicBezTo>
                    <a:pt x="11002" y="12872"/>
                    <a:pt x="11098" y="12789"/>
                    <a:pt x="11193" y="12705"/>
                  </a:cubicBezTo>
                  <a:cubicBezTo>
                    <a:pt x="11288" y="12634"/>
                    <a:pt x="11371" y="12527"/>
                    <a:pt x="11467" y="12455"/>
                  </a:cubicBezTo>
                  <a:cubicBezTo>
                    <a:pt x="11574" y="12384"/>
                    <a:pt x="11693" y="12324"/>
                    <a:pt x="11776" y="12253"/>
                  </a:cubicBezTo>
                  <a:cubicBezTo>
                    <a:pt x="11871" y="12170"/>
                    <a:pt x="11907" y="12039"/>
                    <a:pt x="12002" y="11955"/>
                  </a:cubicBezTo>
                  <a:cubicBezTo>
                    <a:pt x="12086" y="11872"/>
                    <a:pt x="12229" y="11812"/>
                    <a:pt x="12300" y="11729"/>
                  </a:cubicBezTo>
                  <a:cubicBezTo>
                    <a:pt x="12371" y="11634"/>
                    <a:pt x="12419" y="11503"/>
                    <a:pt x="12491" y="11420"/>
                  </a:cubicBezTo>
                  <a:cubicBezTo>
                    <a:pt x="12562" y="11312"/>
                    <a:pt x="12657" y="11241"/>
                    <a:pt x="12729" y="11134"/>
                  </a:cubicBezTo>
                  <a:cubicBezTo>
                    <a:pt x="12800" y="11039"/>
                    <a:pt x="12883" y="10943"/>
                    <a:pt x="12943" y="10836"/>
                  </a:cubicBezTo>
                  <a:cubicBezTo>
                    <a:pt x="13003" y="10729"/>
                    <a:pt x="13074" y="10622"/>
                    <a:pt x="13133" y="10527"/>
                  </a:cubicBezTo>
                  <a:cubicBezTo>
                    <a:pt x="13193" y="10419"/>
                    <a:pt x="13264" y="10312"/>
                    <a:pt x="13324" y="10205"/>
                  </a:cubicBezTo>
                  <a:cubicBezTo>
                    <a:pt x="13384" y="10110"/>
                    <a:pt x="13384" y="9967"/>
                    <a:pt x="13431" y="9848"/>
                  </a:cubicBezTo>
                  <a:cubicBezTo>
                    <a:pt x="13467" y="9753"/>
                    <a:pt x="13610" y="9669"/>
                    <a:pt x="13657" y="9550"/>
                  </a:cubicBezTo>
                  <a:cubicBezTo>
                    <a:pt x="13693" y="9431"/>
                    <a:pt x="13741" y="9336"/>
                    <a:pt x="13788" y="9217"/>
                  </a:cubicBezTo>
                  <a:cubicBezTo>
                    <a:pt x="13836" y="9098"/>
                    <a:pt x="13788" y="8955"/>
                    <a:pt x="13812" y="8836"/>
                  </a:cubicBezTo>
                  <a:cubicBezTo>
                    <a:pt x="13848" y="8717"/>
                    <a:pt x="13860" y="8598"/>
                    <a:pt x="13895" y="8479"/>
                  </a:cubicBezTo>
                  <a:cubicBezTo>
                    <a:pt x="13919" y="8372"/>
                    <a:pt x="13931" y="8241"/>
                    <a:pt x="13955" y="8122"/>
                  </a:cubicBezTo>
                  <a:cubicBezTo>
                    <a:pt x="13967" y="8014"/>
                    <a:pt x="13991" y="7895"/>
                    <a:pt x="14015" y="7776"/>
                  </a:cubicBezTo>
                  <a:cubicBezTo>
                    <a:pt x="14026" y="7657"/>
                    <a:pt x="14038" y="7538"/>
                    <a:pt x="14038" y="7419"/>
                  </a:cubicBezTo>
                  <a:cubicBezTo>
                    <a:pt x="14050" y="7276"/>
                    <a:pt x="14074" y="7157"/>
                    <a:pt x="14074" y="7038"/>
                  </a:cubicBezTo>
                  <a:cubicBezTo>
                    <a:pt x="14074" y="6907"/>
                    <a:pt x="14098" y="6788"/>
                    <a:pt x="14086" y="6609"/>
                  </a:cubicBezTo>
                  <a:cubicBezTo>
                    <a:pt x="14086" y="6490"/>
                    <a:pt x="14110" y="6359"/>
                    <a:pt x="14098" y="6240"/>
                  </a:cubicBezTo>
                  <a:cubicBezTo>
                    <a:pt x="14086" y="6121"/>
                    <a:pt x="13955" y="6014"/>
                    <a:pt x="13931" y="5895"/>
                  </a:cubicBezTo>
                  <a:cubicBezTo>
                    <a:pt x="13919" y="5776"/>
                    <a:pt x="13991" y="5645"/>
                    <a:pt x="13967" y="5526"/>
                  </a:cubicBezTo>
                  <a:cubicBezTo>
                    <a:pt x="13955" y="5407"/>
                    <a:pt x="13919" y="5288"/>
                    <a:pt x="13895" y="5169"/>
                  </a:cubicBezTo>
                  <a:cubicBezTo>
                    <a:pt x="13860" y="5050"/>
                    <a:pt x="13824" y="4931"/>
                    <a:pt x="13788" y="4812"/>
                  </a:cubicBezTo>
                  <a:cubicBezTo>
                    <a:pt x="13753" y="4693"/>
                    <a:pt x="13693" y="4585"/>
                    <a:pt x="13657" y="4466"/>
                  </a:cubicBezTo>
                  <a:cubicBezTo>
                    <a:pt x="13610" y="4347"/>
                    <a:pt x="13514" y="4240"/>
                    <a:pt x="13467" y="4145"/>
                  </a:cubicBezTo>
                  <a:cubicBezTo>
                    <a:pt x="13431" y="4038"/>
                    <a:pt x="13431" y="3883"/>
                    <a:pt x="13372" y="3788"/>
                  </a:cubicBezTo>
                  <a:cubicBezTo>
                    <a:pt x="13312" y="3680"/>
                    <a:pt x="13169" y="3609"/>
                    <a:pt x="13110" y="3502"/>
                  </a:cubicBezTo>
                  <a:cubicBezTo>
                    <a:pt x="13050" y="3395"/>
                    <a:pt x="13026" y="3276"/>
                    <a:pt x="12967" y="3169"/>
                  </a:cubicBezTo>
                  <a:cubicBezTo>
                    <a:pt x="12907" y="3073"/>
                    <a:pt x="12836" y="2978"/>
                    <a:pt x="12752" y="2871"/>
                  </a:cubicBezTo>
                  <a:cubicBezTo>
                    <a:pt x="12681" y="2776"/>
                    <a:pt x="12598" y="2680"/>
                    <a:pt x="12514" y="2597"/>
                  </a:cubicBezTo>
                  <a:cubicBezTo>
                    <a:pt x="12443" y="2502"/>
                    <a:pt x="12336" y="2418"/>
                    <a:pt x="12264" y="2323"/>
                  </a:cubicBezTo>
                  <a:cubicBezTo>
                    <a:pt x="12181" y="2240"/>
                    <a:pt x="12098" y="2145"/>
                    <a:pt x="12014" y="2061"/>
                  </a:cubicBezTo>
                  <a:cubicBezTo>
                    <a:pt x="11943" y="1966"/>
                    <a:pt x="11848" y="1883"/>
                    <a:pt x="11764" y="1799"/>
                  </a:cubicBezTo>
                  <a:cubicBezTo>
                    <a:pt x="11669" y="1728"/>
                    <a:pt x="11621" y="1585"/>
                    <a:pt x="11538" y="1502"/>
                  </a:cubicBezTo>
                  <a:cubicBezTo>
                    <a:pt x="11431" y="1430"/>
                    <a:pt x="11312" y="1406"/>
                    <a:pt x="11205" y="1323"/>
                  </a:cubicBezTo>
                  <a:cubicBezTo>
                    <a:pt x="11121" y="1252"/>
                    <a:pt x="11002" y="1192"/>
                    <a:pt x="10895" y="1133"/>
                  </a:cubicBezTo>
                  <a:cubicBezTo>
                    <a:pt x="10788" y="1061"/>
                    <a:pt x="10669" y="1025"/>
                    <a:pt x="10574" y="966"/>
                  </a:cubicBezTo>
                  <a:cubicBezTo>
                    <a:pt x="10466" y="906"/>
                    <a:pt x="10347" y="871"/>
                    <a:pt x="10240" y="811"/>
                  </a:cubicBezTo>
                  <a:cubicBezTo>
                    <a:pt x="10121" y="763"/>
                    <a:pt x="10050" y="656"/>
                    <a:pt x="9931" y="609"/>
                  </a:cubicBezTo>
                  <a:cubicBezTo>
                    <a:pt x="9824" y="573"/>
                    <a:pt x="9704" y="537"/>
                    <a:pt x="9585" y="490"/>
                  </a:cubicBezTo>
                  <a:cubicBezTo>
                    <a:pt x="9466" y="454"/>
                    <a:pt x="9359" y="394"/>
                    <a:pt x="9240" y="347"/>
                  </a:cubicBezTo>
                  <a:cubicBezTo>
                    <a:pt x="9145" y="311"/>
                    <a:pt x="9038" y="216"/>
                    <a:pt x="8919" y="180"/>
                  </a:cubicBezTo>
                  <a:cubicBezTo>
                    <a:pt x="8800" y="156"/>
                    <a:pt x="8681" y="132"/>
                    <a:pt x="8561" y="109"/>
                  </a:cubicBezTo>
                  <a:cubicBezTo>
                    <a:pt x="8533" y="100"/>
                    <a:pt x="8505" y="97"/>
                    <a:pt x="8475" y="97"/>
                  </a:cubicBezTo>
                  <a:cubicBezTo>
                    <a:pt x="8393" y="97"/>
                    <a:pt x="8307" y="122"/>
                    <a:pt x="8226" y="122"/>
                  </a:cubicBezTo>
                  <a:cubicBezTo>
                    <a:pt x="8215" y="122"/>
                    <a:pt x="8204" y="122"/>
                    <a:pt x="8192" y="121"/>
                  </a:cubicBezTo>
                  <a:cubicBezTo>
                    <a:pt x="8073" y="109"/>
                    <a:pt x="7954" y="49"/>
                    <a:pt x="7835" y="37"/>
                  </a:cubicBezTo>
                  <a:cubicBezTo>
                    <a:pt x="7692" y="13"/>
                    <a:pt x="7573" y="1"/>
                    <a:pt x="7454" y="1"/>
                  </a:cubicBezTo>
                  <a:cubicBezTo>
                    <a:pt x="7445" y="1"/>
                    <a:pt x="7436" y="0"/>
                    <a:pt x="7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96;p35">
              <a:extLst>
                <a:ext uri="{FF2B5EF4-FFF2-40B4-BE49-F238E27FC236}">
                  <a16:creationId xmlns:a16="http://schemas.microsoft.com/office/drawing/2014/main" id="{81BFC34B-374C-7D54-B82A-785832904D3B}"/>
                </a:ext>
              </a:extLst>
            </p:cNvPr>
            <p:cNvSpPr/>
            <p:nvPr/>
          </p:nvSpPr>
          <p:spPr>
            <a:xfrm>
              <a:off x="2189498" y="2331458"/>
              <a:ext cx="59818" cy="53030"/>
            </a:xfrm>
            <a:custGeom>
              <a:avLst/>
              <a:gdLst/>
              <a:ahLst/>
              <a:cxnLst/>
              <a:rect l="l" t="t" r="r" b="b"/>
              <a:pathLst>
                <a:path w="1596" h="1397" extrusionOk="0">
                  <a:moveTo>
                    <a:pt x="799" y="1"/>
                  </a:moveTo>
                  <a:cubicBezTo>
                    <a:pt x="572" y="1"/>
                    <a:pt x="349" y="109"/>
                    <a:pt x="215" y="310"/>
                  </a:cubicBezTo>
                  <a:cubicBezTo>
                    <a:pt x="0" y="632"/>
                    <a:pt x="96" y="1072"/>
                    <a:pt x="417" y="1286"/>
                  </a:cubicBezTo>
                  <a:cubicBezTo>
                    <a:pt x="535" y="1360"/>
                    <a:pt x="666" y="1396"/>
                    <a:pt x="797" y="1396"/>
                  </a:cubicBezTo>
                  <a:cubicBezTo>
                    <a:pt x="1023" y="1396"/>
                    <a:pt x="1246" y="1288"/>
                    <a:pt x="1382" y="1084"/>
                  </a:cubicBezTo>
                  <a:cubicBezTo>
                    <a:pt x="1596" y="763"/>
                    <a:pt x="1513" y="322"/>
                    <a:pt x="1191" y="120"/>
                  </a:cubicBezTo>
                  <a:cubicBezTo>
                    <a:pt x="1071" y="39"/>
                    <a:pt x="934" y="1"/>
                    <a:pt x="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97;p35">
              <a:extLst>
                <a:ext uri="{FF2B5EF4-FFF2-40B4-BE49-F238E27FC236}">
                  <a16:creationId xmlns:a16="http://schemas.microsoft.com/office/drawing/2014/main" id="{6C848A3B-175D-B5A8-3FC2-ACD965C021ED}"/>
                </a:ext>
              </a:extLst>
            </p:cNvPr>
            <p:cNvSpPr/>
            <p:nvPr/>
          </p:nvSpPr>
          <p:spPr>
            <a:xfrm>
              <a:off x="2065890" y="2202886"/>
              <a:ext cx="307036" cy="310361"/>
            </a:xfrm>
            <a:custGeom>
              <a:avLst/>
              <a:gdLst/>
              <a:ahLst/>
              <a:cxnLst/>
              <a:rect l="l" t="t" r="r" b="b"/>
              <a:pathLst>
                <a:path w="8192" h="8176" extrusionOk="0">
                  <a:moveTo>
                    <a:pt x="4089" y="2384"/>
                  </a:moveTo>
                  <a:cubicBezTo>
                    <a:pt x="4309" y="2384"/>
                    <a:pt x="4530" y="2428"/>
                    <a:pt x="4739" y="2518"/>
                  </a:cubicBezTo>
                  <a:cubicBezTo>
                    <a:pt x="5858" y="2995"/>
                    <a:pt x="6156" y="4400"/>
                    <a:pt x="5299" y="5281"/>
                  </a:cubicBezTo>
                  <a:cubicBezTo>
                    <a:pt x="4980" y="5616"/>
                    <a:pt x="4543" y="5790"/>
                    <a:pt x="4100" y="5790"/>
                  </a:cubicBezTo>
                  <a:cubicBezTo>
                    <a:pt x="3881" y="5790"/>
                    <a:pt x="3661" y="5748"/>
                    <a:pt x="3453" y="5662"/>
                  </a:cubicBezTo>
                  <a:cubicBezTo>
                    <a:pt x="2346" y="5185"/>
                    <a:pt x="2048" y="3769"/>
                    <a:pt x="2894" y="2888"/>
                  </a:cubicBezTo>
                  <a:cubicBezTo>
                    <a:pt x="3212" y="2561"/>
                    <a:pt x="3647" y="2384"/>
                    <a:pt x="4089" y="2384"/>
                  </a:cubicBezTo>
                  <a:close/>
                  <a:moveTo>
                    <a:pt x="3819" y="0"/>
                  </a:moveTo>
                  <a:cubicBezTo>
                    <a:pt x="3804" y="0"/>
                    <a:pt x="3789" y="2"/>
                    <a:pt x="3775" y="6"/>
                  </a:cubicBezTo>
                  <a:lnTo>
                    <a:pt x="2798" y="197"/>
                  </a:lnTo>
                  <a:cubicBezTo>
                    <a:pt x="2715" y="209"/>
                    <a:pt x="2644" y="304"/>
                    <a:pt x="2644" y="399"/>
                  </a:cubicBezTo>
                  <a:lnTo>
                    <a:pt x="2656" y="1399"/>
                  </a:lnTo>
                  <a:cubicBezTo>
                    <a:pt x="2477" y="1494"/>
                    <a:pt x="2310" y="1602"/>
                    <a:pt x="2144" y="1745"/>
                  </a:cubicBezTo>
                  <a:lnTo>
                    <a:pt x="1227" y="1352"/>
                  </a:lnTo>
                  <a:cubicBezTo>
                    <a:pt x="1203" y="1346"/>
                    <a:pt x="1179" y="1343"/>
                    <a:pt x="1156" y="1343"/>
                  </a:cubicBezTo>
                  <a:cubicBezTo>
                    <a:pt x="1085" y="1343"/>
                    <a:pt x="1018" y="1369"/>
                    <a:pt x="965" y="1423"/>
                  </a:cubicBezTo>
                  <a:lnTo>
                    <a:pt x="417" y="2245"/>
                  </a:lnTo>
                  <a:cubicBezTo>
                    <a:pt x="370" y="2316"/>
                    <a:pt x="370" y="2447"/>
                    <a:pt x="453" y="2495"/>
                  </a:cubicBezTo>
                  <a:lnTo>
                    <a:pt x="1167" y="3197"/>
                  </a:lnTo>
                  <a:cubicBezTo>
                    <a:pt x="1108" y="3388"/>
                    <a:pt x="1060" y="3602"/>
                    <a:pt x="1048" y="3804"/>
                  </a:cubicBezTo>
                  <a:lnTo>
                    <a:pt x="131" y="4185"/>
                  </a:lnTo>
                  <a:cubicBezTo>
                    <a:pt x="48" y="4209"/>
                    <a:pt x="0" y="4316"/>
                    <a:pt x="24" y="4400"/>
                  </a:cubicBezTo>
                  <a:lnTo>
                    <a:pt x="215" y="5376"/>
                  </a:lnTo>
                  <a:cubicBezTo>
                    <a:pt x="227" y="5459"/>
                    <a:pt x="322" y="5543"/>
                    <a:pt x="417" y="5543"/>
                  </a:cubicBezTo>
                  <a:lnTo>
                    <a:pt x="1405" y="5519"/>
                  </a:lnTo>
                  <a:cubicBezTo>
                    <a:pt x="1489" y="5697"/>
                    <a:pt x="1608" y="5864"/>
                    <a:pt x="1739" y="6031"/>
                  </a:cubicBezTo>
                  <a:lnTo>
                    <a:pt x="1358" y="6948"/>
                  </a:lnTo>
                  <a:cubicBezTo>
                    <a:pt x="1322" y="7043"/>
                    <a:pt x="1358" y="7138"/>
                    <a:pt x="1429" y="7198"/>
                  </a:cubicBezTo>
                  <a:lnTo>
                    <a:pt x="2251" y="7757"/>
                  </a:lnTo>
                  <a:cubicBezTo>
                    <a:pt x="2280" y="7772"/>
                    <a:pt x="2318" y="7781"/>
                    <a:pt x="2356" y="7781"/>
                  </a:cubicBezTo>
                  <a:cubicBezTo>
                    <a:pt x="2411" y="7781"/>
                    <a:pt x="2466" y="7763"/>
                    <a:pt x="2501" y="7721"/>
                  </a:cubicBezTo>
                  <a:lnTo>
                    <a:pt x="3191" y="7007"/>
                  </a:lnTo>
                  <a:cubicBezTo>
                    <a:pt x="3394" y="7067"/>
                    <a:pt x="3596" y="7114"/>
                    <a:pt x="3799" y="7126"/>
                  </a:cubicBezTo>
                  <a:lnTo>
                    <a:pt x="4168" y="8055"/>
                  </a:lnTo>
                  <a:cubicBezTo>
                    <a:pt x="4200" y="8130"/>
                    <a:pt x="4280" y="8176"/>
                    <a:pt x="4365" y="8176"/>
                  </a:cubicBezTo>
                  <a:cubicBezTo>
                    <a:pt x="4374" y="8176"/>
                    <a:pt x="4384" y="8175"/>
                    <a:pt x="4394" y="8174"/>
                  </a:cubicBezTo>
                  <a:lnTo>
                    <a:pt x="5358" y="7971"/>
                  </a:lnTo>
                  <a:cubicBezTo>
                    <a:pt x="5454" y="7960"/>
                    <a:pt x="5525" y="7876"/>
                    <a:pt x="5525" y="7769"/>
                  </a:cubicBezTo>
                  <a:lnTo>
                    <a:pt x="5513" y="6769"/>
                  </a:lnTo>
                  <a:cubicBezTo>
                    <a:pt x="5692" y="6662"/>
                    <a:pt x="5870" y="6567"/>
                    <a:pt x="6025" y="6412"/>
                  </a:cubicBezTo>
                  <a:lnTo>
                    <a:pt x="6954" y="6805"/>
                  </a:lnTo>
                  <a:cubicBezTo>
                    <a:pt x="6978" y="6811"/>
                    <a:pt x="7001" y="6814"/>
                    <a:pt x="7025" y="6814"/>
                  </a:cubicBezTo>
                  <a:cubicBezTo>
                    <a:pt x="7094" y="6814"/>
                    <a:pt x="7159" y="6787"/>
                    <a:pt x="7204" y="6733"/>
                  </a:cubicBezTo>
                  <a:lnTo>
                    <a:pt x="7763" y="5912"/>
                  </a:lnTo>
                  <a:cubicBezTo>
                    <a:pt x="7823" y="5840"/>
                    <a:pt x="7799" y="5733"/>
                    <a:pt x="7728" y="5662"/>
                  </a:cubicBezTo>
                  <a:lnTo>
                    <a:pt x="7013" y="4959"/>
                  </a:lnTo>
                  <a:cubicBezTo>
                    <a:pt x="7073" y="4769"/>
                    <a:pt x="7120" y="4554"/>
                    <a:pt x="7132" y="4364"/>
                  </a:cubicBezTo>
                  <a:lnTo>
                    <a:pt x="8061" y="3995"/>
                  </a:lnTo>
                  <a:cubicBezTo>
                    <a:pt x="8144" y="3959"/>
                    <a:pt x="8192" y="3852"/>
                    <a:pt x="8180" y="3769"/>
                  </a:cubicBezTo>
                  <a:lnTo>
                    <a:pt x="7978" y="2804"/>
                  </a:lnTo>
                  <a:cubicBezTo>
                    <a:pt x="7966" y="2709"/>
                    <a:pt x="7882" y="2637"/>
                    <a:pt x="7775" y="2637"/>
                  </a:cubicBezTo>
                  <a:lnTo>
                    <a:pt x="6775" y="2649"/>
                  </a:lnTo>
                  <a:cubicBezTo>
                    <a:pt x="6668" y="2471"/>
                    <a:pt x="6549" y="2292"/>
                    <a:pt x="6418" y="2126"/>
                  </a:cubicBezTo>
                  <a:lnTo>
                    <a:pt x="6811" y="1221"/>
                  </a:lnTo>
                  <a:cubicBezTo>
                    <a:pt x="6835" y="1125"/>
                    <a:pt x="6811" y="1030"/>
                    <a:pt x="6727" y="971"/>
                  </a:cubicBezTo>
                  <a:lnTo>
                    <a:pt x="5918" y="423"/>
                  </a:lnTo>
                  <a:cubicBezTo>
                    <a:pt x="5880" y="402"/>
                    <a:pt x="5836" y="390"/>
                    <a:pt x="5792" y="390"/>
                  </a:cubicBezTo>
                  <a:cubicBezTo>
                    <a:pt x="5739" y="390"/>
                    <a:pt x="5689" y="407"/>
                    <a:pt x="5656" y="447"/>
                  </a:cubicBezTo>
                  <a:lnTo>
                    <a:pt x="4965" y="1161"/>
                  </a:lnTo>
                  <a:cubicBezTo>
                    <a:pt x="4763" y="1102"/>
                    <a:pt x="4561" y="1078"/>
                    <a:pt x="4370" y="1042"/>
                  </a:cubicBezTo>
                  <a:lnTo>
                    <a:pt x="3989" y="125"/>
                  </a:lnTo>
                  <a:cubicBezTo>
                    <a:pt x="3969" y="46"/>
                    <a:pt x="3892" y="0"/>
                    <a:pt x="3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98;p35">
              <a:extLst>
                <a:ext uri="{FF2B5EF4-FFF2-40B4-BE49-F238E27FC236}">
                  <a16:creationId xmlns:a16="http://schemas.microsoft.com/office/drawing/2014/main" id="{CF2B91C5-0D37-86CE-35B4-A15729248A96}"/>
                </a:ext>
              </a:extLst>
            </p:cNvPr>
            <p:cNvSpPr/>
            <p:nvPr/>
          </p:nvSpPr>
          <p:spPr>
            <a:xfrm>
              <a:off x="2385853" y="1818042"/>
              <a:ext cx="311496" cy="311955"/>
            </a:xfrm>
            <a:custGeom>
              <a:avLst/>
              <a:gdLst/>
              <a:ahLst/>
              <a:cxnLst/>
              <a:rect l="l" t="t" r="r" b="b"/>
              <a:pathLst>
                <a:path w="8311" h="8218" extrusionOk="0">
                  <a:moveTo>
                    <a:pt x="6989" y="0"/>
                  </a:moveTo>
                  <a:lnTo>
                    <a:pt x="6989" y="24"/>
                  </a:lnTo>
                  <a:lnTo>
                    <a:pt x="1322" y="24"/>
                  </a:lnTo>
                  <a:cubicBezTo>
                    <a:pt x="548" y="24"/>
                    <a:pt x="0" y="536"/>
                    <a:pt x="0" y="1346"/>
                  </a:cubicBezTo>
                  <a:lnTo>
                    <a:pt x="0" y="5048"/>
                  </a:lnTo>
                  <a:cubicBezTo>
                    <a:pt x="0" y="5775"/>
                    <a:pt x="500" y="6370"/>
                    <a:pt x="1322" y="6370"/>
                  </a:cubicBezTo>
                  <a:lnTo>
                    <a:pt x="1631" y="6370"/>
                  </a:lnTo>
                  <a:cubicBezTo>
                    <a:pt x="1810" y="6370"/>
                    <a:pt x="1977" y="6537"/>
                    <a:pt x="2024" y="6751"/>
                  </a:cubicBezTo>
                  <a:lnTo>
                    <a:pt x="2274" y="8025"/>
                  </a:lnTo>
                  <a:cubicBezTo>
                    <a:pt x="2303" y="8153"/>
                    <a:pt x="2366" y="8218"/>
                    <a:pt x="2445" y="8218"/>
                  </a:cubicBezTo>
                  <a:cubicBezTo>
                    <a:pt x="2498" y="8218"/>
                    <a:pt x="2558" y="8189"/>
                    <a:pt x="2620" y="8132"/>
                  </a:cubicBezTo>
                  <a:lnTo>
                    <a:pt x="4084" y="6644"/>
                  </a:lnTo>
                  <a:cubicBezTo>
                    <a:pt x="4239" y="6489"/>
                    <a:pt x="4525" y="6370"/>
                    <a:pt x="4727" y="6370"/>
                  </a:cubicBezTo>
                  <a:lnTo>
                    <a:pt x="6989" y="6370"/>
                  </a:lnTo>
                  <a:cubicBezTo>
                    <a:pt x="7775" y="6370"/>
                    <a:pt x="8311" y="5715"/>
                    <a:pt x="8311" y="5048"/>
                  </a:cubicBezTo>
                  <a:lnTo>
                    <a:pt x="8311" y="1334"/>
                  </a:lnTo>
                  <a:cubicBezTo>
                    <a:pt x="8311" y="560"/>
                    <a:pt x="7751" y="0"/>
                    <a:pt x="6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99;p35">
              <a:extLst>
                <a:ext uri="{FF2B5EF4-FFF2-40B4-BE49-F238E27FC236}">
                  <a16:creationId xmlns:a16="http://schemas.microsoft.com/office/drawing/2014/main" id="{A7411ECA-4F4C-8AA3-6EBF-24A2535D04B8}"/>
                </a:ext>
              </a:extLst>
            </p:cNvPr>
            <p:cNvSpPr/>
            <p:nvPr/>
          </p:nvSpPr>
          <p:spPr>
            <a:xfrm>
              <a:off x="2452342" y="1848220"/>
              <a:ext cx="176756" cy="175109"/>
            </a:xfrm>
            <a:custGeom>
              <a:avLst/>
              <a:gdLst/>
              <a:ahLst/>
              <a:cxnLst/>
              <a:rect l="l" t="t" r="r" b="b"/>
              <a:pathLst>
                <a:path w="4716" h="4613" extrusionOk="0">
                  <a:moveTo>
                    <a:pt x="2372" y="0"/>
                  </a:moveTo>
                  <a:cubicBezTo>
                    <a:pt x="2335" y="0"/>
                    <a:pt x="2299" y="1"/>
                    <a:pt x="2262" y="3"/>
                  </a:cubicBezTo>
                  <a:cubicBezTo>
                    <a:pt x="988" y="50"/>
                    <a:pt x="0" y="1134"/>
                    <a:pt x="60" y="2408"/>
                  </a:cubicBezTo>
                  <a:cubicBezTo>
                    <a:pt x="106" y="3652"/>
                    <a:pt x="1129" y="4612"/>
                    <a:pt x="2364" y="4612"/>
                  </a:cubicBezTo>
                  <a:cubicBezTo>
                    <a:pt x="2393" y="4612"/>
                    <a:pt x="2423" y="4612"/>
                    <a:pt x="2453" y="4611"/>
                  </a:cubicBezTo>
                  <a:cubicBezTo>
                    <a:pt x="3727" y="4551"/>
                    <a:pt x="4715" y="3479"/>
                    <a:pt x="4668" y="2205"/>
                  </a:cubicBezTo>
                  <a:cubicBezTo>
                    <a:pt x="4610" y="968"/>
                    <a:pt x="3597" y="0"/>
                    <a:pt x="2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00;p35">
              <a:extLst>
                <a:ext uri="{FF2B5EF4-FFF2-40B4-BE49-F238E27FC236}">
                  <a16:creationId xmlns:a16="http://schemas.microsoft.com/office/drawing/2014/main" id="{23CB64AA-E70D-0AE6-CCD2-A4BB04455056}"/>
                </a:ext>
              </a:extLst>
            </p:cNvPr>
            <p:cNvSpPr/>
            <p:nvPr/>
          </p:nvSpPr>
          <p:spPr>
            <a:xfrm>
              <a:off x="2491620" y="1882195"/>
              <a:ext cx="100409" cy="130203"/>
            </a:xfrm>
            <a:custGeom>
              <a:avLst/>
              <a:gdLst/>
              <a:ahLst/>
              <a:cxnLst/>
              <a:rect l="l" t="t" r="r" b="b"/>
              <a:pathLst>
                <a:path w="2679" h="3430" extrusionOk="0">
                  <a:moveTo>
                    <a:pt x="1345" y="1"/>
                  </a:moveTo>
                  <a:cubicBezTo>
                    <a:pt x="941" y="1"/>
                    <a:pt x="631" y="310"/>
                    <a:pt x="572" y="715"/>
                  </a:cubicBezTo>
                  <a:cubicBezTo>
                    <a:pt x="524" y="1025"/>
                    <a:pt x="607" y="1334"/>
                    <a:pt x="714" y="1620"/>
                  </a:cubicBezTo>
                  <a:cubicBezTo>
                    <a:pt x="762" y="1703"/>
                    <a:pt x="810" y="1799"/>
                    <a:pt x="869" y="1882"/>
                  </a:cubicBezTo>
                  <a:lnTo>
                    <a:pt x="869" y="2084"/>
                  </a:lnTo>
                  <a:cubicBezTo>
                    <a:pt x="869" y="2144"/>
                    <a:pt x="833" y="2180"/>
                    <a:pt x="786" y="2215"/>
                  </a:cubicBezTo>
                  <a:lnTo>
                    <a:pt x="274" y="2501"/>
                  </a:lnTo>
                  <a:cubicBezTo>
                    <a:pt x="107" y="2584"/>
                    <a:pt x="0" y="2751"/>
                    <a:pt x="0" y="2930"/>
                  </a:cubicBezTo>
                  <a:cubicBezTo>
                    <a:pt x="357" y="3251"/>
                    <a:pt x="833" y="3430"/>
                    <a:pt x="1345" y="3430"/>
                  </a:cubicBezTo>
                  <a:cubicBezTo>
                    <a:pt x="1845" y="3430"/>
                    <a:pt x="2322" y="3239"/>
                    <a:pt x="2679" y="2930"/>
                  </a:cubicBezTo>
                  <a:cubicBezTo>
                    <a:pt x="2667" y="2751"/>
                    <a:pt x="2560" y="2584"/>
                    <a:pt x="2393" y="2501"/>
                  </a:cubicBezTo>
                  <a:lnTo>
                    <a:pt x="1845" y="2215"/>
                  </a:lnTo>
                  <a:cubicBezTo>
                    <a:pt x="1786" y="2180"/>
                    <a:pt x="1762" y="2144"/>
                    <a:pt x="1762" y="2084"/>
                  </a:cubicBezTo>
                  <a:cubicBezTo>
                    <a:pt x="1762" y="1989"/>
                    <a:pt x="1738" y="1918"/>
                    <a:pt x="1786" y="1846"/>
                  </a:cubicBezTo>
                  <a:cubicBezTo>
                    <a:pt x="2084" y="1406"/>
                    <a:pt x="2131" y="1072"/>
                    <a:pt x="2060" y="632"/>
                  </a:cubicBezTo>
                  <a:cubicBezTo>
                    <a:pt x="2000" y="263"/>
                    <a:pt x="1738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01;p35">
              <a:extLst>
                <a:ext uri="{FF2B5EF4-FFF2-40B4-BE49-F238E27FC236}">
                  <a16:creationId xmlns:a16="http://schemas.microsoft.com/office/drawing/2014/main" id="{EA45C620-97CC-4BD0-CC79-55192625E3A4}"/>
                </a:ext>
              </a:extLst>
            </p:cNvPr>
            <p:cNvSpPr/>
            <p:nvPr/>
          </p:nvSpPr>
          <p:spPr>
            <a:xfrm>
              <a:off x="809277" y="4270860"/>
              <a:ext cx="394514" cy="335263"/>
            </a:xfrm>
            <a:custGeom>
              <a:avLst/>
              <a:gdLst/>
              <a:ahLst/>
              <a:cxnLst/>
              <a:rect l="l" t="t" r="r" b="b"/>
              <a:pathLst>
                <a:path w="10526" h="8832" extrusionOk="0">
                  <a:moveTo>
                    <a:pt x="8740" y="0"/>
                  </a:moveTo>
                  <a:lnTo>
                    <a:pt x="727" y="6263"/>
                  </a:lnTo>
                  <a:cubicBezTo>
                    <a:pt x="108" y="6751"/>
                    <a:pt x="0" y="7656"/>
                    <a:pt x="489" y="8287"/>
                  </a:cubicBezTo>
                  <a:cubicBezTo>
                    <a:pt x="777" y="8644"/>
                    <a:pt x="1201" y="8831"/>
                    <a:pt x="1627" y="8831"/>
                  </a:cubicBezTo>
                  <a:cubicBezTo>
                    <a:pt x="1938" y="8831"/>
                    <a:pt x="2251" y="8731"/>
                    <a:pt x="2513" y="8525"/>
                  </a:cubicBezTo>
                  <a:lnTo>
                    <a:pt x="10526" y="2262"/>
                  </a:lnTo>
                  <a:cubicBezTo>
                    <a:pt x="9895" y="1524"/>
                    <a:pt x="9359" y="738"/>
                    <a:pt x="8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02;p35">
              <a:extLst>
                <a:ext uri="{FF2B5EF4-FFF2-40B4-BE49-F238E27FC236}">
                  <a16:creationId xmlns:a16="http://schemas.microsoft.com/office/drawing/2014/main" id="{A8E69B2B-8433-74FB-55EA-81115D484C88}"/>
                </a:ext>
              </a:extLst>
            </p:cNvPr>
            <p:cNvSpPr/>
            <p:nvPr/>
          </p:nvSpPr>
          <p:spPr>
            <a:xfrm>
              <a:off x="724048" y="4314818"/>
              <a:ext cx="373076" cy="329834"/>
            </a:xfrm>
            <a:custGeom>
              <a:avLst/>
              <a:gdLst/>
              <a:ahLst/>
              <a:cxnLst/>
              <a:rect l="l" t="t" r="r" b="b"/>
              <a:pathLst>
                <a:path w="9954" h="8689" extrusionOk="0">
                  <a:moveTo>
                    <a:pt x="8507" y="1"/>
                  </a:moveTo>
                  <a:cubicBezTo>
                    <a:pt x="8343" y="1"/>
                    <a:pt x="8176" y="55"/>
                    <a:pt x="8037" y="164"/>
                  </a:cubicBezTo>
                  <a:lnTo>
                    <a:pt x="1143" y="5712"/>
                  </a:lnTo>
                  <a:cubicBezTo>
                    <a:pt x="250" y="6426"/>
                    <a:pt x="0" y="7712"/>
                    <a:pt x="608" y="8665"/>
                  </a:cubicBezTo>
                  <a:cubicBezTo>
                    <a:pt x="608" y="8677"/>
                    <a:pt x="619" y="8677"/>
                    <a:pt x="619" y="8689"/>
                  </a:cubicBezTo>
                  <a:lnTo>
                    <a:pt x="9954" y="1426"/>
                  </a:lnTo>
                  <a:cubicBezTo>
                    <a:pt x="9668" y="1045"/>
                    <a:pt x="9371" y="652"/>
                    <a:pt x="9073" y="283"/>
                  </a:cubicBezTo>
                  <a:cubicBezTo>
                    <a:pt x="8931" y="94"/>
                    <a:pt x="8721" y="1"/>
                    <a:pt x="8507" y="1"/>
                  </a:cubicBezTo>
                  <a:close/>
                </a:path>
              </a:pathLst>
            </a:custGeom>
            <a:solidFill>
              <a:srgbClr val="6B7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03;p35">
              <a:extLst>
                <a:ext uri="{FF2B5EF4-FFF2-40B4-BE49-F238E27FC236}">
                  <a16:creationId xmlns:a16="http://schemas.microsoft.com/office/drawing/2014/main" id="{8A42EACA-91AF-3F76-08BD-88CAFE11AE17}"/>
                </a:ext>
              </a:extLst>
            </p:cNvPr>
            <p:cNvSpPr/>
            <p:nvPr/>
          </p:nvSpPr>
          <p:spPr>
            <a:xfrm>
              <a:off x="748148" y="4368912"/>
              <a:ext cx="394065" cy="313170"/>
            </a:xfrm>
            <a:custGeom>
              <a:avLst/>
              <a:gdLst/>
              <a:ahLst/>
              <a:cxnLst/>
              <a:rect l="l" t="t" r="r" b="b"/>
              <a:pathLst>
                <a:path w="10514" h="8250" extrusionOk="0">
                  <a:moveTo>
                    <a:pt x="9323" y="1"/>
                  </a:moveTo>
                  <a:lnTo>
                    <a:pt x="0" y="7264"/>
                  </a:lnTo>
                  <a:cubicBezTo>
                    <a:pt x="428" y="7912"/>
                    <a:pt x="1133" y="8249"/>
                    <a:pt x="1842" y="8249"/>
                  </a:cubicBezTo>
                  <a:cubicBezTo>
                    <a:pt x="2318" y="8249"/>
                    <a:pt x="2795" y="8098"/>
                    <a:pt x="3191" y="7788"/>
                  </a:cubicBezTo>
                  <a:lnTo>
                    <a:pt x="10240" y="2096"/>
                  </a:lnTo>
                  <a:cubicBezTo>
                    <a:pt x="10490" y="1906"/>
                    <a:pt x="10514" y="1549"/>
                    <a:pt x="10323" y="1299"/>
                  </a:cubicBezTo>
                  <a:cubicBezTo>
                    <a:pt x="9978" y="882"/>
                    <a:pt x="9656" y="441"/>
                    <a:pt x="9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04;p35">
              <a:extLst>
                <a:ext uri="{FF2B5EF4-FFF2-40B4-BE49-F238E27FC236}">
                  <a16:creationId xmlns:a16="http://schemas.microsoft.com/office/drawing/2014/main" id="{53B9BF61-1157-DB76-26F6-DA74CE361B6D}"/>
                </a:ext>
              </a:extLst>
            </p:cNvPr>
            <p:cNvSpPr/>
            <p:nvPr/>
          </p:nvSpPr>
          <p:spPr>
            <a:xfrm>
              <a:off x="1124330" y="3919232"/>
              <a:ext cx="471274" cy="480004"/>
            </a:xfrm>
            <a:custGeom>
              <a:avLst/>
              <a:gdLst/>
              <a:ahLst/>
              <a:cxnLst/>
              <a:rect l="l" t="t" r="r" b="b"/>
              <a:pathLst>
                <a:path w="12574" h="12645" extrusionOk="0">
                  <a:moveTo>
                    <a:pt x="6156" y="0"/>
                  </a:moveTo>
                  <a:cubicBezTo>
                    <a:pt x="6072" y="0"/>
                    <a:pt x="6013" y="72"/>
                    <a:pt x="5941" y="72"/>
                  </a:cubicBezTo>
                  <a:cubicBezTo>
                    <a:pt x="5870" y="95"/>
                    <a:pt x="5811" y="119"/>
                    <a:pt x="5739" y="119"/>
                  </a:cubicBezTo>
                  <a:cubicBezTo>
                    <a:pt x="5709" y="125"/>
                    <a:pt x="5674" y="125"/>
                    <a:pt x="5636" y="125"/>
                  </a:cubicBezTo>
                  <a:cubicBezTo>
                    <a:pt x="5599" y="125"/>
                    <a:pt x="5560" y="125"/>
                    <a:pt x="5525" y="131"/>
                  </a:cubicBezTo>
                  <a:cubicBezTo>
                    <a:pt x="5453" y="155"/>
                    <a:pt x="5394" y="167"/>
                    <a:pt x="5322" y="179"/>
                  </a:cubicBezTo>
                  <a:cubicBezTo>
                    <a:pt x="5293" y="185"/>
                    <a:pt x="5257" y="185"/>
                    <a:pt x="5220" y="185"/>
                  </a:cubicBezTo>
                  <a:cubicBezTo>
                    <a:pt x="5182" y="185"/>
                    <a:pt x="5144" y="185"/>
                    <a:pt x="5108" y="191"/>
                  </a:cubicBezTo>
                  <a:cubicBezTo>
                    <a:pt x="5072" y="203"/>
                    <a:pt x="5037" y="203"/>
                    <a:pt x="4999" y="203"/>
                  </a:cubicBezTo>
                  <a:cubicBezTo>
                    <a:pt x="4962" y="203"/>
                    <a:pt x="4923" y="203"/>
                    <a:pt x="4882" y="214"/>
                  </a:cubicBezTo>
                  <a:cubicBezTo>
                    <a:pt x="4810" y="226"/>
                    <a:pt x="4751" y="274"/>
                    <a:pt x="4679" y="286"/>
                  </a:cubicBezTo>
                  <a:cubicBezTo>
                    <a:pt x="4620" y="310"/>
                    <a:pt x="4548" y="310"/>
                    <a:pt x="4465" y="334"/>
                  </a:cubicBezTo>
                  <a:cubicBezTo>
                    <a:pt x="4406" y="357"/>
                    <a:pt x="4346" y="393"/>
                    <a:pt x="4275" y="417"/>
                  </a:cubicBezTo>
                  <a:cubicBezTo>
                    <a:pt x="4203" y="453"/>
                    <a:pt x="4144" y="488"/>
                    <a:pt x="4084" y="524"/>
                  </a:cubicBezTo>
                  <a:cubicBezTo>
                    <a:pt x="4025" y="548"/>
                    <a:pt x="3953" y="584"/>
                    <a:pt x="3894" y="607"/>
                  </a:cubicBezTo>
                  <a:cubicBezTo>
                    <a:pt x="3834" y="631"/>
                    <a:pt x="3751" y="655"/>
                    <a:pt x="3691" y="691"/>
                  </a:cubicBezTo>
                  <a:cubicBezTo>
                    <a:pt x="3620" y="715"/>
                    <a:pt x="3536" y="703"/>
                    <a:pt x="3477" y="726"/>
                  </a:cubicBezTo>
                  <a:cubicBezTo>
                    <a:pt x="3394" y="762"/>
                    <a:pt x="3358" y="834"/>
                    <a:pt x="3298" y="869"/>
                  </a:cubicBezTo>
                  <a:cubicBezTo>
                    <a:pt x="3215" y="893"/>
                    <a:pt x="3155" y="941"/>
                    <a:pt x="3096" y="965"/>
                  </a:cubicBezTo>
                  <a:cubicBezTo>
                    <a:pt x="3024" y="1012"/>
                    <a:pt x="2977" y="1060"/>
                    <a:pt x="2917" y="1107"/>
                  </a:cubicBezTo>
                  <a:cubicBezTo>
                    <a:pt x="2858" y="1131"/>
                    <a:pt x="2786" y="1143"/>
                    <a:pt x="2727" y="1191"/>
                  </a:cubicBezTo>
                  <a:cubicBezTo>
                    <a:pt x="2667" y="1238"/>
                    <a:pt x="2655" y="1322"/>
                    <a:pt x="2596" y="1369"/>
                  </a:cubicBezTo>
                  <a:cubicBezTo>
                    <a:pt x="2536" y="1417"/>
                    <a:pt x="2477" y="1441"/>
                    <a:pt x="2417" y="1488"/>
                  </a:cubicBezTo>
                  <a:cubicBezTo>
                    <a:pt x="2358" y="1536"/>
                    <a:pt x="2286" y="1548"/>
                    <a:pt x="2227" y="1596"/>
                  </a:cubicBezTo>
                  <a:cubicBezTo>
                    <a:pt x="2179" y="1643"/>
                    <a:pt x="2131" y="1703"/>
                    <a:pt x="2072" y="1738"/>
                  </a:cubicBezTo>
                  <a:cubicBezTo>
                    <a:pt x="2024" y="1786"/>
                    <a:pt x="1953" y="1834"/>
                    <a:pt x="1905" y="1881"/>
                  </a:cubicBezTo>
                  <a:cubicBezTo>
                    <a:pt x="1846" y="1941"/>
                    <a:pt x="1786" y="1977"/>
                    <a:pt x="1750" y="2024"/>
                  </a:cubicBezTo>
                  <a:cubicBezTo>
                    <a:pt x="1703" y="2072"/>
                    <a:pt x="1691" y="2155"/>
                    <a:pt x="1643" y="2215"/>
                  </a:cubicBezTo>
                  <a:cubicBezTo>
                    <a:pt x="1596" y="2274"/>
                    <a:pt x="1536" y="2310"/>
                    <a:pt x="1489" y="2369"/>
                  </a:cubicBezTo>
                  <a:cubicBezTo>
                    <a:pt x="1453" y="2429"/>
                    <a:pt x="1369" y="2453"/>
                    <a:pt x="1334" y="2512"/>
                  </a:cubicBezTo>
                  <a:cubicBezTo>
                    <a:pt x="1286" y="2572"/>
                    <a:pt x="1250" y="2631"/>
                    <a:pt x="1215" y="2691"/>
                  </a:cubicBezTo>
                  <a:cubicBezTo>
                    <a:pt x="1167" y="2750"/>
                    <a:pt x="1155" y="2834"/>
                    <a:pt x="1108" y="2893"/>
                  </a:cubicBezTo>
                  <a:cubicBezTo>
                    <a:pt x="1060" y="2953"/>
                    <a:pt x="1060" y="3024"/>
                    <a:pt x="1012" y="3084"/>
                  </a:cubicBezTo>
                  <a:cubicBezTo>
                    <a:pt x="977" y="3143"/>
                    <a:pt x="929" y="3203"/>
                    <a:pt x="893" y="3262"/>
                  </a:cubicBezTo>
                  <a:cubicBezTo>
                    <a:pt x="858" y="3334"/>
                    <a:pt x="762" y="3370"/>
                    <a:pt x="738" y="3429"/>
                  </a:cubicBezTo>
                  <a:cubicBezTo>
                    <a:pt x="691" y="3489"/>
                    <a:pt x="715" y="3584"/>
                    <a:pt x="691" y="3643"/>
                  </a:cubicBezTo>
                  <a:cubicBezTo>
                    <a:pt x="655" y="3703"/>
                    <a:pt x="631" y="3786"/>
                    <a:pt x="596" y="3846"/>
                  </a:cubicBezTo>
                  <a:cubicBezTo>
                    <a:pt x="572" y="3905"/>
                    <a:pt x="500" y="3965"/>
                    <a:pt x="465" y="4024"/>
                  </a:cubicBezTo>
                  <a:cubicBezTo>
                    <a:pt x="453" y="4096"/>
                    <a:pt x="441" y="4167"/>
                    <a:pt x="405" y="4227"/>
                  </a:cubicBezTo>
                  <a:cubicBezTo>
                    <a:pt x="381" y="4298"/>
                    <a:pt x="357" y="4358"/>
                    <a:pt x="346" y="4441"/>
                  </a:cubicBezTo>
                  <a:cubicBezTo>
                    <a:pt x="334" y="4501"/>
                    <a:pt x="334" y="4572"/>
                    <a:pt x="322" y="4644"/>
                  </a:cubicBezTo>
                  <a:cubicBezTo>
                    <a:pt x="298" y="4703"/>
                    <a:pt x="238" y="4763"/>
                    <a:pt x="226" y="4834"/>
                  </a:cubicBezTo>
                  <a:cubicBezTo>
                    <a:pt x="215" y="4917"/>
                    <a:pt x="203" y="4977"/>
                    <a:pt x="179" y="5048"/>
                  </a:cubicBezTo>
                  <a:cubicBezTo>
                    <a:pt x="167" y="5120"/>
                    <a:pt x="155" y="5179"/>
                    <a:pt x="143" y="5251"/>
                  </a:cubicBezTo>
                  <a:cubicBezTo>
                    <a:pt x="143" y="5334"/>
                    <a:pt x="107" y="5394"/>
                    <a:pt x="96" y="5465"/>
                  </a:cubicBezTo>
                  <a:cubicBezTo>
                    <a:pt x="84" y="5525"/>
                    <a:pt x="107" y="5596"/>
                    <a:pt x="96" y="5668"/>
                  </a:cubicBezTo>
                  <a:cubicBezTo>
                    <a:pt x="84" y="5751"/>
                    <a:pt x="24" y="5810"/>
                    <a:pt x="24" y="5882"/>
                  </a:cubicBezTo>
                  <a:cubicBezTo>
                    <a:pt x="24" y="5953"/>
                    <a:pt x="48" y="6025"/>
                    <a:pt x="48" y="6108"/>
                  </a:cubicBezTo>
                  <a:cubicBezTo>
                    <a:pt x="36" y="6168"/>
                    <a:pt x="0" y="6239"/>
                    <a:pt x="0" y="6310"/>
                  </a:cubicBezTo>
                  <a:cubicBezTo>
                    <a:pt x="0" y="6370"/>
                    <a:pt x="24" y="6441"/>
                    <a:pt x="24" y="6525"/>
                  </a:cubicBezTo>
                  <a:cubicBezTo>
                    <a:pt x="24" y="6596"/>
                    <a:pt x="84" y="6656"/>
                    <a:pt x="84" y="6727"/>
                  </a:cubicBezTo>
                  <a:cubicBezTo>
                    <a:pt x="96" y="6787"/>
                    <a:pt x="84" y="6858"/>
                    <a:pt x="84" y="6930"/>
                  </a:cubicBezTo>
                  <a:cubicBezTo>
                    <a:pt x="84" y="7013"/>
                    <a:pt x="36" y="7084"/>
                    <a:pt x="48" y="7156"/>
                  </a:cubicBezTo>
                  <a:cubicBezTo>
                    <a:pt x="60" y="7227"/>
                    <a:pt x="119" y="7287"/>
                    <a:pt x="143" y="7370"/>
                  </a:cubicBezTo>
                  <a:cubicBezTo>
                    <a:pt x="155" y="7442"/>
                    <a:pt x="107" y="7513"/>
                    <a:pt x="119" y="7584"/>
                  </a:cubicBezTo>
                  <a:cubicBezTo>
                    <a:pt x="143" y="7668"/>
                    <a:pt x="167" y="7727"/>
                    <a:pt x="179" y="7799"/>
                  </a:cubicBezTo>
                  <a:cubicBezTo>
                    <a:pt x="215" y="7870"/>
                    <a:pt x="238" y="7930"/>
                    <a:pt x="262" y="8001"/>
                  </a:cubicBezTo>
                  <a:cubicBezTo>
                    <a:pt x="274" y="8061"/>
                    <a:pt x="286" y="8144"/>
                    <a:pt x="298" y="8215"/>
                  </a:cubicBezTo>
                  <a:cubicBezTo>
                    <a:pt x="322" y="8287"/>
                    <a:pt x="405" y="8323"/>
                    <a:pt x="441" y="8394"/>
                  </a:cubicBezTo>
                  <a:cubicBezTo>
                    <a:pt x="453" y="8465"/>
                    <a:pt x="393" y="8573"/>
                    <a:pt x="417" y="8632"/>
                  </a:cubicBezTo>
                  <a:cubicBezTo>
                    <a:pt x="453" y="8692"/>
                    <a:pt x="524" y="8751"/>
                    <a:pt x="560" y="8811"/>
                  </a:cubicBezTo>
                  <a:cubicBezTo>
                    <a:pt x="584" y="8882"/>
                    <a:pt x="655" y="8930"/>
                    <a:pt x="691" y="8989"/>
                  </a:cubicBezTo>
                  <a:cubicBezTo>
                    <a:pt x="715" y="9049"/>
                    <a:pt x="703" y="9144"/>
                    <a:pt x="738" y="9204"/>
                  </a:cubicBezTo>
                  <a:cubicBezTo>
                    <a:pt x="762" y="9263"/>
                    <a:pt x="798" y="9335"/>
                    <a:pt x="822" y="9394"/>
                  </a:cubicBezTo>
                  <a:cubicBezTo>
                    <a:pt x="858" y="9454"/>
                    <a:pt x="941" y="9501"/>
                    <a:pt x="977" y="9561"/>
                  </a:cubicBezTo>
                  <a:cubicBezTo>
                    <a:pt x="1012" y="9608"/>
                    <a:pt x="988" y="9716"/>
                    <a:pt x="1036" y="9775"/>
                  </a:cubicBezTo>
                  <a:cubicBezTo>
                    <a:pt x="1060" y="9835"/>
                    <a:pt x="1119" y="9882"/>
                    <a:pt x="1167" y="9942"/>
                  </a:cubicBezTo>
                  <a:cubicBezTo>
                    <a:pt x="1215" y="10001"/>
                    <a:pt x="1227" y="10073"/>
                    <a:pt x="1274" y="10132"/>
                  </a:cubicBezTo>
                  <a:cubicBezTo>
                    <a:pt x="1310" y="10192"/>
                    <a:pt x="1393" y="10228"/>
                    <a:pt x="1429" y="10287"/>
                  </a:cubicBezTo>
                  <a:cubicBezTo>
                    <a:pt x="1477" y="10347"/>
                    <a:pt x="1572" y="10359"/>
                    <a:pt x="1608" y="10418"/>
                  </a:cubicBezTo>
                  <a:cubicBezTo>
                    <a:pt x="1667" y="10466"/>
                    <a:pt x="1667" y="10549"/>
                    <a:pt x="1715" y="10609"/>
                  </a:cubicBezTo>
                  <a:cubicBezTo>
                    <a:pt x="1762" y="10656"/>
                    <a:pt x="1834" y="10704"/>
                    <a:pt x="1881" y="10740"/>
                  </a:cubicBezTo>
                  <a:cubicBezTo>
                    <a:pt x="1929" y="10787"/>
                    <a:pt x="2012" y="10823"/>
                    <a:pt x="2060" y="10859"/>
                  </a:cubicBezTo>
                  <a:cubicBezTo>
                    <a:pt x="2120" y="10906"/>
                    <a:pt x="2108" y="11025"/>
                    <a:pt x="2167" y="11073"/>
                  </a:cubicBezTo>
                  <a:cubicBezTo>
                    <a:pt x="2227" y="11121"/>
                    <a:pt x="2286" y="11144"/>
                    <a:pt x="2346" y="11192"/>
                  </a:cubicBezTo>
                  <a:cubicBezTo>
                    <a:pt x="2405" y="11240"/>
                    <a:pt x="2477" y="11252"/>
                    <a:pt x="2536" y="11299"/>
                  </a:cubicBezTo>
                  <a:cubicBezTo>
                    <a:pt x="2596" y="11335"/>
                    <a:pt x="2643" y="11382"/>
                    <a:pt x="2703" y="11430"/>
                  </a:cubicBezTo>
                  <a:cubicBezTo>
                    <a:pt x="2763" y="11478"/>
                    <a:pt x="2846" y="11478"/>
                    <a:pt x="2905" y="11513"/>
                  </a:cubicBezTo>
                  <a:cubicBezTo>
                    <a:pt x="2965" y="11561"/>
                    <a:pt x="3001" y="11656"/>
                    <a:pt x="3060" y="11692"/>
                  </a:cubicBezTo>
                  <a:cubicBezTo>
                    <a:pt x="3120" y="11728"/>
                    <a:pt x="3203" y="11728"/>
                    <a:pt x="3263" y="11752"/>
                  </a:cubicBezTo>
                  <a:cubicBezTo>
                    <a:pt x="3322" y="11787"/>
                    <a:pt x="3394" y="11811"/>
                    <a:pt x="3453" y="11847"/>
                  </a:cubicBezTo>
                  <a:cubicBezTo>
                    <a:pt x="3536" y="11894"/>
                    <a:pt x="3596" y="11918"/>
                    <a:pt x="3655" y="11954"/>
                  </a:cubicBezTo>
                  <a:cubicBezTo>
                    <a:pt x="3715" y="11978"/>
                    <a:pt x="3775" y="12037"/>
                    <a:pt x="3834" y="12073"/>
                  </a:cubicBezTo>
                  <a:cubicBezTo>
                    <a:pt x="3894" y="12097"/>
                    <a:pt x="3977" y="12085"/>
                    <a:pt x="4036" y="12109"/>
                  </a:cubicBezTo>
                  <a:cubicBezTo>
                    <a:pt x="4096" y="12144"/>
                    <a:pt x="4167" y="12156"/>
                    <a:pt x="4227" y="12192"/>
                  </a:cubicBezTo>
                  <a:cubicBezTo>
                    <a:pt x="4287" y="12216"/>
                    <a:pt x="4334" y="12311"/>
                    <a:pt x="4406" y="12323"/>
                  </a:cubicBezTo>
                  <a:cubicBezTo>
                    <a:pt x="4423" y="12326"/>
                    <a:pt x="4440" y="12327"/>
                    <a:pt x="4457" y="12327"/>
                  </a:cubicBezTo>
                  <a:cubicBezTo>
                    <a:pt x="4502" y="12327"/>
                    <a:pt x="4545" y="12320"/>
                    <a:pt x="4586" y="12320"/>
                  </a:cubicBezTo>
                  <a:cubicBezTo>
                    <a:pt x="4602" y="12320"/>
                    <a:pt x="4617" y="12321"/>
                    <a:pt x="4632" y="12323"/>
                  </a:cubicBezTo>
                  <a:cubicBezTo>
                    <a:pt x="4703" y="12335"/>
                    <a:pt x="4751" y="12406"/>
                    <a:pt x="4822" y="12430"/>
                  </a:cubicBezTo>
                  <a:cubicBezTo>
                    <a:pt x="4835" y="12432"/>
                    <a:pt x="4847" y="12433"/>
                    <a:pt x="4859" y="12433"/>
                  </a:cubicBezTo>
                  <a:cubicBezTo>
                    <a:pt x="4906" y="12433"/>
                    <a:pt x="4950" y="12422"/>
                    <a:pt x="4992" y="12422"/>
                  </a:cubicBezTo>
                  <a:cubicBezTo>
                    <a:pt x="5011" y="12422"/>
                    <a:pt x="5030" y="12424"/>
                    <a:pt x="5049" y="12430"/>
                  </a:cubicBezTo>
                  <a:cubicBezTo>
                    <a:pt x="5120" y="12442"/>
                    <a:pt x="5179" y="12466"/>
                    <a:pt x="5263" y="12490"/>
                  </a:cubicBezTo>
                  <a:cubicBezTo>
                    <a:pt x="5293" y="12496"/>
                    <a:pt x="5325" y="12496"/>
                    <a:pt x="5360" y="12496"/>
                  </a:cubicBezTo>
                  <a:cubicBezTo>
                    <a:pt x="5394" y="12496"/>
                    <a:pt x="5430" y="12496"/>
                    <a:pt x="5465" y="12502"/>
                  </a:cubicBezTo>
                  <a:cubicBezTo>
                    <a:pt x="5537" y="12502"/>
                    <a:pt x="5596" y="12585"/>
                    <a:pt x="5680" y="12609"/>
                  </a:cubicBezTo>
                  <a:cubicBezTo>
                    <a:pt x="5699" y="12613"/>
                    <a:pt x="5721" y="12614"/>
                    <a:pt x="5743" y="12614"/>
                  </a:cubicBezTo>
                  <a:cubicBezTo>
                    <a:pt x="5787" y="12614"/>
                    <a:pt x="5834" y="12609"/>
                    <a:pt x="5882" y="12609"/>
                  </a:cubicBezTo>
                  <a:cubicBezTo>
                    <a:pt x="5941" y="12621"/>
                    <a:pt x="6013" y="12621"/>
                    <a:pt x="6096" y="12621"/>
                  </a:cubicBezTo>
                  <a:cubicBezTo>
                    <a:pt x="6156" y="12621"/>
                    <a:pt x="6227" y="12645"/>
                    <a:pt x="6299" y="12645"/>
                  </a:cubicBezTo>
                  <a:cubicBezTo>
                    <a:pt x="6358" y="12645"/>
                    <a:pt x="6430" y="12633"/>
                    <a:pt x="6513" y="12633"/>
                  </a:cubicBezTo>
                  <a:cubicBezTo>
                    <a:pt x="6584" y="12633"/>
                    <a:pt x="6644" y="12549"/>
                    <a:pt x="6715" y="12549"/>
                  </a:cubicBezTo>
                  <a:cubicBezTo>
                    <a:pt x="6787" y="12549"/>
                    <a:pt x="6870" y="12609"/>
                    <a:pt x="6942" y="12609"/>
                  </a:cubicBezTo>
                  <a:cubicBezTo>
                    <a:pt x="7013" y="12585"/>
                    <a:pt x="7073" y="12573"/>
                    <a:pt x="7144" y="12561"/>
                  </a:cubicBezTo>
                  <a:cubicBezTo>
                    <a:pt x="7227" y="12561"/>
                    <a:pt x="7287" y="12490"/>
                    <a:pt x="7358" y="12466"/>
                  </a:cubicBezTo>
                  <a:cubicBezTo>
                    <a:pt x="7365" y="12465"/>
                    <a:pt x="7371" y="12464"/>
                    <a:pt x="7378" y="12464"/>
                  </a:cubicBezTo>
                  <a:cubicBezTo>
                    <a:pt x="7436" y="12464"/>
                    <a:pt x="7496" y="12503"/>
                    <a:pt x="7562" y="12503"/>
                  </a:cubicBezTo>
                  <a:cubicBezTo>
                    <a:pt x="7569" y="12503"/>
                    <a:pt x="7577" y="12503"/>
                    <a:pt x="7585" y="12502"/>
                  </a:cubicBezTo>
                  <a:cubicBezTo>
                    <a:pt x="7644" y="12502"/>
                    <a:pt x="7716" y="12502"/>
                    <a:pt x="7787" y="12490"/>
                  </a:cubicBezTo>
                  <a:cubicBezTo>
                    <a:pt x="7846" y="12454"/>
                    <a:pt x="7906" y="12406"/>
                    <a:pt x="7977" y="12395"/>
                  </a:cubicBezTo>
                  <a:cubicBezTo>
                    <a:pt x="8061" y="12383"/>
                    <a:pt x="8097" y="12287"/>
                    <a:pt x="8168" y="12275"/>
                  </a:cubicBezTo>
                  <a:cubicBezTo>
                    <a:pt x="8178" y="12271"/>
                    <a:pt x="8190" y="12270"/>
                    <a:pt x="8202" y="12270"/>
                  </a:cubicBezTo>
                  <a:cubicBezTo>
                    <a:pt x="8243" y="12270"/>
                    <a:pt x="8293" y="12287"/>
                    <a:pt x="8339" y="12287"/>
                  </a:cubicBezTo>
                  <a:cubicBezTo>
                    <a:pt x="8358" y="12287"/>
                    <a:pt x="8377" y="12284"/>
                    <a:pt x="8394" y="12275"/>
                  </a:cubicBezTo>
                  <a:cubicBezTo>
                    <a:pt x="8466" y="12252"/>
                    <a:pt x="8525" y="12204"/>
                    <a:pt x="8585" y="12168"/>
                  </a:cubicBezTo>
                  <a:cubicBezTo>
                    <a:pt x="8644" y="12144"/>
                    <a:pt x="8728" y="12133"/>
                    <a:pt x="8787" y="12097"/>
                  </a:cubicBezTo>
                  <a:cubicBezTo>
                    <a:pt x="8847" y="12073"/>
                    <a:pt x="8918" y="12049"/>
                    <a:pt x="8978" y="12025"/>
                  </a:cubicBezTo>
                  <a:cubicBezTo>
                    <a:pt x="9037" y="11990"/>
                    <a:pt x="9085" y="11906"/>
                    <a:pt x="9144" y="11871"/>
                  </a:cubicBezTo>
                  <a:cubicBezTo>
                    <a:pt x="9174" y="11859"/>
                    <a:pt x="9213" y="11859"/>
                    <a:pt x="9251" y="11859"/>
                  </a:cubicBezTo>
                  <a:cubicBezTo>
                    <a:pt x="9290" y="11859"/>
                    <a:pt x="9329" y="11859"/>
                    <a:pt x="9359" y="11847"/>
                  </a:cubicBezTo>
                  <a:cubicBezTo>
                    <a:pt x="9418" y="11799"/>
                    <a:pt x="9478" y="11752"/>
                    <a:pt x="9537" y="11728"/>
                  </a:cubicBezTo>
                  <a:cubicBezTo>
                    <a:pt x="9597" y="11680"/>
                    <a:pt x="9680" y="11668"/>
                    <a:pt x="9740" y="11621"/>
                  </a:cubicBezTo>
                  <a:cubicBezTo>
                    <a:pt x="9799" y="11597"/>
                    <a:pt x="9835" y="11537"/>
                    <a:pt x="9894" y="11490"/>
                  </a:cubicBezTo>
                  <a:cubicBezTo>
                    <a:pt x="9954" y="11442"/>
                    <a:pt x="9978" y="11359"/>
                    <a:pt x="10037" y="11311"/>
                  </a:cubicBezTo>
                  <a:cubicBezTo>
                    <a:pt x="10097" y="11263"/>
                    <a:pt x="10180" y="11275"/>
                    <a:pt x="10240" y="11240"/>
                  </a:cubicBezTo>
                  <a:cubicBezTo>
                    <a:pt x="10299" y="11192"/>
                    <a:pt x="10359" y="11156"/>
                    <a:pt x="10418" y="11121"/>
                  </a:cubicBezTo>
                  <a:cubicBezTo>
                    <a:pt x="10466" y="11073"/>
                    <a:pt x="10513" y="11013"/>
                    <a:pt x="10573" y="10966"/>
                  </a:cubicBezTo>
                  <a:cubicBezTo>
                    <a:pt x="10633" y="10918"/>
                    <a:pt x="10668" y="10859"/>
                    <a:pt x="10716" y="10823"/>
                  </a:cubicBezTo>
                  <a:cubicBezTo>
                    <a:pt x="10764" y="10775"/>
                    <a:pt x="10835" y="10728"/>
                    <a:pt x="10883" y="10680"/>
                  </a:cubicBezTo>
                  <a:cubicBezTo>
                    <a:pt x="10930" y="10644"/>
                    <a:pt x="10954" y="10561"/>
                    <a:pt x="11002" y="10501"/>
                  </a:cubicBezTo>
                  <a:cubicBezTo>
                    <a:pt x="11049" y="10466"/>
                    <a:pt x="11109" y="10418"/>
                    <a:pt x="11145" y="10359"/>
                  </a:cubicBezTo>
                  <a:cubicBezTo>
                    <a:pt x="11192" y="10299"/>
                    <a:pt x="11228" y="10239"/>
                    <a:pt x="11264" y="10180"/>
                  </a:cubicBezTo>
                  <a:cubicBezTo>
                    <a:pt x="11311" y="10120"/>
                    <a:pt x="11323" y="10049"/>
                    <a:pt x="11371" y="9989"/>
                  </a:cubicBezTo>
                  <a:cubicBezTo>
                    <a:pt x="11418" y="9930"/>
                    <a:pt x="11442" y="9870"/>
                    <a:pt x="11490" y="9811"/>
                  </a:cubicBezTo>
                  <a:cubicBezTo>
                    <a:pt x="11537" y="9751"/>
                    <a:pt x="11609" y="9716"/>
                    <a:pt x="11656" y="9656"/>
                  </a:cubicBezTo>
                  <a:cubicBezTo>
                    <a:pt x="11680" y="9597"/>
                    <a:pt x="11680" y="9513"/>
                    <a:pt x="11716" y="9454"/>
                  </a:cubicBezTo>
                  <a:cubicBezTo>
                    <a:pt x="11740" y="9394"/>
                    <a:pt x="11776" y="9311"/>
                    <a:pt x="11799" y="9251"/>
                  </a:cubicBezTo>
                  <a:cubicBezTo>
                    <a:pt x="11835" y="9180"/>
                    <a:pt x="11883" y="9120"/>
                    <a:pt x="11907" y="9061"/>
                  </a:cubicBezTo>
                  <a:cubicBezTo>
                    <a:pt x="11954" y="8989"/>
                    <a:pt x="11978" y="8930"/>
                    <a:pt x="12014" y="8870"/>
                  </a:cubicBezTo>
                  <a:cubicBezTo>
                    <a:pt x="12037" y="8799"/>
                    <a:pt x="12121" y="8751"/>
                    <a:pt x="12145" y="8692"/>
                  </a:cubicBezTo>
                  <a:cubicBezTo>
                    <a:pt x="12157" y="8632"/>
                    <a:pt x="12121" y="8525"/>
                    <a:pt x="12145" y="8465"/>
                  </a:cubicBezTo>
                  <a:cubicBezTo>
                    <a:pt x="12180" y="8394"/>
                    <a:pt x="12276" y="8358"/>
                    <a:pt x="12299" y="8287"/>
                  </a:cubicBezTo>
                  <a:cubicBezTo>
                    <a:pt x="12311" y="8215"/>
                    <a:pt x="12252" y="8120"/>
                    <a:pt x="12264" y="8049"/>
                  </a:cubicBezTo>
                  <a:cubicBezTo>
                    <a:pt x="12276" y="7977"/>
                    <a:pt x="12359" y="7930"/>
                    <a:pt x="12371" y="7858"/>
                  </a:cubicBezTo>
                  <a:cubicBezTo>
                    <a:pt x="12383" y="7787"/>
                    <a:pt x="12418" y="7727"/>
                    <a:pt x="12430" y="7644"/>
                  </a:cubicBezTo>
                  <a:cubicBezTo>
                    <a:pt x="12442" y="7572"/>
                    <a:pt x="12418" y="7501"/>
                    <a:pt x="12430" y="7430"/>
                  </a:cubicBezTo>
                  <a:cubicBezTo>
                    <a:pt x="12442" y="7346"/>
                    <a:pt x="12478" y="7287"/>
                    <a:pt x="12490" y="7215"/>
                  </a:cubicBezTo>
                  <a:cubicBezTo>
                    <a:pt x="12502" y="7156"/>
                    <a:pt x="12478" y="7084"/>
                    <a:pt x="12490" y="7013"/>
                  </a:cubicBezTo>
                  <a:cubicBezTo>
                    <a:pt x="12490" y="6930"/>
                    <a:pt x="12573" y="6882"/>
                    <a:pt x="12573" y="6799"/>
                  </a:cubicBezTo>
                  <a:lnTo>
                    <a:pt x="12573" y="6596"/>
                  </a:lnTo>
                  <a:cubicBezTo>
                    <a:pt x="12573" y="6537"/>
                    <a:pt x="12502" y="6465"/>
                    <a:pt x="12502" y="6382"/>
                  </a:cubicBezTo>
                  <a:cubicBezTo>
                    <a:pt x="12502" y="6310"/>
                    <a:pt x="12514" y="6251"/>
                    <a:pt x="12514" y="6179"/>
                  </a:cubicBezTo>
                  <a:cubicBezTo>
                    <a:pt x="12514" y="6120"/>
                    <a:pt x="12549" y="6049"/>
                    <a:pt x="12549" y="5965"/>
                  </a:cubicBezTo>
                  <a:lnTo>
                    <a:pt x="12549" y="5763"/>
                  </a:lnTo>
                  <a:cubicBezTo>
                    <a:pt x="12538" y="5703"/>
                    <a:pt x="12549" y="5632"/>
                    <a:pt x="12538" y="5548"/>
                  </a:cubicBezTo>
                  <a:cubicBezTo>
                    <a:pt x="12526" y="5489"/>
                    <a:pt x="12430" y="5429"/>
                    <a:pt x="12418" y="5358"/>
                  </a:cubicBezTo>
                  <a:cubicBezTo>
                    <a:pt x="12395" y="5287"/>
                    <a:pt x="12430" y="5215"/>
                    <a:pt x="12418" y="5132"/>
                  </a:cubicBezTo>
                  <a:cubicBezTo>
                    <a:pt x="12395" y="5060"/>
                    <a:pt x="12371" y="5001"/>
                    <a:pt x="12359" y="4929"/>
                  </a:cubicBezTo>
                  <a:cubicBezTo>
                    <a:pt x="12335" y="4858"/>
                    <a:pt x="12299" y="4798"/>
                    <a:pt x="12276" y="4715"/>
                  </a:cubicBezTo>
                  <a:cubicBezTo>
                    <a:pt x="12264" y="4655"/>
                    <a:pt x="12228" y="4596"/>
                    <a:pt x="12204" y="4525"/>
                  </a:cubicBezTo>
                  <a:cubicBezTo>
                    <a:pt x="12192" y="4465"/>
                    <a:pt x="12204" y="4394"/>
                    <a:pt x="12180" y="4322"/>
                  </a:cubicBezTo>
                  <a:cubicBezTo>
                    <a:pt x="12157" y="4239"/>
                    <a:pt x="12192" y="4155"/>
                    <a:pt x="12157" y="4096"/>
                  </a:cubicBezTo>
                  <a:cubicBezTo>
                    <a:pt x="12133" y="4036"/>
                    <a:pt x="12097" y="3965"/>
                    <a:pt x="12073" y="3905"/>
                  </a:cubicBezTo>
                  <a:cubicBezTo>
                    <a:pt x="12037" y="3822"/>
                    <a:pt x="11942" y="3798"/>
                    <a:pt x="11907" y="3739"/>
                  </a:cubicBezTo>
                  <a:cubicBezTo>
                    <a:pt x="11883" y="3679"/>
                    <a:pt x="11883" y="3584"/>
                    <a:pt x="11847" y="3524"/>
                  </a:cubicBezTo>
                  <a:cubicBezTo>
                    <a:pt x="11823" y="3453"/>
                    <a:pt x="11799" y="3382"/>
                    <a:pt x="11776" y="3322"/>
                  </a:cubicBezTo>
                  <a:cubicBezTo>
                    <a:pt x="11740" y="3262"/>
                    <a:pt x="11680" y="3203"/>
                    <a:pt x="11656" y="3143"/>
                  </a:cubicBezTo>
                  <a:cubicBezTo>
                    <a:pt x="11633" y="3084"/>
                    <a:pt x="11561" y="3036"/>
                    <a:pt x="11526" y="2977"/>
                  </a:cubicBezTo>
                  <a:cubicBezTo>
                    <a:pt x="11478" y="2917"/>
                    <a:pt x="11418" y="2870"/>
                    <a:pt x="11371" y="2810"/>
                  </a:cubicBezTo>
                  <a:cubicBezTo>
                    <a:pt x="11335" y="2750"/>
                    <a:pt x="11359" y="2655"/>
                    <a:pt x="11311" y="2596"/>
                  </a:cubicBezTo>
                  <a:lnTo>
                    <a:pt x="11180" y="2417"/>
                  </a:lnTo>
                  <a:cubicBezTo>
                    <a:pt x="11133" y="2358"/>
                    <a:pt x="11061" y="2322"/>
                    <a:pt x="11014" y="2262"/>
                  </a:cubicBezTo>
                  <a:lnTo>
                    <a:pt x="10883" y="2084"/>
                  </a:lnTo>
                  <a:cubicBezTo>
                    <a:pt x="10835" y="2024"/>
                    <a:pt x="10752" y="2000"/>
                    <a:pt x="10704" y="1953"/>
                  </a:cubicBezTo>
                  <a:cubicBezTo>
                    <a:pt x="10656" y="1905"/>
                    <a:pt x="10609" y="1834"/>
                    <a:pt x="10573" y="1786"/>
                  </a:cubicBezTo>
                  <a:cubicBezTo>
                    <a:pt x="10513" y="1738"/>
                    <a:pt x="10478" y="1667"/>
                    <a:pt x="10418" y="1619"/>
                  </a:cubicBezTo>
                  <a:cubicBezTo>
                    <a:pt x="10359" y="1584"/>
                    <a:pt x="10275" y="1584"/>
                    <a:pt x="10216" y="1536"/>
                  </a:cubicBezTo>
                  <a:cubicBezTo>
                    <a:pt x="10156" y="1488"/>
                    <a:pt x="10109" y="1441"/>
                    <a:pt x="10049" y="1405"/>
                  </a:cubicBezTo>
                  <a:cubicBezTo>
                    <a:pt x="9990" y="1357"/>
                    <a:pt x="9930" y="1322"/>
                    <a:pt x="9871" y="1286"/>
                  </a:cubicBezTo>
                  <a:cubicBezTo>
                    <a:pt x="9811" y="1250"/>
                    <a:pt x="9751" y="1226"/>
                    <a:pt x="9692" y="1179"/>
                  </a:cubicBezTo>
                  <a:cubicBezTo>
                    <a:pt x="9632" y="1131"/>
                    <a:pt x="9597" y="1048"/>
                    <a:pt x="9537" y="1000"/>
                  </a:cubicBezTo>
                  <a:cubicBezTo>
                    <a:pt x="9478" y="953"/>
                    <a:pt x="9394" y="965"/>
                    <a:pt x="9335" y="941"/>
                  </a:cubicBezTo>
                  <a:cubicBezTo>
                    <a:pt x="9275" y="893"/>
                    <a:pt x="9228" y="822"/>
                    <a:pt x="9168" y="786"/>
                  </a:cubicBezTo>
                  <a:cubicBezTo>
                    <a:pt x="9109" y="762"/>
                    <a:pt x="9025" y="762"/>
                    <a:pt x="8966" y="726"/>
                  </a:cubicBezTo>
                  <a:cubicBezTo>
                    <a:pt x="8906" y="703"/>
                    <a:pt x="8823" y="691"/>
                    <a:pt x="8763" y="655"/>
                  </a:cubicBezTo>
                  <a:cubicBezTo>
                    <a:pt x="8692" y="631"/>
                    <a:pt x="8632" y="584"/>
                    <a:pt x="8573" y="548"/>
                  </a:cubicBezTo>
                  <a:cubicBezTo>
                    <a:pt x="8513" y="524"/>
                    <a:pt x="8442" y="536"/>
                    <a:pt x="8418" y="417"/>
                  </a:cubicBezTo>
                  <a:cubicBezTo>
                    <a:pt x="8335" y="393"/>
                    <a:pt x="8299" y="334"/>
                    <a:pt x="8216" y="310"/>
                  </a:cubicBezTo>
                  <a:cubicBezTo>
                    <a:pt x="8156" y="286"/>
                    <a:pt x="8097" y="238"/>
                    <a:pt x="8025" y="226"/>
                  </a:cubicBezTo>
                  <a:cubicBezTo>
                    <a:pt x="7966" y="214"/>
                    <a:pt x="7894" y="214"/>
                    <a:pt x="7823" y="191"/>
                  </a:cubicBezTo>
                  <a:cubicBezTo>
                    <a:pt x="7739" y="179"/>
                    <a:pt x="7680" y="167"/>
                    <a:pt x="7608" y="155"/>
                  </a:cubicBezTo>
                  <a:cubicBezTo>
                    <a:pt x="7537" y="131"/>
                    <a:pt x="7477" y="107"/>
                    <a:pt x="7406" y="95"/>
                  </a:cubicBezTo>
                  <a:cubicBezTo>
                    <a:pt x="7346" y="72"/>
                    <a:pt x="7263" y="72"/>
                    <a:pt x="7192" y="60"/>
                  </a:cubicBezTo>
                  <a:cubicBezTo>
                    <a:pt x="7132" y="60"/>
                    <a:pt x="7061" y="60"/>
                    <a:pt x="6989" y="48"/>
                  </a:cubicBezTo>
                  <a:cubicBezTo>
                    <a:pt x="6930" y="48"/>
                    <a:pt x="6846" y="36"/>
                    <a:pt x="6775" y="36"/>
                  </a:cubicBezTo>
                  <a:lnTo>
                    <a:pt x="6573" y="36"/>
                  </a:lnTo>
                  <a:cubicBezTo>
                    <a:pt x="6513" y="36"/>
                    <a:pt x="6430" y="72"/>
                    <a:pt x="6358" y="72"/>
                  </a:cubicBezTo>
                  <a:cubicBezTo>
                    <a:pt x="6299" y="72"/>
                    <a:pt x="6227" y="0"/>
                    <a:pt x="6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05;p35">
              <a:extLst>
                <a:ext uri="{FF2B5EF4-FFF2-40B4-BE49-F238E27FC236}">
                  <a16:creationId xmlns:a16="http://schemas.microsoft.com/office/drawing/2014/main" id="{14D26C72-A6FA-027C-4AB4-D9669A787779}"/>
                </a:ext>
              </a:extLst>
            </p:cNvPr>
            <p:cNvSpPr/>
            <p:nvPr/>
          </p:nvSpPr>
          <p:spPr>
            <a:xfrm>
              <a:off x="1089511" y="3890762"/>
              <a:ext cx="536864" cy="543284"/>
            </a:xfrm>
            <a:custGeom>
              <a:avLst/>
              <a:gdLst/>
              <a:ahLst/>
              <a:cxnLst/>
              <a:rect l="l" t="t" r="r" b="b"/>
              <a:pathLst>
                <a:path w="14324" h="14312" extrusionOk="0">
                  <a:moveTo>
                    <a:pt x="6918" y="1000"/>
                  </a:moveTo>
                  <a:cubicBezTo>
                    <a:pt x="6990" y="1000"/>
                    <a:pt x="7061" y="1095"/>
                    <a:pt x="7144" y="1095"/>
                  </a:cubicBezTo>
                  <a:cubicBezTo>
                    <a:pt x="7216" y="1095"/>
                    <a:pt x="7287" y="1048"/>
                    <a:pt x="7347" y="1048"/>
                  </a:cubicBezTo>
                  <a:cubicBezTo>
                    <a:pt x="7418" y="1048"/>
                    <a:pt x="7502" y="1024"/>
                    <a:pt x="7573" y="1024"/>
                  </a:cubicBezTo>
                  <a:cubicBezTo>
                    <a:pt x="7644" y="1024"/>
                    <a:pt x="7716" y="1024"/>
                    <a:pt x="7799" y="1036"/>
                  </a:cubicBezTo>
                  <a:cubicBezTo>
                    <a:pt x="7871" y="1036"/>
                    <a:pt x="7930" y="1084"/>
                    <a:pt x="8002" y="1084"/>
                  </a:cubicBezTo>
                  <a:cubicBezTo>
                    <a:pt x="8073" y="1095"/>
                    <a:pt x="8133" y="1119"/>
                    <a:pt x="8216" y="1143"/>
                  </a:cubicBezTo>
                  <a:cubicBezTo>
                    <a:pt x="8287" y="1155"/>
                    <a:pt x="8347" y="1203"/>
                    <a:pt x="8418" y="1214"/>
                  </a:cubicBezTo>
                  <a:cubicBezTo>
                    <a:pt x="8433" y="1217"/>
                    <a:pt x="8449" y="1218"/>
                    <a:pt x="8465" y="1218"/>
                  </a:cubicBezTo>
                  <a:cubicBezTo>
                    <a:pt x="8508" y="1218"/>
                    <a:pt x="8554" y="1211"/>
                    <a:pt x="8598" y="1211"/>
                  </a:cubicBezTo>
                  <a:cubicBezTo>
                    <a:pt x="8614" y="1211"/>
                    <a:pt x="8629" y="1212"/>
                    <a:pt x="8645" y="1214"/>
                  </a:cubicBezTo>
                  <a:cubicBezTo>
                    <a:pt x="8680" y="1220"/>
                    <a:pt x="8716" y="1220"/>
                    <a:pt x="8753" y="1220"/>
                  </a:cubicBezTo>
                  <a:cubicBezTo>
                    <a:pt x="8790" y="1220"/>
                    <a:pt x="8829" y="1220"/>
                    <a:pt x="8871" y="1226"/>
                  </a:cubicBezTo>
                  <a:cubicBezTo>
                    <a:pt x="8942" y="1238"/>
                    <a:pt x="8990" y="1345"/>
                    <a:pt x="9049" y="1357"/>
                  </a:cubicBezTo>
                  <a:cubicBezTo>
                    <a:pt x="9064" y="1362"/>
                    <a:pt x="9080" y="1364"/>
                    <a:pt x="9096" y="1364"/>
                  </a:cubicBezTo>
                  <a:cubicBezTo>
                    <a:pt x="9139" y="1364"/>
                    <a:pt x="9184" y="1350"/>
                    <a:pt x="9223" y="1350"/>
                  </a:cubicBezTo>
                  <a:cubicBezTo>
                    <a:pt x="9237" y="1350"/>
                    <a:pt x="9251" y="1352"/>
                    <a:pt x="9264" y="1357"/>
                  </a:cubicBezTo>
                  <a:cubicBezTo>
                    <a:pt x="9347" y="1393"/>
                    <a:pt x="9359" y="1512"/>
                    <a:pt x="9430" y="1536"/>
                  </a:cubicBezTo>
                  <a:cubicBezTo>
                    <a:pt x="9449" y="1547"/>
                    <a:pt x="9472" y="1550"/>
                    <a:pt x="9497" y="1550"/>
                  </a:cubicBezTo>
                  <a:cubicBezTo>
                    <a:pt x="9527" y="1550"/>
                    <a:pt x="9560" y="1546"/>
                    <a:pt x="9590" y="1546"/>
                  </a:cubicBezTo>
                  <a:cubicBezTo>
                    <a:pt x="9615" y="1546"/>
                    <a:pt x="9638" y="1549"/>
                    <a:pt x="9657" y="1560"/>
                  </a:cubicBezTo>
                  <a:cubicBezTo>
                    <a:pt x="9716" y="1584"/>
                    <a:pt x="9788" y="1595"/>
                    <a:pt x="9859" y="1631"/>
                  </a:cubicBezTo>
                  <a:cubicBezTo>
                    <a:pt x="9918" y="1655"/>
                    <a:pt x="9966" y="1738"/>
                    <a:pt x="10038" y="1762"/>
                  </a:cubicBezTo>
                  <a:cubicBezTo>
                    <a:pt x="10097" y="1798"/>
                    <a:pt x="10157" y="1857"/>
                    <a:pt x="10216" y="1881"/>
                  </a:cubicBezTo>
                  <a:cubicBezTo>
                    <a:pt x="10276" y="1917"/>
                    <a:pt x="10371" y="1893"/>
                    <a:pt x="10430" y="1941"/>
                  </a:cubicBezTo>
                  <a:cubicBezTo>
                    <a:pt x="10490" y="1988"/>
                    <a:pt x="10561" y="2000"/>
                    <a:pt x="10621" y="2036"/>
                  </a:cubicBezTo>
                  <a:cubicBezTo>
                    <a:pt x="10680" y="2072"/>
                    <a:pt x="10716" y="2155"/>
                    <a:pt x="10776" y="2191"/>
                  </a:cubicBezTo>
                  <a:cubicBezTo>
                    <a:pt x="10835" y="2238"/>
                    <a:pt x="10859" y="2310"/>
                    <a:pt x="10919" y="2357"/>
                  </a:cubicBezTo>
                  <a:cubicBezTo>
                    <a:pt x="10978" y="2405"/>
                    <a:pt x="11014" y="2465"/>
                    <a:pt x="11073" y="2512"/>
                  </a:cubicBezTo>
                  <a:cubicBezTo>
                    <a:pt x="11133" y="2548"/>
                    <a:pt x="11228" y="2536"/>
                    <a:pt x="11276" y="2584"/>
                  </a:cubicBezTo>
                  <a:cubicBezTo>
                    <a:pt x="11335" y="2631"/>
                    <a:pt x="11335" y="2727"/>
                    <a:pt x="11383" y="2774"/>
                  </a:cubicBezTo>
                  <a:cubicBezTo>
                    <a:pt x="11431" y="2822"/>
                    <a:pt x="11502" y="2846"/>
                    <a:pt x="11562" y="2905"/>
                  </a:cubicBezTo>
                  <a:cubicBezTo>
                    <a:pt x="11609" y="2953"/>
                    <a:pt x="11633" y="3024"/>
                    <a:pt x="11681" y="3084"/>
                  </a:cubicBezTo>
                  <a:cubicBezTo>
                    <a:pt x="11728" y="3143"/>
                    <a:pt x="11847" y="3131"/>
                    <a:pt x="11883" y="3191"/>
                  </a:cubicBezTo>
                  <a:cubicBezTo>
                    <a:pt x="11931" y="3250"/>
                    <a:pt x="11919" y="3358"/>
                    <a:pt x="11966" y="3417"/>
                  </a:cubicBezTo>
                  <a:cubicBezTo>
                    <a:pt x="12002" y="3477"/>
                    <a:pt x="12038" y="3536"/>
                    <a:pt x="12085" y="3596"/>
                  </a:cubicBezTo>
                  <a:cubicBezTo>
                    <a:pt x="12121" y="3655"/>
                    <a:pt x="12216" y="3667"/>
                    <a:pt x="12264" y="3727"/>
                  </a:cubicBezTo>
                  <a:cubicBezTo>
                    <a:pt x="12300" y="3786"/>
                    <a:pt x="12347" y="3846"/>
                    <a:pt x="12383" y="3905"/>
                  </a:cubicBezTo>
                  <a:cubicBezTo>
                    <a:pt x="12419" y="3965"/>
                    <a:pt x="12443" y="4036"/>
                    <a:pt x="12478" y="4096"/>
                  </a:cubicBezTo>
                  <a:cubicBezTo>
                    <a:pt x="12514" y="4155"/>
                    <a:pt x="12585" y="4203"/>
                    <a:pt x="12621" y="4262"/>
                  </a:cubicBezTo>
                  <a:cubicBezTo>
                    <a:pt x="12645" y="4322"/>
                    <a:pt x="12585" y="4441"/>
                    <a:pt x="12621" y="4501"/>
                  </a:cubicBezTo>
                  <a:cubicBezTo>
                    <a:pt x="12645" y="4560"/>
                    <a:pt x="12776" y="4596"/>
                    <a:pt x="12812" y="4655"/>
                  </a:cubicBezTo>
                  <a:cubicBezTo>
                    <a:pt x="12836" y="4715"/>
                    <a:pt x="12859" y="4786"/>
                    <a:pt x="12883" y="4858"/>
                  </a:cubicBezTo>
                  <a:cubicBezTo>
                    <a:pt x="12919" y="4917"/>
                    <a:pt x="12931" y="4989"/>
                    <a:pt x="12943" y="5072"/>
                  </a:cubicBezTo>
                  <a:cubicBezTo>
                    <a:pt x="12978" y="5144"/>
                    <a:pt x="12978" y="5203"/>
                    <a:pt x="13002" y="5275"/>
                  </a:cubicBezTo>
                  <a:cubicBezTo>
                    <a:pt x="13038" y="5346"/>
                    <a:pt x="12990" y="5429"/>
                    <a:pt x="13014" y="5501"/>
                  </a:cubicBezTo>
                  <a:cubicBezTo>
                    <a:pt x="13038" y="5572"/>
                    <a:pt x="13062" y="5632"/>
                    <a:pt x="13074" y="5703"/>
                  </a:cubicBezTo>
                  <a:cubicBezTo>
                    <a:pt x="13097" y="5786"/>
                    <a:pt x="13133" y="5846"/>
                    <a:pt x="13157" y="5906"/>
                  </a:cubicBezTo>
                  <a:cubicBezTo>
                    <a:pt x="13169" y="5977"/>
                    <a:pt x="13217" y="6037"/>
                    <a:pt x="13228" y="6108"/>
                  </a:cubicBezTo>
                  <a:cubicBezTo>
                    <a:pt x="13240" y="6179"/>
                    <a:pt x="13193" y="6263"/>
                    <a:pt x="13217" y="6334"/>
                  </a:cubicBezTo>
                  <a:cubicBezTo>
                    <a:pt x="13228" y="6406"/>
                    <a:pt x="13217" y="6477"/>
                    <a:pt x="13217" y="6537"/>
                  </a:cubicBezTo>
                  <a:cubicBezTo>
                    <a:pt x="13228" y="6620"/>
                    <a:pt x="13228" y="6679"/>
                    <a:pt x="13228" y="6751"/>
                  </a:cubicBezTo>
                  <a:cubicBezTo>
                    <a:pt x="13228" y="6822"/>
                    <a:pt x="13240" y="6882"/>
                    <a:pt x="13240" y="6953"/>
                  </a:cubicBezTo>
                  <a:lnTo>
                    <a:pt x="13240" y="7168"/>
                  </a:lnTo>
                  <a:cubicBezTo>
                    <a:pt x="13240" y="7239"/>
                    <a:pt x="13288" y="7310"/>
                    <a:pt x="13288" y="7370"/>
                  </a:cubicBezTo>
                  <a:cubicBezTo>
                    <a:pt x="13288" y="7453"/>
                    <a:pt x="13240" y="7513"/>
                    <a:pt x="13240" y="7584"/>
                  </a:cubicBezTo>
                  <a:lnTo>
                    <a:pt x="13240" y="7787"/>
                  </a:lnTo>
                  <a:cubicBezTo>
                    <a:pt x="13240" y="7870"/>
                    <a:pt x="13193" y="7930"/>
                    <a:pt x="13181" y="8001"/>
                  </a:cubicBezTo>
                  <a:cubicBezTo>
                    <a:pt x="13169" y="8072"/>
                    <a:pt x="13228" y="8144"/>
                    <a:pt x="13217" y="8227"/>
                  </a:cubicBezTo>
                  <a:cubicBezTo>
                    <a:pt x="13193" y="8299"/>
                    <a:pt x="13133" y="8358"/>
                    <a:pt x="13121" y="8430"/>
                  </a:cubicBezTo>
                  <a:cubicBezTo>
                    <a:pt x="13109" y="8501"/>
                    <a:pt x="13133" y="8584"/>
                    <a:pt x="13109" y="8656"/>
                  </a:cubicBezTo>
                  <a:cubicBezTo>
                    <a:pt x="13097" y="8727"/>
                    <a:pt x="13038" y="8787"/>
                    <a:pt x="13014" y="8846"/>
                  </a:cubicBezTo>
                  <a:cubicBezTo>
                    <a:pt x="13002" y="8918"/>
                    <a:pt x="13014" y="9001"/>
                    <a:pt x="13002" y="9073"/>
                  </a:cubicBezTo>
                  <a:cubicBezTo>
                    <a:pt x="12990" y="9144"/>
                    <a:pt x="12943" y="9204"/>
                    <a:pt x="12931" y="9263"/>
                  </a:cubicBezTo>
                  <a:cubicBezTo>
                    <a:pt x="12978" y="9275"/>
                    <a:pt x="12978" y="9358"/>
                    <a:pt x="12943" y="9430"/>
                  </a:cubicBezTo>
                  <a:cubicBezTo>
                    <a:pt x="12907" y="9489"/>
                    <a:pt x="12859" y="9549"/>
                    <a:pt x="12824" y="9608"/>
                  </a:cubicBezTo>
                  <a:cubicBezTo>
                    <a:pt x="12800" y="9668"/>
                    <a:pt x="12716" y="9716"/>
                    <a:pt x="12693" y="9787"/>
                  </a:cubicBezTo>
                  <a:cubicBezTo>
                    <a:pt x="12657" y="9846"/>
                    <a:pt x="12621" y="9906"/>
                    <a:pt x="12585" y="9977"/>
                  </a:cubicBezTo>
                  <a:cubicBezTo>
                    <a:pt x="12562" y="10037"/>
                    <a:pt x="12514" y="10097"/>
                    <a:pt x="12478" y="10168"/>
                  </a:cubicBezTo>
                  <a:cubicBezTo>
                    <a:pt x="12455" y="10227"/>
                    <a:pt x="12443" y="10311"/>
                    <a:pt x="12395" y="10358"/>
                  </a:cubicBezTo>
                  <a:cubicBezTo>
                    <a:pt x="12347" y="10418"/>
                    <a:pt x="12395" y="10525"/>
                    <a:pt x="12347" y="10585"/>
                  </a:cubicBezTo>
                  <a:cubicBezTo>
                    <a:pt x="12300" y="10644"/>
                    <a:pt x="12264" y="10692"/>
                    <a:pt x="12216" y="10751"/>
                  </a:cubicBezTo>
                  <a:cubicBezTo>
                    <a:pt x="12169" y="10811"/>
                    <a:pt x="12109" y="10859"/>
                    <a:pt x="12062" y="10918"/>
                  </a:cubicBezTo>
                  <a:cubicBezTo>
                    <a:pt x="12026" y="10978"/>
                    <a:pt x="12002" y="11049"/>
                    <a:pt x="11943" y="11109"/>
                  </a:cubicBezTo>
                  <a:cubicBezTo>
                    <a:pt x="11907" y="11168"/>
                    <a:pt x="11800" y="11168"/>
                    <a:pt x="11752" y="11228"/>
                  </a:cubicBezTo>
                  <a:cubicBezTo>
                    <a:pt x="11704" y="11287"/>
                    <a:pt x="11704" y="11394"/>
                    <a:pt x="11669" y="11430"/>
                  </a:cubicBezTo>
                  <a:cubicBezTo>
                    <a:pt x="11621" y="11478"/>
                    <a:pt x="11526" y="11490"/>
                    <a:pt x="11466" y="11549"/>
                  </a:cubicBezTo>
                  <a:cubicBezTo>
                    <a:pt x="11431" y="11597"/>
                    <a:pt x="11407" y="11704"/>
                    <a:pt x="11347" y="11751"/>
                  </a:cubicBezTo>
                  <a:cubicBezTo>
                    <a:pt x="11288" y="11787"/>
                    <a:pt x="11204" y="11787"/>
                    <a:pt x="11145" y="11835"/>
                  </a:cubicBezTo>
                  <a:cubicBezTo>
                    <a:pt x="11085" y="11882"/>
                    <a:pt x="11073" y="11966"/>
                    <a:pt x="11014" y="12013"/>
                  </a:cubicBezTo>
                  <a:cubicBezTo>
                    <a:pt x="10954" y="12061"/>
                    <a:pt x="10847" y="12025"/>
                    <a:pt x="10788" y="12073"/>
                  </a:cubicBezTo>
                  <a:cubicBezTo>
                    <a:pt x="10728" y="12121"/>
                    <a:pt x="10680" y="12168"/>
                    <a:pt x="10621" y="12204"/>
                  </a:cubicBezTo>
                  <a:cubicBezTo>
                    <a:pt x="10561" y="12252"/>
                    <a:pt x="10550" y="12347"/>
                    <a:pt x="10478" y="12383"/>
                  </a:cubicBezTo>
                  <a:cubicBezTo>
                    <a:pt x="10419" y="12430"/>
                    <a:pt x="10335" y="12430"/>
                    <a:pt x="10276" y="12478"/>
                  </a:cubicBezTo>
                  <a:cubicBezTo>
                    <a:pt x="10216" y="12502"/>
                    <a:pt x="10145" y="12525"/>
                    <a:pt x="10073" y="12549"/>
                  </a:cubicBezTo>
                  <a:cubicBezTo>
                    <a:pt x="10014" y="12585"/>
                    <a:pt x="9978" y="12704"/>
                    <a:pt x="9918" y="12728"/>
                  </a:cubicBezTo>
                  <a:cubicBezTo>
                    <a:pt x="9889" y="12746"/>
                    <a:pt x="9850" y="12746"/>
                    <a:pt x="9811" y="12746"/>
                  </a:cubicBezTo>
                  <a:cubicBezTo>
                    <a:pt x="9773" y="12746"/>
                    <a:pt x="9734" y="12746"/>
                    <a:pt x="9704" y="12764"/>
                  </a:cubicBezTo>
                  <a:cubicBezTo>
                    <a:pt x="9645" y="12787"/>
                    <a:pt x="9561" y="12799"/>
                    <a:pt x="9502" y="12835"/>
                  </a:cubicBezTo>
                  <a:cubicBezTo>
                    <a:pt x="9442" y="12871"/>
                    <a:pt x="9407" y="12954"/>
                    <a:pt x="9323" y="12990"/>
                  </a:cubicBezTo>
                  <a:cubicBezTo>
                    <a:pt x="9313" y="12993"/>
                    <a:pt x="9302" y="12995"/>
                    <a:pt x="9291" y="12995"/>
                  </a:cubicBezTo>
                  <a:cubicBezTo>
                    <a:pt x="9238" y="12995"/>
                    <a:pt x="9180" y="12961"/>
                    <a:pt x="9122" y="12961"/>
                  </a:cubicBezTo>
                  <a:cubicBezTo>
                    <a:pt x="9109" y="12961"/>
                    <a:pt x="9097" y="12962"/>
                    <a:pt x="9085" y="12966"/>
                  </a:cubicBezTo>
                  <a:cubicBezTo>
                    <a:pt x="9014" y="13002"/>
                    <a:pt x="8990" y="13085"/>
                    <a:pt x="8906" y="13121"/>
                  </a:cubicBezTo>
                  <a:cubicBezTo>
                    <a:pt x="8898" y="13122"/>
                    <a:pt x="8890" y="13123"/>
                    <a:pt x="8882" y="13123"/>
                  </a:cubicBezTo>
                  <a:cubicBezTo>
                    <a:pt x="8839" y="13123"/>
                    <a:pt x="8796" y="13107"/>
                    <a:pt x="8753" y="13107"/>
                  </a:cubicBezTo>
                  <a:cubicBezTo>
                    <a:pt x="8733" y="13107"/>
                    <a:pt x="8712" y="13111"/>
                    <a:pt x="8692" y="13121"/>
                  </a:cubicBezTo>
                  <a:cubicBezTo>
                    <a:pt x="8609" y="13133"/>
                    <a:pt x="8549" y="13180"/>
                    <a:pt x="8478" y="13192"/>
                  </a:cubicBezTo>
                  <a:cubicBezTo>
                    <a:pt x="8406" y="13204"/>
                    <a:pt x="8347" y="13252"/>
                    <a:pt x="8275" y="13252"/>
                  </a:cubicBezTo>
                  <a:cubicBezTo>
                    <a:pt x="8248" y="13256"/>
                    <a:pt x="8221" y="13257"/>
                    <a:pt x="8196" y="13257"/>
                  </a:cubicBezTo>
                  <a:cubicBezTo>
                    <a:pt x="8144" y="13257"/>
                    <a:pt x="8097" y="13252"/>
                    <a:pt x="8049" y="13252"/>
                  </a:cubicBezTo>
                  <a:cubicBezTo>
                    <a:pt x="8041" y="13253"/>
                    <a:pt x="8033" y="13254"/>
                    <a:pt x="8025" y="13254"/>
                  </a:cubicBezTo>
                  <a:cubicBezTo>
                    <a:pt x="7959" y="13254"/>
                    <a:pt x="7886" y="13216"/>
                    <a:pt x="7823" y="13216"/>
                  </a:cubicBezTo>
                  <a:cubicBezTo>
                    <a:pt x="7752" y="13240"/>
                    <a:pt x="7692" y="13252"/>
                    <a:pt x="7621" y="13252"/>
                  </a:cubicBezTo>
                  <a:cubicBezTo>
                    <a:pt x="7537" y="13252"/>
                    <a:pt x="7478" y="13311"/>
                    <a:pt x="7406" y="13323"/>
                  </a:cubicBezTo>
                  <a:cubicBezTo>
                    <a:pt x="7335" y="13323"/>
                    <a:pt x="7263" y="13287"/>
                    <a:pt x="7180" y="13287"/>
                  </a:cubicBezTo>
                  <a:cubicBezTo>
                    <a:pt x="7109" y="13287"/>
                    <a:pt x="7037" y="13299"/>
                    <a:pt x="6978" y="13299"/>
                  </a:cubicBezTo>
                  <a:cubicBezTo>
                    <a:pt x="6906" y="13299"/>
                    <a:pt x="6847" y="13252"/>
                    <a:pt x="6763" y="13252"/>
                  </a:cubicBezTo>
                  <a:cubicBezTo>
                    <a:pt x="6692" y="13252"/>
                    <a:pt x="6620" y="13323"/>
                    <a:pt x="6549" y="13323"/>
                  </a:cubicBezTo>
                  <a:cubicBezTo>
                    <a:pt x="6466" y="13323"/>
                    <a:pt x="6406" y="13264"/>
                    <a:pt x="6335" y="13264"/>
                  </a:cubicBezTo>
                  <a:cubicBezTo>
                    <a:pt x="6263" y="13252"/>
                    <a:pt x="6204" y="13204"/>
                    <a:pt x="6132" y="13192"/>
                  </a:cubicBezTo>
                  <a:cubicBezTo>
                    <a:pt x="6115" y="13190"/>
                    <a:pt x="6098" y="13189"/>
                    <a:pt x="6081" y="13189"/>
                  </a:cubicBezTo>
                  <a:cubicBezTo>
                    <a:pt x="6035" y="13189"/>
                    <a:pt x="5993" y="13196"/>
                    <a:pt x="5951" y="13196"/>
                  </a:cubicBezTo>
                  <a:cubicBezTo>
                    <a:pt x="5936" y="13196"/>
                    <a:pt x="5921" y="13195"/>
                    <a:pt x="5906" y="13192"/>
                  </a:cubicBezTo>
                  <a:cubicBezTo>
                    <a:pt x="5835" y="13180"/>
                    <a:pt x="5775" y="13145"/>
                    <a:pt x="5692" y="13133"/>
                  </a:cubicBezTo>
                  <a:cubicBezTo>
                    <a:pt x="5676" y="13130"/>
                    <a:pt x="5659" y="13129"/>
                    <a:pt x="5643" y="13129"/>
                  </a:cubicBezTo>
                  <a:cubicBezTo>
                    <a:pt x="5614" y="13129"/>
                    <a:pt x="5585" y="13132"/>
                    <a:pt x="5557" y="13132"/>
                  </a:cubicBezTo>
                  <a:cubicBezTo>
                    <a:pt x="5530" y="13132"/>
                    <a:pt x="5504" y="13130"/>
                    <a:pt x="5477" y="13121"/>
                  </a:cubicBezTo>
                  <a:cubicBezTo>
                    <a:pt x="5394" y="13109"/>
                    <a:pt x="5358" y="13025"/>
                    <a:pt x="5275" y="13002"/>
                  </a:cubicBezTo>
                  <a:cubicBezTo>
                    <a:pt x="5204" y="12990"/>
                    <a:pt x="5144" y="12954"/>
                    <a:pt x="5073" y="12942"/>
                  </a:cubicBezTo>
                  <a:cubicBezTo>
                    <a:pt x="5001" y="12906"/>
                    <a:pt x="4954" y="12847"/>
                    <a:pt x="4894" y="12823"/>
                  </a:cubicBezTo>
                  <a:cubicBezTo>
                    <a:pt x="4823" y="12787"/>
                    <a:pt x="4763" y="12775"/>
                    <a:pt x="4704" y="12752"/>
                  </a:cubicBezTo>
                  <a:cubicBezTo>
                    <a:pt x="4644" y="12716"/>
                    <a:pt x="4561" y="12692"/>
                    <a:pt x="4501" y="12656"/>
                  </a:cubicBezTo>
                  <a:cubicBezTo>
                    <a:pt x="4442" y="12633"/>
                    <a:pt x="4358" y="12644"/>
                    <a:pt x="4287" y="12609"/>
                  </a:cubicBezTo>
                  <a:cubicBezTo>
                    <a:pt x="4227" y="12585"/>
                    <a:pt x="4168" y="12525"/>
                    <a:pt x="4108" y="12490"/>
                  </a:cubicBezTo>
                  <a:cubicBezTo>
                    <a:pt x="4049" y="12466"/>
                    <a:pt x="3965" y="12454"/>
                    <a:pt x="3906" y="12406"/>
                  </a:cubicBezTo>
                  <a:cubicBezTo>
                    <a:pt x="3846" y="12359"/>
                    <a:pt x="3822" y="12287"/>
                    <a:pt x="3763" y="12240"/>
                  </a:cubicBezTo>
                  <a:cubicBezTo>
                    <a:pt x="3703" y="12192"/>
                    <a:pt x="3632" y="12168"/>
                    <a:pt x="3584" y="12132"/>
                  </a:cubicBezTo>
                  <a:cubicBezTo>
                    <a:pt x="3525" y="12097"/>
                    <a:pt x="3453" y="12073"/>
                    <a:pt x="3394" y="12037"/>
                  </a:cubicBezTo>
                  <a:cubicBezTo>
                    <a:pt x="3334" y="11990"/>
                    <a:pt x="3251" y="11978"/>
                    <a:pt x="3191" y="11930"/>
                  </a:cubicBezTo>
                  <a:cubicBezTo>
                    <a:pt x="3132" y="11882"/>
                    <a:pt x="3132" y="11775"/>
                    <a:pt x="3072" y="11740"/>
                  </a:cubicBezTo>
                  <a:cubicBezTo>
                    <a:pt x="3013" y="11692"/>
                    <a:pt x="2953" y="11656"/>
                    <a:pt x="2894" y="11621"/>
                  </a:cubicBezTo>
                  <a:lnTo>
                    <a:pt x="2751" y="11466"/>
                  </a:lnTo>
                  <a:cubicBezTo>
                    <a:pt x="2703" y="11418"/>
                    <a:pt x="2691" y="11335"/>
                    <a:pt x="2632" y="11275"/>
                  </a:cubicBezTo>
                  <a:cubicBezTo>
                    <a:pt x="2584" y="11216"/>
                    <a:pt x="2560" y="11156"/>
                    <a:pt x="2501" y="11097"/>
                  </a:cubicBezTo>
                  <a:cubicBezTo>
                    <a:pt x="2453" y="11037"/>
                    <a:pt x="2334" y="11037"/>
                    <a:pt x="2287" y="10989"/>
                  </a:cubicBezTo>
                  <a:cubicBezTo>
                    <a:pt x="2239" y="10930"/>
                    <a:pt x="2263" y="10847"/>
                    <a:pt x="2215" y="10787"/>
                  </a:cubicBezTo>
                  <a:cubicBezTo>
                    <a:pt x="2168" y="10728"/>
                    <a:pt x="2096" y="10692"/>
                    <a:pt x="2048" y="10632"/>
                  </a:cubicBezTo>
                  <a:cubicBezTo>
                    <a:pt x="2001" y="10573"/>
                    <a:pt x="2025" y="10489"/>
                    <a:pt x="1977" y="10430"/>
                  </a:cubicBezTo>
                  <a:cubicBezTo>
                    <a:pt x="1929" y="10370"/>
                    <a:pt x="1870" y="10323"/>
                    <a:pt x="1846" y="10263"/>
                  </a:cubicBezTo>
                  <a:cubicBezTo>
                    <a:pt x="1810" y="10204"/>
                    <a:pt x="1763" y="10144"/>
                    <a:pt x="1727" y="10085"/>
                  </a:cubicBezTo>
                  <a:cubicBezTo>
                    <a:pt x="1691" y="10025"/>
                    <a:pt x="1679" y="9954"/>
                    <a:pt x="1644" y="9870"/>
                  </a:cubicBezTo>
                  <a:cubicBezTo>
                    <a:pt x="1620" y="9811"/>
                    <a:pt x="1560" y="9751"/>
                    <a:pt x="1525" y="9692"/>
                  </a:cubicBezTo>
                  <a:cubicBezTo>
                    <a:pt x="1501" y="9632"/>
                    <a:pt x="1513" y="9549"/>
                    <a:pt x="1489" y="9489"/>
                  </a:cubicBezTo>
                  <a:cubicBezTo>
                    <a:pt x="1453" y="9430"/>
                    <a:pt x="1382" y="9370"/>
                    <a:pt x="1346" y="9311"/>
                  </a:cubicBezTo>
                  <a:cubicBezTo>
                    <a:pt x="1322" y="9239"/>
                    <a:pt x="1310" y="9180"/>
                    <a:pt x="1275" y="9096"/>
                  </a:cubicBezTo>
                  <a:cubicBezTo>
                    <a:pt x="1251" y="9025"/>
                    <a:pt x="1227" y="8965"/>
                    <a:pt x="1215" y="8894"/>
                  </a:cubicBezTo>
                  <a:cubicBezTo>
                    <a:pt x="1203" y="8823"/>
                    <a:pt x="1263" y="8727"/>
                    <a:pt x="1251" y="8668"/>
                  </a:cubicBezTo>
                  <a:cubicBezTo>
                    <a:pt x="1227" y="8596"/>
                    <a:pt x="1144" y="8549"/>
                    <a:pt x="1132" y="8477"/>
                  </a:cubicBezTo>
                  <a:cubicBezTo>
                    <a:pt x="1108" y="8406"/>
                    <a:pt x="1108" y="8322"/>
                    <a:pt x="1108" y="8263"/>
                  </a:cubicBezTo>
                  <a:cubicBezTo>
                    <a:pt x="1096" y="8192"/>
                    <a:pt x="1108" y="8120"/>
                    <a:pt x="1108" y="8049"/>
                  </a:cubicBezTo>
                  <a:cubicBezTo>
                    <a:pt x="1096" y="7965"/>
                    <a:pt x="1084" y="7906"/>
                    <a:pt x="1072" y="7834"/>
                  </a:cubicBezTo>
                  <a:cubicBezTo>
                    <a:pt x="1048" y="7763"/>
                    <a:pt x="1048" y="7691"/>
                    <a:pt x="1048" y="7632"/>
                  </a:cubicBezTo>
                  <a:cubicBezTo>
                    <a:pt x="1048" y="7549"/>
                    <a:pt x="1025" y="7477"/>
                    <a:pt x="1025" y="7418"/>
                  </a:cubicBezTo>
                  <a:lnTo>
                    <a:pt x="1025" y="7215"/>
                  </a:lnTo>
                  <a:cubicBezTo>
                    <a:pt x="1025" y="7132"/>
                    <a:pt x="1036" y="7060"/>
                    <a:pt x="1036" y="7001"/>
                  </a:cubicBezTo>
                  <a:cubicBezTo>
                    <a:pt x="1036" y="6929"/>
                    <a:pt x="977" y="6858"/>
                    <a:pt x="977" y="6775"/>
                  </a:cubicBezTo>
                  <a:cubicBezTo>
                    <a:pt x="977" y="6703"/>
                    <a:pt x="1072" y="6644"/>
                    <a:pt x="1072" y="6572"/>
                  </a:cubicBezTo>
                  <a:cubicBezTo>
                    <a:pt x="1072" y="6501"/>
                    <a:pt x="1025" y="6418"/>
                    <a:pt x="1025" y="6346"/>
                  </a:cubicBezTo>
                  <a:cubicBezTo>
                    <a:pt x="1036" y="6275"/>
                    <a:pt x="1108" y="6215"/>
                    <a:pt x="1132" y="6144"/>
                  </a:cubicBezTo>
                  <a:cubicBezTo>
                    <a:pt x="1144" y="6060"/>
                    <a:pt x="1084" y="5989"/>
                    <a:pt x="1096" y="5917"/>
                  </a:cubicBezTo>
                  <a:cubicBezTo>
                    <a:pt x="1108" y="5846"/>
                    <a:pt x="1203" y="5798"/>
                    <a:pt x="1227" y="5727"/>
                  </a:cubicBezTo>
                  <a:cubicBezTo>
                    <a:pt x="1251" y="5644"/>
                    <a:pt x="1227" y="5572"/>
                    <a:pt x="1263" y="5513"/>
                  </a:cubicBezTo>
                  <a:cubicBezTo>
                    <a:pt x="1275" y="5441"/>
                    <a:pt x="1251" y="5370"/>
                    <a:pt x="1275" y="5286"/>
                  </a:cubicBezTo>
                  <a:cubicBezTo>
                    <a:pt x="1286" y="5215"/>
                    <a:pt x="1310" y="5144"/>
                    <a:pt x="1322" y="5084"/>
                  </a:cubicBezTo>
                  <a:cubicBezTo>
                    <a:pt x="1346" y="5013"/>
                    <a:pt x="1382" y="4953"/>
                    <a:pt x="1394" y="4870"/>
                  </a:cubicBezTo>
                  <a:cubicBezTo>
                    <a:pt x="1429" y="4798"/>
                    <a:pt x="1525" y="4774"/>
                    <a:pt x="1560" y="4715"/>
                  </a:cubicBezTo>
                  <a:cubicBezTo>
                    <a:pt x="1584" y="4655"/>
                    <a:pt x="1572" y="4560"/>
                    <a:pt x="1608" y="4501"/>
                  </a:cubicBezTo>
                  <a:cubicBezTo>
                    <a:pt x="1632" y="4441"/>
                    <a:pt x="1727" y="4393"/>
                    <a:pt x="1751" y="4334"/>
                  </a:cubicBezTo>
                  <a:cubicBezTo>
                    <a:pt x="1787" y="4274"/>
                    <a:pt x="1751" y="4179"/>
                    <a:pt x="1798" y="4120"/>
                  </a:cubicBezTo>
                  <a:cubicBezTo>
                    <a:pt x="1822" y="4060"/>
                    <a:pt x="1870" y="4001"/>
                    <a:pt x="1906" y="3941"/>
                  </a:cubicBezTo>
                  <a:cubicBezTo>
                    <a:pt x="1941" y="3881"/>
                    <a:pt x="2025" y="3846"/>
                    <a:pt x="2048" y="3786"/>
                  </a:cubicBezTo>
                  <a:cubicBezTo>
                    <a:pt x="2096" y="3727"/>
                    <a:pt x="2084" y="3643"/>
                    <a:pt x="2120" y="3584"/>
                  </a:cubicBezTo>
                  <a:cubicBezTo>
                    <a:pt x="2168" y="3524"/>
                    <a:pt x="2287" y="3524"/>
                    <a:pt x="2334" y="3465"/>
                  </a:cubicBezTo>
                  <a:cubicBezTo>
                    <a:pt x="2382" y="3405"/>
                    <a:pt x="2406" y="3322"/>
                    <a:pt x="2453" y="3286"/>
                  </a:cubicBezTo>
                  <a:cubicBezTo>
                    <a:pt x="2501" y="3227"/>
                    <a:pt x="2525" y="3167"/>
                    <a:pt x="2572" y="3108"/>
                  </a:cubicBezTo>
                  <a:cubicBezTo>
                    <a:pt x="2620" y="3048"/>
                    <a:pt x="2656" y="2989"/>
                    <a:pt x="2703" y="2941"/>
                  </a:cubicBezTo>
                  <a:cubicBezTo>
                    <a:pt x="2751" y="2893"/>
                    <a:pt x="2834" y="2869"/>
                    <a:pt x="2882" y="2822"/>
                  </a:cubicBezTo>
                  <a:cubicBezTo>
                    <a:pt x="2930" y="2774"/>
                    <a:pt x="2941" y="2667"/>
                    <a:pt x="3001" y="2631"/>
                  </a:cubicBezTo>
                  <a:cubicBezTo>
                    <a:pt x="3060" y="2584"/>
                    <a:pt x="3132" y="2548"/>
                    <a:pt x="3180" y="2512"/>
                  </a:cubicBezTo>
                  <a:cubicBezTo>
                    <a:pt x="3239" y="2465"/>
                    <a:pt x="3311" y="2453"/>
                    <a:pt x="3370" y="2405"/>
                  </a:cubicBezTo>
                  <a:cubicBezTo>
                    <a:pt x="3430" y="2357"/>
                    <a:pt x="3477" y="2298"/>
                    <a:pt x="3537" y="2250"/>
                  </a:cubicBezTo>
                  <a:cubicBezTo>
                    <a:pt x="3596" y="2215"/>
                    <a:pt x="3656" y="2167"/>
                    <a:pt x="3715" y="2131"/>
                  </a:cubicBezTo>
                  <a:cubicBezTo>
                    <a:pt x="3775" y="2096"/>
                    <a:pt x="3846" y="2072"/>
                    <a:pt x="3906" y="2036"/>
                  </a:cubicBezTo>
                  <a:cubicBezTo>
                    <a:pt x="3965" y="1988"/>
                    <a:pt x="4025" y="1953"/>
                    <a:pt x="4084" y="1917"/>
                  </a:cubicBezTo>
                  <a:cubicBezTo>
                    <a:pt x="4144" y="1881"/>
                    <a:pt x="4168" y="1762"/>
                    <a:pt x="4239" y="1738"/>
                  </a:cubicBezTo>
                  <a:cubicBezTo>
                    <a:pt x="4299" y="1703"/>
                    <a:pt x="4382" y="1715"/>
                    <a:pt x="4465" y="1691"/>
                  </a:cubicBezTo>
                  <a:cubicBezTo>
                    <a:pt x="4525" y="1655"/>
                    <a:pt x="4596" y="1631"/>
                    <a:pt x="4656" y="1595"/>
                  </a:cubicBezTo>
                  <a:cubicBezTo>
                    <a:pt x="4715" y="1572"/>
                    <a:pt x="4799" y="1572"/>
                    <a:pt x="4858" y="1536"/>
                  </a:cubicBezTo>
                  <a:cubicBezTo>
                    <a:pt x="4918" y="1512"/>
                    <a:pt x="4977" y="1441"/>
                    <a:pt x="5037" y="1417"/>
                  </a:cubicBezTo>
                  <a:cubicBezTo>
                    <a:pt x="5120" y="1393"/>
                    <a:pt x="5156" y="1345"/>
                    <a:pt x="5239" y="1322"/>
                  </a:cubicBezTo>
                  <a:cubicBezTo>
                    <a:pt x="5256" y="1313"/>
                    <a:pt x="5274" y="1310"/>
                    <a:pt x="5292" y="1310"/>
                  </a:cubicBezTo>
                  <a:cubicBezTo>
                    <a:pt x="5342" y="1310"/>
                    <a:pt x="5394" y="1335"/>
                    <a:pt x="5436" y="1335"/>
                  </a:cubicBezTo>
                  <a:cubicBezTo>
                    <a:pt x="5442" y="1335"/>
                    <a:pt x="5448" y="1335"/>
                    <a:pt x="5454" y="1334"/>
                  </a:cubicBezTo>
                  <a:cubicBezTo>
                    <a:pt x="5537" y="1322"/>
                    <a:pt x="5597" y="1274"/>
                    <a:pt x="5668" y="1262"/>
                  </a:cubicBezTo>
                  <a:cubicBezTo>
                    <a:pt x="5739" y="1238"/>
                    <a:pt x="5787" y="1155"/>
                    <a:pt x="5858" y="1143"/>
                  </a:cubicBezTo>
                  <a:cubicBezTo>
                    <a:pt x="5868" y="1140"/>
                    <a:pt x="5877" y="1139"/>
                    <a:pt x="5887" y="1139"/>
                  </a:cubicBezTo>
                  <a:cubicBezTo>
                    <a:pt x="5944" y="1139"/>
                    <a:pt x="6010" y="1183"/>
                    <a:pt x="6060" y="1183"/>
                  </a:cubicBezTo>
                  <a:cubicBezTo>
                    <a:pt x="6069" y="1183"/>
                    <a:pt x="6077" y="1182"/>
                    <a:pt x="6085" y="1179"/>
                  </a:cubicBezTo>
                  <a:cubicBezTo>
                    <a:pt x="6156" y="1167"/>
                    <a:pt x="6228" y="1167"/>
                    <a:pt x="6287" y="1155"/>
                  </a:cubicBezTo>
                  <a:cubicBezTo>
                    <a:pt x="6370" y="1143"/>
                    <a:pt x="6430" y="1095"/>
                    <a:pt x="6501" y="1095"/>
                  </a:cubicBezTo>
                  <a:cubicBezTo>
                    <a:pt x="6573" y="1084"/>
                    <a:pt x="6632" y="1060"/>
                    <a:pt x="6704" y="1048"/>
                  </a:cubicBezTo>
                  <a:cubicBezTo>
                    <a:pt x="6787" y="1048"/>
                    <a:pt x="6859" y="1000"/>
                    <a:pt x="6918" y="1000"/>
                  </a:cubicBezTo>
                  <a:close/>
                  <a:moveTo>
                    <a:pt x="7001" y="0"/>
                  </a:moveTo>
                  <a:cubicBezTo>
                    <a:pt x="6930" y="0"/>
                    <a:pt x="6859" y="48"/>
                    <a:pt x="6799" y="60"/>
                  </a:cubicBezTo>
                  <a:cubicBezTo>
                    <a:pt x="6716" y="60"/>
                    <a:pt x="6644" y="36"/>
                    <a:pt x="6573" y="36"/>
                  </a:cubicBezTo>
                  <a:cubicBezTo>
                    <a:pt x="6501" y="36"/>
                    <a:pt x="6418" y="60"/>
                    <a:pt x="6359" y="60"/>
                  </a:cubicBezTo>
                  <a:cubicBezTo>
                    <a:pt x="6340" y="66"/>
                    <a:pt x="6321" y="68"/>
                    <a:pt x="6302" y="68"/>
                  </a:cubicBezTo>
                  <a:cubicBezTo>
                    <a:pt x="6260" y="68"/>
                    <a:pt x="6218" y="57"/>
                    <a:pt x="6176" y="57"/>
                  </a:cubicBezTo>
                  <a:cubicBezTo>
                    <a:pt x="6166" y="57"/>
                    <a:pt x="6155" y="58"/>
                    <a:pt x="6144" y="60"/>
                  </a:cubicBezTo>
                  <a:cubicBezTo>
                    <a:pt x="6061" y="83"/>
                    <a:pt x="6001" y="155"/>
                    <a:pt x="5930" y="167"/>
                  </a:cubicBezTo>
                  <a:cubicBezTo>
                    <a:pt x="5915" y="172"/>
                    <a:pt x="5901" y="174"/>
                    <a:pt x="5886" y="174"/>
                  </a:cubicBezTo>
                  <a:cubicBezTo>
                    <a:pt x="5837" y="174"/>
                    <a:pt x="5787" y="153"/>
                    <a:pt x="5732" y="153"/>
                  </a:cubicBezTo>
                  <a:cubicBezTo>
                    <a:pt x="5723" y="153"/>
                    <a:pt x="5713" y="153"/>
                    <a:pt x="5704" y="155"/>
                  </a:cubicBezTo>
                  <a:cubicBezTo>
                    <a:pt x="5632" y="167"/>
                    <a:pt x="5573" y="226"/>
                    <a:pt x="5501" y="238"/>
                  </a:cubicBezTo>
                  <a:cubicBezTo>
                    <a:pt x="5466" y="250"/>
                    <a:pt x="5427" y="250"/>
                    <a:pt x="5388" y="250"/>
                  </a:cubicBezTo>
                  <a:cubicBezTo>
                    <a:pt x="5349" y="250"/>
                    <a:pt x="5311" y="250"/>
                    <a:pt x="5275" y="262"/>
                  </a:cubicBezTo>
                  <a:cubicBezTo>
                    <a:pt x="5204" y="274"/>
                    <a:pt x="5156" y="345"/>
                    <a:pt x="5085" y="369"/>
                  </a:cubicBezTo>
                  <a:cubicBezTo>
                    <a:pt x="5013" y="381"/>
                    <a:pt x="4954" y="393"/>
                    <a:pt x="4870" y="429"/>
                  </a:cubicBezTo>
                  <a:cubicBezTo>
                    <a:pt x="4799" y="452"/>
                    <a:pt x="4739" y="500"/>
                    <a:pt x="4680" y="512"/>
                  </a:cubicBezTo>
                  <a:cubicBezTo>
                    <a:pt x="4608" y="548"/>
                    <a:pt x="4537" y="524"/>
                    <a:pt x="4477" y="560"/>
                  </a:cubicBezTo>
                  <a:cubicBezTo>
                    <a:pt x="4418" y="583"/>
                    <a:pt x="4323" y="572"/>
                    <a:pt x="4263" y="595"/>
                  </a:cubicBezTo>
                  <a:cubicBezTo>
                    <a:pt x="4203" y="631"/>
                    <a:pt x="4156" y="738"/>
                    <a:pt x="4096" y="762"/>
                  </a:cubicBezTo>
                  <a:cubicBezTo>
                    <a:pt x="4037" y="798"/>
                    <a:pt x="3953" y="798"/>
                    <a:pt x="3894" y="822"/>
                  </a:cubicBezTo>
                  <a:cubicBezTo>
                    <a:pt x="3834" y="857"/>
                    <a:pt x="3763" y="869"/>
                    <a:pt x="3703" y="917"/>
                  </a:cubicBezTo>
                  <a:cubicBezTo>
                    <a:pt x="3644" y="941"/>
                    <a:pt x="3584" y="1000"/>
                    <a:pt x="3525" y="1036"/>
                  </a:cubicBezTo>
                  <a:cubicBezTo>
                    <a:pt x="3465" y="1060"/>
                    <a:pt x="3382" y="1072"/>
                    <a:pt x="3334" y="1119"/>
                  </a:cubicBezTo>
                  <a:cubicBezTo>
                    <a:pt x="3275" y="1167"/>
                    <a:pt x="3191" y="1179"/>
                    <a:pt x="3132" y="1214"/>
                  </a:cubicBezTo>
                  <a:cubicBezTo>
                    <a:pt x="3072" y="1250"/>
                    <a:pt x="3060" y="1357"/>
                    <a:pt x="3001" y="1405"/>
                  </a:cubicBezTo>
                  <a:cubicBezTo>
                    <a:pt x="2941" y="1453"/>
                    <a:pt x="2870" y="1453"/>
                    <a:pt x="2810" y="1488"/>
                  </a:cubicBezTo>
                  <a:cubicBezTo>
                    <a:pt x="2751" y="1536"/>
                    <a:pt x="2715" y="1607"/>
                    <a:pt x="2656" y="1655"/>
                  </a:cubicBezTo>
                  <a:cubicBezTo>
                    <a:pt x="2596" y="1703"/>
                    <a:pt x="2501" y="1691"/>
                    <a:pt x="2453" y="1726"/>
                  </a:cubicBezTo>
                  <a:cubicBezTo>
                    <a:pt x="2394" y="1774"/>
                    <a:pt x="2382" y="1869"/>
                    <a:pt x="2322" y="1917"/>
                  </a:cubicBezTo>
                  <a:cubicBezTo>
                    <a:pt x="2263" y="1953"/>
                    <a:pt x="2227" y="2024"/>
                    <a:pt x="2168" y="2072"/>
                  </a:cubicBezTo>
                  <a:cubicBezTo>
                    <a:pt x="2120" y="2119"/>
                    <a:pt x="2001" y="2107"/>
                    <a:pt x="1941" y="2167"/>
                  </a:cubicBezTo>
                  <a:cubicBezTo>
                    <a:pt x="1906" y="2215"/>
                    <a:pt x="1882" y="2310"/>
                    <a:pt x="1846" y="2357"/>
                  </a:cubicBezTo>
                  <a:cubicBezTo>
                    <a:pt x="1798" y="2417"/>
                    <a:pt x="1763" y="2488"/>
                    <a:pt x="1727" y="2536"/>
                  </a:cubicBezTo>
                  <a:cubicBezTo>
                    <a:pt x="1679" y="2596"/>
                    <a:pt x="1632" y="2643"/>
                    <a:pt x="1584" y="2703"/>
                  </a:cubicBezTo>
                  <a:cubicBezTo>
                    <a:pt x="1548" y="2762"/>
                    <a:pt x="1489" y="2810"/>
                    <a:pt x="1441" y="2869"/>
                  </a:cubicBezTo>
                  <a:cubicBezTo>
                    <a:pt x="1394" y="2929"/>
                    <a:pt x="1322" y="2953"/>
                    <a:pt x="1275" y="3012"/>
                  </a:cubicBezTo>
                  <a:cubicBezTo>
                    <a:pt x="1227" y="3072"/>
                    <a:pt x="1215" y="3143"/>
                    <a:pt x="1167" y="3203"/>
                  </a:cubicBezTo>
                  <a:cubicBezTo>
                    <a:pt x="1132" y="3262"/>
                    <a:pt x="1132" y="3358"/>
                    <a:pt x="1096" y="3417"/>
                  </a:cubicBezTo>
                  <a:cubicBezTo>
                    <a:pt x="1048" y="3477"/>
                    <a:pt x="989" y="3524"/>
                    <a:pt x="965" y="3584"/>
                  </a:cubicBezTo>
                  <a:cubicBezTo>
                    <a:pt x="929" y="3643"/>
                    <a:pt x="870" y="3703"/>
                    <a:pt x="846" y="3762"/>
                  </a:cubicBezTo>
                  <a:cubicBezTo>
                    <a:pt x="810" y="3822"/>
                    <a:pt x="739" y="3881"/>
                    <a:pt x="715" y="3941"/>
                  </a:cubicBezTo>
                  <a:cubicBezTo>
                    <a:pt x="679" y="4001"/>
                    <a:pt x="655" y="4072"/>
                    <a:pt x="620" y="4132"/>
                  </a:cubicBezTo>
                  <a:cubicBezTo>
                    <a:pt x="596" y="4191"/>
                    <a:pt x="560" y="4262"/>
                    <a:pt x="536" y="4334"/>
                  </a:cubicBezTo>
                  <a:cubicBezTo>
                    <a:pt x="538" y="4333"/>
                    <a:pt x="539" y="4333"/>
                    <a:pt x="540" y="4333"/>
                  </a:cubicBezTo>
                  <a:cubicBezTo>
                    <a:pt x="565" y="4333"/>
                    <a:pt x="606" y="4432"/>
                    <a:pt x="572" y="4489"/>
                  </a:cubicBezTo>
                  <a:cubicBezTo>
                    <a:pt x="548" y="4560"/>
                    <a:pt x="489" y="4608"/>
                    <a:pt x="477" y="4679"/>
                  </a:cubicBezTo>
                  <a:cubicBezTo>
                    <a:pt x="441" y="4751"/>
                    <a:pt x="370" y="4798"/>
                    <a:pt x="358" y="4870"/>
                  </a:cubicBezTo>
                  <a:cubicBezTo>
                    <a:pt x="322" y="4953"/>
                    <a:pt x="310" y="5001"/>
                    <a:pt x="274" y="5084"/>
                  </a:cubicBezTo>
                  <a:cubicBezTo>
                    <a:pt x="263" y="5155"/>
                    <a:pt x="239" y="5215"/>
                    <a:pt x="215" y="5286"/>
                  </a:cubicBezTo>
                  <a:cubicBezTo>
                    <a:pt x="203" y="5358"/>
                    <a:pt x="203" y="5441"/>
                    <a:pt x="191" y="5513"/>
                  </a:cubicBezTo>
                  <a:cubicBezTo>
                    <a:pt x="179" y="5584"/>
                    <a:pt x="239" y="5679"/>
                    <a:pt x="215" y="5739"/>
                  </a:cubicBezTo>
                  <a:cubicBezTo>
                    <a:pt x="203" y="5810"/>
                    <a:pt x="179" y="5870"/>
                    <a:pt x="155" y="5941"/>
                  </a:cubicBezTo>
                  <a:cubicBezTo>
                    <a:pt x="143" y="6013"/>
                    <a:pt x="120" y="6072"/>
                    <a:pt x="96" y="6156"/>
                  </a:cubicBezTo>
                  <a:cubicBezTo>
                    <a:pt x="84" y="6227"/>
                    <a:pt x="120" y="6298"/>
                    <a:pt x="96" y="6370"/>
                  </a:cubicBezTo>
                  <a:cubicBezTo>
                    <a:pt x="84" y="6453"/>
                    <a:pt x="12" y="6513"/>
                    <a:pt x="12" y="6584"/>
                  </a:cubicBezTo>
                  <a:cubicBezTo>
                    <a:pt x="12" y="6656"/>
                    <a:pt x="84" y="6727"/>
                    <a:pt x="72" y="6810"/>
                  </a:cubicBezTo>
                  <a:cubicBezTo>
                    <a:pt x="72" y="6882"/>
                    <a:pt x="12" y="6953"/>
                    <a:pt x="12" y="7013"/>
                  </a:cubicBezTo>
                  <a:cubicBezTo>
                    <a:pt x="12" y="7084"/>
                    <a:pt x="72" y="7168"/>
                    <a:pt x="72" y="7227"/>
                  </a:cubicBezTo>
                  <a:cubicBezTo>
                    <a:pt x="72" y="7299"/>
                    <a:pt x="12" y="7370"/>
                    <a:pt x="12" y="7441"/>
                  </a:cubicBezTo>
                  <a:cubicBezTo>
                    <a:pt x="12" y="7525"/>
                    <a:pt x="72" y="7584"/>
                    <a:pt x="72" y="7656"/>
                  </a:cubicBezTo>
                  <a:cubicBezTo>
                    <a:pt x="72" y="7727"/>
                    <a:pt x="1" y="7799"/>
                    <a:pt x="12" y="7882"/>
                  </a:cubicBezTo>
                  <a:cubicBezTo>
                    <a:pt x="24" y="7953"/>
                    <a:pt x="36" y="8025"/>
                    <a:pt x="36" y="8084"/>
                  </a:cubicBezTo>
                  <a:cubicBezTo>
                    <a:pt x="60" y="8156"/>
                    <a:pt x="132" y="8215"/>
                    <a:pt x="143" y="8299"/>
                  </a:cubicBezTo>
                  <a:cubicBezTo>
                    <a:pt x="155" y="8370"/>
                    <a:pt x="143" y="8442"/>
                    <a:pt x="155" y="8513"/>
                  </a:cubicBezTo>
                  <a:cubicBezTo>
                    <a:pt x="179" y="8596"/>
                    <a:pt x="155" y="8668"/>
                    <a:pt x="179" y="8739"/>
                  </a:cubicBezTo>
                  <a:cubicBezTo>
                    <a:pt x="191" y="8811"/>
                    <a:pt x="298" y="8858"/>
                    <a:pt x="310" y="8930"/>
                  </a:cubicBezTo>
                  <a:cubicBezTo>
                    <a:pt x="322" y="9013"/>
                    <a:pt x="274" y="9096"/>
                    <a:pt x="298" y="9156"/>
                  </a:cubicBezTo>
                  <a:cubicBezTo>
                    <a:pt x="310" y="9227"/>
                    <a:pt x="322" y="9287"/>
                    <a:pt x="358" y="9370"/>
                  </a:cubicBezTo>
                  <a:cubicBezTo>
                    <a:pt x="382" y="9442"/>
                    <a:pt x="477" y="9465"/>
                    <a:pt x="489" y="9549"/>
                  </a:cubicBezTo>
                  <a:cubicBezTo>
                    <a:pt x="513" y="9620"/>
                    <a:pt x="441" y="9704"/>
                    <a:pt x="465" y="9787"/>
                  </a:cubicBezTo>
                  <a:cubicBezTo>
                    <a:pt x="501" y="9846"/>
                    <a:pt x="608" y="9882"/>
                    <a:pt x="632" y="9942"/>
                  </a:cubicBezTo>
                  <a:cubicBezTo>
                    <a:pt x="667" y="10001"/>
                    <a:pt x="632" y="10108"/>
                    <a:pt x="667" y="10168"/>
                  </a:cubicBezTo>
                  <a:cubicBezTo>
                    <a:pt x="691" y="10227"/>
                    <a:pt x="751" y="10287"/>
                    <a:pt x="786" y="10347"/>
                  </a:cubicBezTo>
                  <a:cubicBezTo>
                    <a:pt x="810" y="10406"/>
                    <a:pt x="870" y="10466"/>
                    <a:pt x="905" y="10525"/>
                  </a:cubicBezTo>
                  <a:cubicBezTo>
                    <a:pt x="929" y="10585"/>
                    <a:pt x="953" y="10656"/>
                    <a:pt x="977" y="10739"/>
                  </a:cubicBezTo>
                  <a:cubicBezTo>
                    <a:pt x="1001" y="10799"/>
                    <a:pt x="1001" y="10882"/>
                    <a:pt x="1048" y="10942"/>
                  </a:cubicBezTo>
                  <a:lnTo>
                    <a:pt x="1179" y="11120"/>
                  </a:lnTo>
                  <a:cubicBezTo>
                    <a:pt x="1227" y="11180"/>
                    <a:pt x="1298" y="11216"/>
                    <a:pt x="1346" y="11275"/>
                  </a:cubicBezTo>
                  <a:cubicBezTo>
                    <a:pt x="1394" y="11335"/>
                    <a:pt x="1394" y="11418"/>
                    <a:pt x="1441" y="11478"/>
                  </a:cubicBezTo>
                  <a:cubicBezTo>
                    <a:pt x="1489" y="11537"/>
                    <a:pt x="1548" y="11585"/>
                    <a:pt x="1584" y="11644"/>
                  </a:cubicBezTo>
                  <a:cubicBezTo>
                    <a:pt x="1632" y="11704"/>
                    <a:pt x="1644" y="11775"/>
                    <a:pt x="1703" y="11835"/>
                  </a:cubicBezTo>
                  <a:cubicBezTo>
                    <a:pt x="1751" y="11894"/>
                    <a:pt x="1870" y="11882"/>
                    <a:pt x="1917" y="11942"/>
                  </a:cubicBezTo>
                  <a:cubicBezTo>
                    <a:pt x="1965" y="12002"/>
                    <a:pt x="1989" y="12073"/>
                    <a:pt x="2037" y="12121"/>
                  </a:cubicBezTo>
                  <a:cubicBezTo>
                    <a:pt x="2084" y="12168"/>
                    <a:pt x="2108" y="12252"/>
                    <a:pt x="2156" y="12299"/>
                  </a:cubicBezTo>
                  <a:cubicBezTo>
                    <a:pt x="2203" y="12347"/>
                    <a:pt x="2287" y="12371"/>
                    <a:pt x="2346" y="12418"/>
                  </a:cubicBezTo>
                  <a:cubicBezTo>
                    <a:pt x="2406" y="12466"/>
                    <a:pt x="2453" y="12525"/>
                    <a:pt x="2501" y="12561"/>
                  </a:cubicBezTo>
                  <a:cubicBezTo>
                    <a:pt x="2560" y="12609"/>
                    <a:pt x="2632" y="12621"/>
                    <a:pt x="2691" y="12668"/>
                  </a:cubicBezTo>
                  <a:cubicBezTo>
                    <a:pt x="2751" y="12716"/>
                    <a:pt x="2763" y="12799"/>
                    <a:pt x="2822" y="12847"/>
                  </a:cubicBezTo>
                  <a:cubicBezTo>
                    <a:pt x="2882" y="12894"/>
                    <a:pt x="2941" y="12930"/>
                    <a:pt x="3001" y="12966"/>
                  </a:cubicBezTo>
                  <a:cubicBezTo>
                    <a:pt x="3060" y="13014"/>
                    <a:pt x="3096" y="13085"/>
                    <a:pt x="3156" y="13133"/>
                  </a:cubicBezTo>
                  <a:cubicBezTo>
                    <a:pt x="3215" y="13180"/>
                    <a:pt x="3275" y="13204"/>
                    <a:pt x="3346" y="13240"/>
                  </a:cubicBezTo>
                  <a:cubicBezTo>
                    <a:pt x="3406" y="13287"/>
                    <a:pt x="3465" y="13311"/>
                    <a:pt x="3537" y="13347"/>
                  </a:cubicBezTo>
                  <a:cubicBezTo>
                    <a:pt x="3596" y="13371"/>
                    <a:pt x="3680" y="13371"/>
                    <a:pt x="3739" y="13406"/>
                  </a:cubicBezTo>
                  <a:cubicBezTo>
                    <a:pt x="3799" y="13430"/>
                    <a:pt x="3858" y="13490"/>
                    <a:pt x="3930" y="13526"/>
                  </a:cubicBezTo>
                  <a:cubicBezTo>
                    <a:pt x="3977" y="13549"/>
                    <a:pt x="4061" y="13561"/>
                    <a:pt x="4132" y="13597"/>
                  </a:cubicBezTo>
                  <a:cubicBezTo>
                    <a:pt x="4192" y="13621"/>
                    <a:pt x="4239" y="13704"/>
                    <a:pt x="4311" y="13728"/>
                  </a:cubicBezTo>
                  <a:cubicBezTo>
                    <a:pt x="4370" y="13764"/>
                    <a:pt x="4442" y="13776"/>
                    <a:pt x="4525" y="13799"/>
                  </a:cubicBezTo>
                  <a:cubicBezTo>
                    <a:pt x="4596" y="13835"/>
                    <a:pt x="4668" y="13835"/>
                    <a:pt x="4727" y="13859"/>
                  </a:cubicBezTo>
                  <a:cubicBezTo>
                    <a:pt x="4763" y="13877"/>
                    <a:pt x="4799" y="13877"/>
                    <a:pt x="4836" y="13877"/>
                  </a:cubicBezTo>
                  <a:cubicBezTo>
                    <a:pt x="4873" y="13877"/>
                    <a:pt x="4912" y="13877"/>
                    <a:pt x="4954" y="13895"/>
                  </a:cubicBezTo>
                  <a:cubicBezTo>
                    <a:pt x="5025" y="13918"/>
                    <a:pt x="5073" y="14002"/>
                    <a:pt x="5132" y="14026"/>
                  </a:cubicBezTo>
                  <a:cubicBezTo>
                    <a:pt x="5204" y="14037"/>
                    <a:pt x="5275" y="14037"/>
                    <a:pt x="5335" y="14061"/>
                  </a:cubicBezTo>
                  <a:cubicBezTo>
                    <a:pt x="5418" y="14073"/>
                    <a:pt x="5466" y="14085"/>
                    <a:pt x="5549" y="14097"/>
                  </a:cubicBezTo>
                  <a:cubicBezTo>
                    <a:pt x="5620" y="14121"/>
                    <a:pt x="5680" y="14180"/>
                    <a:pt x="5751" y="14192"/>
                  </a:cubicBezTo>
                  <a:cubicBezTo>
                    <a:pt x="5823" y="14204"/>
                    <a:pt x="5882" y="14228"/>
                    <a:pt x="5966" y="14252"/>
                  </a:cubicBezTo>
                  <a:cubicBezTo>
                    <a:pt x="5971" y="14253"/>
                    <a:pt x="5977" y="14253"/>
                    <a:pt x="5982" y="14253"/>
                  </a:cubicBezTo>
                  <a:cubicBezTo>
                    <a:pt x="6048" y="14253"/>
                    <a:pt x="6114" y="14192"/>
                    <a:pt x="6180" y="14192"/>
                  </a:cubicBezTo>
                  <a:cubicBezTo>
                    <a:pt x="6263" y="14204"/>
                    <a:pt x="6323" y="14276"/>
                    <a:pt x="6394" y="14276"/>
                  </a:cubicBezTo>
                  <a:cubicBezTo>
                    <a:pt x="6409" y="14280"/>
                    <a:pt x="6423" y="14282"/>
                    <a:pt x="6437" y="14282"/>
                  </a:cubicBezTo>
                  <a:cubicBezTo>
                    <a:pt x="6495" y="14282"/>
                    <a:pt x="6554" y="14252"/>
                    <a:pt x="6620" y="14252"/>
                  </a:cubicBezTo>
                  <a:cubicBezTo>
                    <a:pt x="6692" y="14252"/>
                    <a:pt x="6751" y="14311"/>
                    <a:pt x="6823" y="14311"/>
                  </a:cubicBezTo>
                  <a:cubicBezTo>
                    <a:pt x="6894" y="14311"/>
                    <a:pt x="6978" y="14276"/>
                    <a:pt x="7049" y="14276"/>
                  </a:cubicBezTo>
                  <a:cubicBezTo>
                    <a:pt x="7121" y="14276"/>
                    <a:pt x="7192" y="14264"/>
                    <a:pt x="7251" y="14264"/>
                  </a:cubicBezTo>
                  <a:cubicBezTo>
                    <a:pt x="7335" y="14264"/>
                    <a:pt x="7406" y="14276"/>
                    <a:pt x="7478" y="14276"/>
                  </a:cubicBezTo>
                  <a:cubicBezTo>
                    <a:pt x="7549" y="14276"/>
                    <a:pt x="7632" y="14228"/>
                    <a:pt x="7692" y="14228"/>
                  </a:cubicBezTo>
                  <a:cubicBezTo>
                    <a:pt x="7763" y="14228"/>
                    <a:pt x="7835" y="14264"/>
                    <a:pt x="7906" y="14264"/>
                  </a:cubicBezTo>
                  <a:cubicBezTo>
                    <a:pt x="7990" y="14252"/>
                    <a:pt x="8049" y="14192"/>
                    <a:pt x="8121" y="14180"/>
                  </a:cubicBezTo>
                  <a:cubicBezTo>
                    <a:pt x="8192" y="14157"/>
                    <a:pt x="8252" y="14157"/>
                    <a:pt x="8323" y="14145"/>
                  </a:cubicBezTo>
                  <a:cubicBezTo>
                    <a:pt x="8406" y="14133"/>
                    <a:pt x="8466" y="14109"/>
                    <a:pt x="8537" y="14109"/>
                  </a:cubicBezTo>
                  <a:cubicBezTo>
                    <a:pt x="8543" y="14108"/>
                    <a:pt x="8549" y="14108"/>
                    <a:pt x="8554" y="14108"/>
                  </a:cubicBezTo>
                  <a:cubicBezTo>
                    <a:pt x="8618" y="14108"/>
                    <a:pt x="8694" y="14158"/>
                    <a:pt x="8749" y="14158"/>
                  </a:cubicBezTo>
                  <a:cubicBezTo>
                    <a:pt x="8754" y="14158"/>
                    <a:pt x="8759" y="14157"/>
                    <a:pt x="8764" y="14157"/>
                  </a:cubicBezTo>
                  <a:cubicBezTo>
                    <a:pt x="8835" y="14145"/>
                    <a:pt x="8883" y="14049"/>
                    <a:pt x="8954" y="14037"/>
                  </a:cubicBezTo>
                  <a:cubicBezTo>
                    <a:pt x="9026" y="14026"/>
                    <a:pt x="9097" y="14026"/>
                    <a:pt x="9156" y="14014"/>
                  </a:cubicBezTo>
                  <a:cubicBezTo>
                    <a:pt x="9240" y="13990"/>
                    <a:pt x="9311" y="13990"/>
                    <a:pt x="9383" y="13978"/>
                  </a:cubicBezTo>
                  <a:cubicBezTo>
                    <a:pt x="9454" y="13954"/>
                    <a:pt x="9514" y="13918"/>
                    <a:pt x="9573" y="13895"/>
                  </a:cubicBezTo>
                  <a:cubicBezTo>
                    <a:pt x="9657" y="13859"/>
                    <a:pt x="9716" y="13847"/>
                    <a:pt x="9788" y="13811"/>
                  </a:cubicBezTo>
                  <a:cubicBezTo>
                    <a:pt x="9847" y="13787"/>
                    <a:pt x="9918" y="13740"/>
                    <a:pt x="9978" y="13728"/>
                  </a:cubicBezTo>
                  <a:cubicBezTo>
                    <a:pt x="10038" y="13692"/>
                    <a:pt x="10109" y="13668"/>
                    <a:pt x="10169" y="13633"/>
                  </a:cubicBezTo>
                  <a:cubicBezTo>
                    <a:pt x="10228" y="13609"/>
                    <a:pt x="10311" y="13597"/>
                    <a:pt x="10371" y="13549"/>
                  </a:cubicBezTo>
                  <a:cubicBezTo>
                    <a:pt x="10430" y="13514"/>
                    <a:pt x="10466" y="13430"/>
                    <a:pt x="10526" y="13383"/>
                  </a:cubicBezTo>
                  <a:cubicBezTo>
                    <a:pt x="10585" y="13359"/>
                    <a:pt x="10692" y="13383"/>
                    <a:pt x="10752" y="13335"/>
                  </a:cubicBezTo>
                  <a:cubicBezTo>
                    <a:pt x="10811" y="13311"/>
                    <a:pt x="10847" y="13204"/>
                    <a:pt x="10907" y="13180"/>
                  </a:cubicBezTo>
                  <a:cubicBezTo>
                    <a:pt x="10966" y="13133"/>
                    <a:pt x="11061" y="13156"/>
                    <a:pt x="11121" y="13121"/>
                  </a:cubicBezTo>
                  <a:cubicBezTo>
                    <a:pt x="11181" y="13073"/>
                    <a:pt x="11204" y="12978"/>
                    <a:pt x="11264" y="12942"/>
                  </a:cubicBezTo>
                  <a:cubicBezTo>
                    <a:pt x="11323" y="12894"/>
                    <a:pt x="11419" y="12918"/>
                    <a:pt x="11478" y="12883"/>
                  </a:cubicBezTo>
                  <a:cubicBezTo>
                    <a:pt x="11538" y="12835"/>
                    <a:pt x="11585" y="12775"/>
                    <a:pt x="11633" y="12728"/>
                  </a:cubicBezTo>
                  <a:cubicBezTo>
                    <a:pt x="11693" y="12680"/>
                    <a:pt x="11704" y="12597"/>
                    <a:pt x="11764" y="12549"/>
                  </a:cubicBezTo>
                  <a:cubicBezTo>
                    <a:pt x="11823" y="12502"/>
                    <a:pt x="11859" y="12442"/>
                    <a:pt x="11919" y="12383"/>
                  </a:cubicBezTo>
                  <a:cubicBezTo>
                    <a:pt x="11978" y="12347"/>
                    <a:pt x="12014" y="12299"/>
                    <a:pt x="12074" y="12240"/>
                  </a:cubicBezTo>
                  <a:cubicBezTo>
                    <a:pt x="12121" y="12192"/>
                    <a:pt x="12240" y="12192"/>
                    <a:pt x="12288" y="12144"/>
                  </a:cubicBezTo>
                  <a:cubicBezTo>
                    <a:pt x="12335" y="12109"/>
                    <a:pt x="12359" y="12013"/>
                    <a:pt x="12407" y="11966"/>
                  </a:cubicBezTo>
                  <a:cubicBezTo>
                    <a:pt x="12455" y="11906"/>
                    <a:pt x="12538" y="11894"/>
                    <a:pt x="12585" y="11847"/>
                  </a:cubicBezTo>
                  <a:cubicBezTo>
                    <a:pt x="12633" y="11787"/>
                    <a:pt x="12609" y="11692"/>
                    <a:pt x="12669" y="11644"/>
                  </a:cubicBezTo>
                  <a:cubicBezTo>
                    <a:pt x="12716" y="11585"/>
                    <a:pt x="12764" y="11537"/>
                    <a:pt x="12812" y="11478"/>
                  </a:cubicBezTo>
                  <a:cubicBezTo>
                    <a:pt x="12847" y="11418"/>
                    <a:pt x="12931" y="11394"/>
                    <a:pt x="12966" y="11335"/>
                  </a:cubicBezTo>
                  <a:cubicBezTo>
                    <a:pt x="13014" y="11275"/>
                    <a:pt x="13002" y="11180"/>
                    <a:pt x="13050" y="11120"/>
                  </a:cubicBezTo>
                  <a:cubicBezTo>
                    <a:pt x="13086" y="11061"/>
                    <a:pt x="13205" y="11061"/>
                    <a:pt x="13240" y="10989"/>
                  </a:cubicBezTo>
                  <a:cubicBezTo>
                    <a:pt x="13288" y="10930"/>
                    <a:pt x="13300" y="10859"/>
                    <a:pt x="13324" y="10799"/>
                  </a:cubicBezTo>
                  <a:cubicBezTo>
                    <a:pt x="13359" y="10739"/>
                    <a:pt x="13383" y="10656"/>
                    <a:pt x="13419" y="10597"/>
                  </a:cubicBezTo>
                  <a:cubicBezTo>
                    <a:pt x="13443" y="10537"/>
                    <a:pt x="13478" y="10466"/>
                    <a:pt x="13502" y="10406"/>
                  </a:cubicBezTo>
                  <a:cubicBezTo>
                    <a:pt x="13538" y="10347"/>
                    <a:pt x="13609" y="10299"/>
                    <a:pt x="13645" y="10227"/>
                  </a:cubicBezTo>
                  <a:cubicBezTo>
                    <a:pt x="13669" y="10168"/>
                    <a:pt x="13645" y="10061"/>
                    <a:pt x="13669" y="10001"/>
                  </a:cubicBezTo>
                  <a:cubicBezTo>
                    <a:pt x="13705" y="9942"/>
                    <a:pt x="13764" y="9882"/>
                    <a:pt x="13788" y="9811"/>
                  </a:cubicBezTo>
                  <a:cubicBezTo>
                    <a:pt x="13824" y="9739"/>
                    <a:pt x="13883" y="9692"/>
                    <a:pt x="13907" y="9620"/>
                  </a:cubicBezTo>
                  <a:cubicBezTo>
                    <a:pt x="13943" y="9549"/>
                    <a:pt x="13943" y="9465"/>
                    <a:pt x="13955" y="9406"/>
                  </a:cubicBezTo>
                  <a:cubicBezTo>
                    <a:pt x="13979" y="9335"/>
                    <a:pt x="14002" y="9275"/>
                    <a:pt x="14014" y="9204"/>
                  </a:cubicBezTo>
                  <a:cubicBezTo>
                    <a:pt x="14026" y="9132"/>
                    <a:pt x="14074" y="9073"/>
                    <a:pt x="14086" y="8989"/>
                  </a:cubicBezTo>
                  <a:cubicBezTo>
                    <a:pt x="14098" y="8918"/>
                    <a:pt x="14121" y="8846"/>
                    <a:pt x="14133" y="8787"/>
                  </a:cubicBezTo>
                  <a:cubicBezTo>
                    <a:pt x="14145" y="8715"/>
                    <a:pt x="14074" y="8620"/>
                    <a:pt x="14086" y="8561"/>
                  </a:cubicBezTo>
                  <a:cubicBezTo>
                    <a:pt x="14098" y="8489"/>
                    <a:pt x="14181" y="8430"/>
                    <a:pt x="14193" y="8358"/>
                  </a:cubicBezTo>
                  <a:cubicBezTo>
                    <a:pt x="14205" y="8275"/>
                    <a:pt x="14205" y="8203"/>
                    <a:pt x="14217" y="8144"/>
                  </a:cubicBezTo>
                  <a:cubicBezTo>
                    <a:pt x="14240" y="8072"/>
                    <a:pt x="14264" y="8013"/>
                    <a:pt x="14276" y="7942"/>
                  </a:cubicBezTo>
                  <a:cubicBezTo>
                    <a:pt x="14300" y="7870"/>
                    <a:pt x="14252" y="7787"/>
                    <a:pt x="14252" y="7715"/>
                  </a:cubicBezTo>
                  <a:cubicBezTo>
                    <a:pt x="14252" y="7644"/>
                    <a:pt x="14217" y="7572"/>
                    <a:pt x="14240" y="7489"/>
                  </a:cubicBezTo>
                  <a:cubicBezTo>
                    <a:pt x="14240" y="7418"/>
                    <a:pt x="14324" y="7358"/>
                    <a:pt x="14324" y="7287"/>
                  </a:cubicBezTo>
                  <a:cubicBezTo>
                    <a:pt x="14324" y="7215"/>
                    <a:pt x="14312" y="7132"/>
                    <a:pt x="14312" y="7060"/>
                  </a:cubicBezTo>
                  <a:cubicBezTo>
                    <a:pt x="14312" y="6989"/>
                    <a:pt x="14240" y="6918"/>
                    <a:pt x="14240" y="6858"/>
                  </a:cubicBezTo>
                  <a:cubicBezTo>
                    <a:pt x="14240" y="6775"/>
                    <a:pt x="14324" y="6703"/>
                    <a:pt x="14312" y="6632"/>
                  </a:cubicBezTo>
                  <a:cubicBezTo>
                    <a:pt x="14312" y="6560"/>
                    <a:pt x="14312" y="6477"/>
                    <a:pt x="14300" y="6406"/>
                  </a:cubicBezTo>
                  <a:cubicBezTo>
                    <a:pt x="14276" y="6334"/>
                    <a:pt x="14240" y="6275"/>
                    <a:pt x="14240" y="6203"/>
                  </a:cubicBezTo>
                  <a:cubicBezTo>
                    <a:pt x="14217" y="6120"/>
                    <a:pt x="14193" y="6060"/>
                    <a:pt x="14193" y="5989"/>
                  </a:cubicBezTo>
                  <a:cubicBezTo>
                    <a:pt x="14181" y="5917"/>
                    <a:pt x="14133" y="5858"/>
                    <a:pt x="14121" y="5786"/>
                  </a:cubicBezTo>
                  <a:cubicBezTo>
                    <a:pt x="14098" y="5703"/>
                    <a:pt x="14181" y="5620"/>
                    <a:pt x="14157" y="5560"/>
                  </a:cubicBezTo>
                  <a:cubicBezTo>
                    <a:pt x="14145" y="5489"/>
                    <a:pt x="14086" y="5429"/>
                    <a:pt x="14062" y="5370"/>
                  </a:cubicBezTo>
                  <a:cubicBezTo>
                    <a:pt x="14038" y="5286"/>
                    <a:pt x="13979" y="5227"/>
                    <a:pt x="13955" y="5167"/>
                  </a:cubicBezTo>
                  <a:cubicBezTo>
                    <a:pt x="13943" y="5096"/>
                    <a:pt x="13907" y="5036"/>
                    <a:pt x="13883" y="4965"/>
                  </a:cubicBezTo>
                  <a:cubicBezTo>
                    <a:pt x="13848" y="4894"/>
                    <a:pt x="13859" y="4810"/>
                    <a:pt x="13836" y="4751"/>
                  </a:cubicBezTo>
                  <a:cubicBezTo>
                    <a:pt x="13800" y="4679"/>
                    <a:pt x="13800" y="4608"/>
                    <a:pt x="13776" y="4548"/>
                  </a:cubicBezTo>
                  <a:cubicBezTo>
                    <a:pt x="13740" y="4489"/>
                    <a:pt x="13740" y="4393"/>
                    <a:pt x="13728" y="4334"/>
                  </a:cubicBezTo>
                  <a:cubicBezTo>
                    <a:pt x="13705" y="4274"/>
                    <a:pt x="13621" y="4215"/>
                    <a:pt x="13598" y="4155"/>
                  </a:cubicBezTo>
                  <a:cubicBezTo>
                    <a:pt x="13562" y="4096"/>
                    <a:pt x="13502" y="4036"/>
                    <a:pt x="13467" y="3977"/>
                  </a:cubicBezTo>
                  <a:cubicBezTo>
                    <a:pt x="13431" y="3917"/>
                    <a:pt x="13467" y="3822"/>
                    <a:pt x="13431" y="3762"/>
                  </a:cubicBezTo>
                  <a:cubicBezTo>
                    <a:pt x="13407" y="3703"/>
                    <a:pt x="13300" y="3667"/>
                    <a:pt x="13252" y="3608"/>
                  </a:cubicBezTo>
                  <a:cubicBezTo>
                    <a:pt x="13228" y="3548"/>
                    <a:pt x="13264" y="3429"/>
                    <a:pt x="13240" y="3370"/>
                  </a:cubicBezTo>
                  <a:cubicBezTo>
                    <a:pt x="13193" y="3310"/>
                    <a:pt x="13109" y="3286"/>
                    <a:pt x="13062" y="3227"/>
                  </a:cubicBezTo>
                  <a:cubicBezTo>
                    <a:pt x="13014" y="3167"/>
                    <a:pt x="12966" y="3119"/>
                    <a:pt x="12931" y="3060"/>
                  </a:cubicBezTo>
                  <a:cubicBezTo>
                    <a:pt x="12883" y="3000"/>
                    <a:pt x="12883" y="2905"/>
                    <a:pt x="12836" y="2846"/>
                  </a:cubicBezTo>
                  <a:cubicBezTo>
                    <a:pt x="12788" y="2786"/>
                    <a:pt x="12764" y="2727"/>
                    <a:pt x="12716" y="2667"/>
                  </a:cubicBezTo>
                  <a:cubicBezTo>
                    <a:pt x="12669" y="2608"/>
                    <a:pt x="12585" y="2596"/>
                    <a:pt x="12538" y="2536"/>
                  </a:cubicBezTo>
                  <a:cubicBezTo>
                    <a:pt x="12490" y="2477"/>
                    <a:pt x="12419" y="2453"/>
                    <a:pt x="12371" y="2393"/>
                  </a:cubicBezTo>
                  <a:cubicBezTo>
                    <a:pt x="12335" y="2334"/>
                    <a:pt x="12300" y="2250"/>
                    <a:pt x="12252" y="2215"/>
                  </a:cubicBezTo>
                  <a:cubicBezTo>
                    <a:pt x="12216" y="2167"/>
                    <a:pt x="12181" y="2072"/>
                    <a:pt x="12133" y="2036"/>
                  </a:cubicBezTo>
                  <a:cubicBezTo>
                    <a:pt x="12097" y="1988"/>
                    <a:pt x="12050" y="1917"/>
                    <a:pt x="12002" y="1869"/>
                  </a:cubicBezTo>
                  <a:cubicBezTo>
                    <a:pt x="11943" y="1822"/>
                    <a:pt x="11835" y="1834"/>
                    <a:pt x="11800" y="1774"/>
                  </a:cubicBezTo>
                  <a:cubicBezTo>
                    <a:pt x="11740" y="1738"/>
                    <a:pt x="11740" y="1631"/>
                    <a:pt x="11681" y="1584"/>
                  </a:cubicBezTo>
                  <a:cubicBezTo>
                    <a:pt x="11621" y="1536"/>
                    <a:pt x="11538" y="1524"/>
                    <a:pt x="11478" y="1476"/>
                  </a:cubicBezTo>
                  <a:cubicBezTo>
                    <a:pt x="11419" y="1441"/>
                    <a:pt x="11383" y="1381"/>
                    <a:pt x="11323" y="1334"/>
                  </a:cubicBezTo>
                  <a:cubicBezTo>
                    <a:pt x="11294" y="1310"/>
                    <a:pt x="11249" y="1310"/>
                    <a:pt x="11204" y="1310"/>
                  </a:cubicBezTo>
                  <a:cubicBezTo>
                    <a:pt x="11160" y="1310"/>
                    <a:pt x="11115" y="1310"/>
                    <a:pt x="11085" y="1286"/>
                  </a:cubicBezTo>
                  <a:cubicBezTo>
                    <a:pt x="11026" y="1238"/>
                    <a:pt x="11002" y="1143"/>
                    <a:pt x="10942" y="1107"/>
                  </a:cubicBezTo>
                  <a:cubicBezTo>
                    <a:pt x="10883" y="1060"/>
                    <a:pt x="10823" y="1024"/>
                    <a:pt x="10764" y="988"/>
                  </a:cubicBezTo>
                  <a:cubicBezTo>
                    <a:pt x="10704" y="964"/>
                    <a:pt x="10621" y="976"/>
                    <a:pt x="10550" y="929"/>
                  </a:cubicBezTo>
                  <a:cubicBezTo>
                    <a:pt x="10490" y="905"/>
                    <a:pt x="10407" y="869"/>
                    <a:pt x="10347" y="845"/>
                  </a:cubicBezTo>
                  <a:cubicBezTo>
                    <a:pt x="10288" y="810"/>
                    <a:pt x="10228" y="762"/>
                    <a:pt x="10157" y="738"/>
                  </a:cubicBezTo>
                  <a:cubicBezTo>
                    <a:pt x="10097" y="703"/>
                    <a:pt x="10014" y="703"/>
                    <a:pt x="9954" y="679"/>
                  </a:cubicBezTo>
                  <a:cubicBezTo>
                    <a:pt x="9895" y="643"/>
                    <a:pt x="9859" y="512"/>
                    <a:pt x="9788" y="500"/>
                  </a:cubicBezTo>
                  <a:cubicBezTo>
                    <a:pt x="9773" y="493"/>
                    <a:pt x="9757" y="490"/>
                    <a:pt x="9740" y="490"/>
                  </a:cubicBezTo>
                  <a:cubicBezTo>
                    <a:pt x="9681" y="490"/>
                    <a:pt x="9612" y="525"/>
                    <a:pt x="9564" y="525"/>
                  </a:cubicBezTo>
                  <a:cubicBezTo>
                    <a:pt x="9559" y="525"/>
                    <a:pt x="9554" y="525"/>
                    <a:pt x="9549" y="524"/>
                  </a:cubicBezTo>
                  <a:cubicBezTo>
                    <a:pt x="9478" y="500"/>
                    <a:pt x="9418" y="464"/>
                    <a:pt x="9359" y="441"/>
                  </a:cubicBezTo>
                  <a:cubicBezTo>
                    <a:pt x="9276" y="405"/>
                    <a:pt x="9216" y="381"/>
                    <a:pt x="9145" y="369"/>
                  </a:cubicBezTo>
                  <a:cubicBezTo>
                    <a:pt x="9073" y="345"/>
                    <a:pt x="9014" y="310"/>
                    <a:pt x="8942" y="286"/>
                  </a:cubicBezTo>
                  <a:cubicBezTo>
                    <a:pt x="8859" y="274"/>
                    <a:pt x="8799" y="202"/>
                    <a:pt x="8740" y="191"/>
                  </a:cubicBezTo>
                  <a:cubicBezTo>
                    <a:pt x="8668" y="167"/>
                    <a:pt x="8597" y="167"/>
                    <a:pt x="8537" y="155"/>
                  </a:cubicBezTo>
                  <a:cubicBezTo>
                    <a:pt x="8514" y="151"/>
                    <a:pt x="8488" y="150"/>
                    <a:pt x="8463" y="150"/>
                  </a:cubicBezTo>
                  <a:cubicBezTo>
                    <a:pt x="8412" y="150"/>
                    <a:pt x="8359" y="155"/>
                    <a:pt x="8311" y="155"/>
                  </a:cubicBezTo>
                  <a:cubicBezTo>
                    <a:pt x="8275" y="149"/>
                    <a:pt x="8240" y="149"/>
                    <a:pt x="8202" y="149"/>
                  </a:cubicBezTo>
                  <a:cubicBezTo>
                    <a:pt x="8165" y="149"/>
                    <a:pt x="8127" y="149"/>
                    <a:pt x="8085" y="143"/>
                  </a:cubicBezTo>
                  <a:cubicBezTo>
                    <a:pt x="8013" y="119"/>
                    <a:pt x="7954" y="60"/>
                    <a:pt x="7883" y="60"/>
                  </a:cubicBezTo>
                  <a:cubicBezTo>
                    <a:pt x="7811" y="48"/>
                    <a:pt x="7728" y="36"/>
                    <a:pt x="7668" y="24"/>
                  </a:cubicBezTo>
                  <a:cubicBezTo>
                    <a:pt x="7597" y="24"/>
                    <a:pt x="7525" y="0"/>
                    <a:pt x="7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06;p35">
              <a:extLst>
                <a:ext uri="{FF2B5EF4-FFF2-40B4-BE49-F238E27FC236}">
                  <a16:creationId xmlns:a16="http://schemas.microsoft.com/office/drawing/2014/main" id="{E299EA38-8519-BDAB-3A0C-61A3A91F6C14}"/>
                </a:ext>
              </a:extLst>
            </p:cNvPr>
            <p:cNvSpPr/>
            <p:nvPr/>
          </p:nvSpPr>
          <p:spPr>
            <a:xfrm>
              <a:off x="1237668" y="4022371"/>
              <a:ext cx="240996" cy="282878"/>
            </a:xfrm>
            <a:custGeom>
              <a:avLst/>
              <a:gdLst/>
              <a:ahLst/>
              <a:cxnLst/>
              <a:rect l="l" t="t" r="r" b="b"/>
              <a:pathLst>
                <a:path w="6430" h="7452" extrusionOk="0">
                  <a:moveTo>
                    <a:pt x="3221" y="1"/>
                  </a:moveTo>
                  <a:cubicBezTo>
                    <a:pt x="3156" y="1"/>
                    <a:pt x="3090" y="28"/>
                    <a:pt x="3037" y="81"/>
                  </a:cubicBezTo>
                  <a:cubicBezTo>
                    <a:pt x="2334" y="772"/>
                    <a:pt x="1489" y="1093"/>
                    <a:pt x="370" y="1093"/>
                  </a:cubicBezTo>
                  <a:cubicBezTo>
                    <a:pt x="227" y="1093"/>
                    <a:pt x="108" y="1212"/>
                    <a:pt x="108" y="1367"/>
                  </a:cubicBezTo>
                  <a:cubicBezTo>
                    <a:pt x="108" y="1557"/>
                    <a:pt x="108" y="1736"/>
                    <a:pt x="96" y="1927"/>
                  </a:cubicBezTo>
                  <a:cubicBezTo>
                    <a:pt x="60" y="3784"/>
                    <a:pt x="0" y="6368"/>
                    <a:pt x="3132" y="7439"/>
                  </a:cubicBezTo>
                  <a:lnTo>
                    <a:pt x="3215" y="7451"/>
                  </a:lnTo>
                  <a:lnTo>
                    <a:pt x="3310" y="7439"/>
                  </a:lnTo>
                  <a:cubicBezTo>
                    <a:pt x="6430" y="6344"/>
                    <a:pt x="6382" y="3808"/>
                    <a:pt x="6358" y="1927"/>
                  </a:cubicBezTo>
                  <a:cubicBezTo>
                    <a:pt x="6335" y="1736"/>
                    <a:pt x="6335" y="1546"/>
                    <a:pt x="6335" y="1367"/>
                  </a:cubicBezTo>
                  <a:cubicBezTo>
                    <a:pt x="6335" y="1212"/>
                    <a:pt x="6227" y="1093"/>
                    <a:pt x="6073" y="1093"/>
                  </a:cubicBezTo>
                  <a:cubicBezTo>
                    <a:pt x="4953" y="1093"/>
                    <a:pt x="4120" y="772"/>
                    <a:pt x="3406" y="81"/>
                  </a:cubicBezTo>
                  <a:cubicBezTo>
                    <a:pt x="3352" y="28"/>
                    <a:pt x="3287" y="1"/>
                    <a:pt x="3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07;p35">
              <a:extLst>
                <a:ext uri="{FF2B5EF4-FFF2-40B4-BE49-F238E27FC236}">
                  <a16:creationId xmlns:a16="http://schemas.microsoft.com/office/drawing/2014/main" id="{4C96584F-ECDE-A539-4FC4-A8B5451E85CF}"/>
                </a:ext>
              </a:extLst>
            </p:cNvPr>
            <p:cNvSpPr/>
            <p:nvPr/>
          </p:nvSpPr>
          <p:spPr>
            <a:xfrm>
              <a:off x="1297897" y="4102847"/>
              <a:ext cx="122335" cy="112779"/>
            </a:xfrm>
            <a:custGeom>
              <a:avLst/>
              <a:gdLst/>
              <a:ahLst/>
              <a:cxnLst/>
              <a:rect l="l" t="t" r="r" b="b"/>
              <a:pathLst>
                <a:path w="3264" h="2971" extrusionOk="0">
                  <a:moveTo>
                    <a:pt x="2144" y="283"/>
                  </a:moveTo>
                  <a:cubicBezTo>
                    <a:pt x="2263" y="342"/>
                    <a:pt x="2382" y="402"/>
                    <a:pt x="2489" y="497"/>
                  </a:cubicBezTo>
                  <a:cubicBezTo>
                    <a:pt x="2442" y="533"/>
                    <a:pt x="2382" y="569"/>
                    <a:pt x="2334" y="604"/>
                  </a:cubicBezTo>
                  <a:cubicBezTo>
                    <a:pt x="2275" y="509"/>
                    <a:pt x="2215" y="390"/>
                    <a:pt x="2144" y="283"/>
                  </a:cubicBezTo>
                  <a:close/>
                  <a:moveTo>
                    <a:pt x="1120" y="283"/>
                  </a:moveTo>
                  <a:lnTo>
                    <a:pt x="1120" y="283"/>
                  </a:lnTo>
                  <a:cubicBezTo>
                    <a:pt x="1025" y="390"/>
                    <a:pt x="965" y="509"/>
                    <a:pt x="929" y="616"/>
                  </a:cubicBezTo>
                  <a:cubicBezTo>
                    <a:pt x="870" y="580"/>
                    <a:pt x="822" y="533"/>
                    <a:pt x="775" y="497"/>
                  </a:cubicBezTo>
                  <a:cubicBezTo>
                    <a:pt x="882" y="402"/>
                    <a:pt x="989" y="330"/>
                    <a:pt x="1120" y="283"/>
                  </a:cubicBezTo>
                  <a:close/>
                  <a:moveTo>
                    <a:pt x="1537" y="176"/>
                  </a:moveTo>
                  <a:lnTo>
                    <a:pt x="1537" y="819"/>
                  </a:lnTo>
                  <a:cubicBezTo>
                    <a:pt x="1382" y="807"/>
                    <a:pt x="1239" y="771"/>
                    <a:pt x="1084" y="700"/>
                  </a:cubicBezTo>
                  <a:cubicBezTo>
                    <a:pt x="1168" y="497"/>
                    <a:pt x="1310" y="259"/>
                    <a:pt x="1537" y="176"/>
                  </a:cubicBezTo>
                  <a:close/>
                  <a:moveTo>
                    <a:pt x="1727" y="199"/>
                  </a:moveTo>
                  <a:cubicBezTo>
                    <a:pt x="1942" y="259"/>
                    <a:pt x="2084" y="509"/>
                    <a:pt x="2180" y="711"/>
                  </a:cubicBezTo>
                  <a:cubicBezTo>
                    <a:pt x="2025" y="771"/>
                    <a:pt x="1882" y="807"/>
                    <a:pt x="1727" y="819"/>
                  </a:cubicBezTo>
                  <a:lnTo>
                    <a:pt x="1727" y="199"/>
                  </a:lnTo>
                  <a:close/>
                  <a:moveTo>
                    <a:pt x="644" y="640"/>
                  </a:moveTo>
                  <a:cubicBezTo>
                    <a:pt x="715" y="700"/>
                    <a:pt x="787" y="759"/>
                    <a:pt x="870" y="807"/>
                  </a:cubicBezTo>
                  <a:cubicBezTo>
                    <a:pt x="822" y="985"/>
                    <a:pt x="775" y="1176"/>
                    <a:pt x="775" y="1390"/>
                  </a:cubicBezTo>
                  <a:lnTo>
                    <a:pt x="346" y="1390"/>
                  </a:lnTo>
                  <a:cubicBezTo>
                    <a:pt x="358" y="1104"/>
                    <a:pt x="465" y="854"/>
                    <a:pt x="644" y="640"/>
                  </a:cubicBezTo>
                  <a:close/>
                  <a:moveTo>
                    <a:pt x="1049" y="890"/>
                  </a:moveTo>
                  <a:cubicBezTo>
                    <a:pt x="1191" y="950"/>
                    <a:pt x="1358" y="997"/>
                    <a:pt x="1537" y="1009"/>
                  </a:cubicBezTo>
                  <a:lnTo>
                    <a:pt x="1537" y="1390"/>
                  </a:lnTo>
                  <a:lnTo>
                    <a:pt x="965" y="1390"/>
                  </a:lnTo>
                  <a:cubicBezTo>
                    <a:pt x="965" y="1200"/>
                    <a:pt x="1001" y="1045"/>
                    <a:pt x="1049" y="890"/>
                  </a:cubicBezTo>
                  <a:close/>
                  <a:moveTo>
                    <a:pt x="2239" y="890"/>
                  </a:moveTo>
                  <a:cubicBezTo>
                    <a:pt x="2275" y="1045"/>
                    <a:pt x="2287" y="1212"/>
                    <a:pt x="2311" y="1390"/>
                  </a:cubicBezTo>
                  <a:lnTo>
                    <a:pt x="1727" y="1390"/>
                  </a:lnTo>
                  <a:lnTo>
                    <a:pt x="1727" y="1009"/>
                  </a:lnTo>
                  <a:cubicBezTo>
                    <a:pt x="1906" y="997"/>
                    <a:pt x="2072" y="973"/>
                    <a:pt x="2239" y="890"/>
                  </a:cubicBezTo>
                  <a:close/>
                  <a:moveTo>
                    <a:pt x="2620" y="640"/>
                  </a:moveTo>
                  <a:cubicBezTo>
                    <a:pt x="2799" y="854"/>
                    <a:pt x="2906" y="1104"/>
                    <a:pt x="2918" y="1390"/>
                  </a:cubicBezTo>
                  <a:lnTo>
                    <a:pt x="2489" y="1390"/>
                  </a:lnTo>
                  <a:cubicBezTo>
                    <a:pt x="2489" y="1176"/>
                    <a:pt x="2442" y="985"/>
                    <a:pt x="2394" y="807"/>
                  </a:cubicBezTo>
                  <a:cubicBezTo>
                    <a:pt x="2477" y="759"/>
                    <a:pt x="2549" y="700"/>
                    <a:pt x="2620" y="640"/>
                  </a:cubicBezTo>
                  <a:close/>
                  <a:moveTo>
                    <a:pt x="1537" y="1569"/>
                  </a:moveTo>
                  <a:lnTo>
                    <a:pt x="1537" y="1938"/>
                  </a:lnTo>
                  <a:cubicBezTo>
                    <a:pt x="1358" y="1950"/>
                    <a:pt x="1191" y="1985"/>
                    <a:pt x="1025" y="2057"/>
                  </a:cubicBezTo>
                  <a:cubicBezTo>
                    <a:pt x="989" y="1902"/>
                    <a:pt x="965" y="1747"/>
                    <a:pt x="953" y="1569"/>
                  </a:cubicBezTo>
                  <a:close/>
                  <a:moveTo>
                    <a:pt x="2287" y="1569"/>
                  </a:moveTo>
                  <a:cubicBezTo>
                    <a:pt x="2287" y="1747"/>
                    <a:pt x="2263" y="1902"/>
                    <a:pt x="2215" y="2057"/>
                  </a:cubicBezTo>
                  <a:cubicBezTo>
                    <a:pt x="2072" y="1997"/>
                    <a:pt x="1894" y="1950"/>
                    <a:pt x="1727" y="1938"/>
                  </a:cubicBezTo>
                  <a:lnTo>
                    <a:pt x="1727" y="1569"/>
                  </a:lnTo>
                  <a:close/>
                  <a:moveTo>
                    <a:pt x="775" y="1569"/>
                  </a:moveTo>
                  <a:cubicBezTo>
                    <a:pt x="775" y="1771"/>
                    <a:pt x="822" y="1962"/>
                    <a:pt x="870" y="2140"/>
                  </a:cubicBezTo>
                  <a:cubicBezTo>
                    <a:pt x="787" y="2188"/>
                    <a:pt x="715" y="2247"/>
                    <a:pt x="644" y="2307"/>
                  </a:cubicBezTo>
                  <a:cubicBezTo>
                    <a:pt x="465" y="2104"/>
                    <a:pt x="358" y="1843"/>
                    <a:pt x="346" y="1569"/>
                  </a:cubicBezTo>
                  <a:close/>
                  <a:moveTo>
                    <a:pt x="2918" y="1569"/>
                  </a:moveTo>
                  <a:cubicBezTo>
                    <a:pt x="2906" y="1843"/>
                    <a:pt x="2799" y="2104"/>
                    <a:pt x="2620" y="2307"/>
                  </a:cubicBezTo>
                  <a:cubicBezTo>
                    <a:pt x="2549" y="2247"/>
                    <a:pt x="2477" y="2188"/>
                    <a:pt x="2394" y="2140"/>
                  </a:cubicBezTo>
                  <a:cubicBezTo>
                    <a:pt x="2442" y="1962"/>
                    <a:pt x="2489" y="1771"/>
                    <a:pt x="2489" y="1569"/>
                  </a:cubicBezTo>
                  <a:close/>
                  <a:moveTo>
                    <a:pt x="929" y="2343"/>
                  </a:moveTo>
                  <a:cubicBezTo>
                    <a:pt x="965" y="2462"/>
                    <a:pt x="1025" y="2557"/>
                    <a:pt x="1108" y="2664"/>
                  </a:cubicBezTo>
                  <a:cubicBezTo>
                    <a:pt x="989" y="2605"/>
                    <a:pt x="870" y="2545"/>
                    <a:pt x="763" y="2462"/>
                  </a:cubicBezTo>
                  <a:cubicBezTo>
                    <a:pt x="822" y="2402"/>
                    <a:pt x="882" y="2366"/>
                    <a:pt x="929" y="2343"/>
                  </a:cubicBezTo>
                  <a:close/>
                  <a:moveTo>
                    <a:pt x="2334" y="2343"/>
                  </a:moveTo>
                  <a:cubicBezTo>
                    <a:pt x="2394" y="2366"/>
                    <a:pt x="2442" y="2414"/>
                    <a:pt x="2489" y="2462"/>
                  </a:cubicBezTo>
                  <a:cubicBezTo>
                    <a:pt x="2382" y="2545"/>
                    <a:pt x="2275" y="2616"/>
                    <a:pt x="2144" y="2664"/>
                  </a:cubicBezTo>
                  <a:cubicBezTo>
                    <a:pt x="2215" y="2557"/>
                    <a:pt x="2275" y="2438"/>
                    <a:pt x="2334" y="2343"/>
                  </a:cubicBezTo>
                  <a:close/>
                  <a:moveTo>
                    <a:pt x="1537" y="2128"/>
                  </a:moveTo>
                  <a:lnTo>
                    <a:pt x="1537" y="2759"/>
                  </a:lnTo>
                  <a:cubicBezTo>
                    <a:pt x="1322" y="2700"/>
                    <a:pt x="1180" y="2438"/>
                    <a:pt x="1084" y="2235"/>
                  </a:cubicBezTo>
                  <a:cubicBezTo>
                    <a:pt x="1239" y="2176"/>
                    <a:pt x="1382" y="2140"/>
                    <a:pt x="1537" y="2128"/>
                  </a:cubicBezTo>
                  <a:close/>
                  <a:moveTo>
                    <a:pt x="1727" y="2128"/>
                  </a:moveTo>
                  <a:cubicBezTo>
                    <a:pt x="1882" y="2140"/>
                    <a:pt x="2025" y="2176"/>
                    <a:pt x="2180" y="2247"/>
                  </a:cubicBezTo>
                  <a:cubicBezTo>
                    <a:pt x="2096" y="2450"/>
                    <a:pt x="1953" y="2688"/>
                    <a:pt x="1727" y="2771"/>
                  </a:cubicBezTo>
                  <a:lnTo>
                    <a:pt x="1727" y="2128"/>
                  </a:lnTo>
                  <a:close/>
                  <a:moveTo>
                    <a:pt x="1627" y="0"/>
                  </a:moveTo>
                  <a:cubicBezTo>
                    <a:pt x="1248" y="0"/>
                    <a:pt x="870" y="146"/>
                    <a:pt x="584" y="438"/>
                  </a:cubicBezTo>
                  <a:cubicBezTo>
                    <a:pt x="1" y="1009"/>
                    <a:pt x="1" y="1950"/>
                    <a:pt x="584" y="2533"/>
                  </a:cubicBezTo>
                  <a:cubicBezTo>
                    <a:pt x="870" y="2825"/>
                    <a:pt x="1248" y="2971"/>
                    <a:pt x="1627" y="2971"/>
                  </a:cubicBezTo>
                  <a:cubicBezTo>
                    <a:pt x="2007" y="2971"/>
                    <a:pt x="2388" y="2825"/>
                    <a:pt x="2680" y="2533"/>
                  </a:cubicBezTo>
                  <a:cubicBezTo>
                    <a:pt x="3263" y="1938"/>
                    <a:pt x="3263" y="997"/>
                    <a:pt x="2680" y="438"/>
                  </a:cubicBezTo>
                  <a:cubicBezTo>
                    <a:pt x="2388" y="146"/>
                    <a:pt x="2007" y="0"/>
                    <a:pt x="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08;p35">
              <a:extLst>
                <a:ext uri="{FF2B5EF4-FFF2-40B4-BE49-F238E27FC236}">
                  <a16:creationId xmlns:a16="http://schemas.microsoft.com/office/drawing/2014/main" id="{76437F88-EFC2-4B19-F844-D8902E572036}"/>
                </a:ext>
              </a:extLst>
            </p:cNvPr>
            <p:cNvSpPr/>
            <p:nvPr/>
          </p:nvSpPr>
          <p:spPr>
            <a:xfrm>
              <a:off x="1242577" y="2334608"/>
              <a:ext cx="1091980" cy="1885625"/>
            </a:xfrm>
            <a:custGeom>
              <a:avLst/>
              <a:gdLst/>
              <a:ahLst/>
              <a:cxnLst/>
              <a:rect l="l" t="t" r="r" b="b"/>
              <a:pathLst>
                <a:path w="29135" h="49674" extrusionOk="0">
                  <a:moveTo>
                    <a:pt x="108" y="1"/>
                  </a:moveTo>
                  <a:cubicBezTo>
                    <a:pt x="48" y="1"/>
                    <a:pt x="0" y="49"/>
                    <a:pt x="0" y="108"/>
                  </a:cubicBezTo>
                  <a:cubicBezTo>
                    <a:pt x="0" y="168"/>
                    <a:pt x="48" y="203"/>
                    <a:pt x="108" y="203"/>
                  </a:cubicBezTo>
                  <a:lnTo>
                    <a:pt x="560" y="203"/>
                  </a:lnTo>
                  <a:cubicBezTo>
                    <a:pt x="620" y="203"/>
                    <a:pt x="679" y="168"/>
                    <a:pt x="655" y="108"/>
                  </a:cubicBezTo>
                  <a:cubicBezTo>
                    <a:pt x="655" y="49"/>
                    <a:pt x="620" y="1"/>
                    <a:pt x="560" y="1"/>
                  </a:cubicBezTo>
                  <a:close/>
                  <a:moveTo>
                    <a:pt x="1429" y="1"/>
                  </a:moveTo>
                  <a:cubicBezTo>
                    <a:pt x="1370" y="1"/>
                    <a:pt x="1334" y="49"/>
                    <a:pt x="1334" y="108"/>
                  </a:cubicBezTo>
                  <a:cubicBezTo>
                    <a:pt x="1334" y="168"/>
                    <a:pt x="1370" y="203"/>
                    <a:pt x="1429" y="203"/>
                  </a:cubicBezTo>
                  <a:lnTo>
                    <a:pt x="1882" y="203"/>
                  </a:lnTo>
                  <a:cubicBezTo>
                    <a:pt x="1941" y="203"/>
                    <a:pt x="2001" y="168"/>
                    <a:pt x="1989" y="108"/>
                  </a:cubicBezTo>
                  <a:cubicBezTo>
                    <a:pt x="1989" y="49"/>
                    <a:pt x="1941" y="1"/>
                    <a:pt x="1882" y="1"/>
                  </a:cubicBezTo>
                  <a:close/>
                  <a:moveTo>
                    <a:pt x="2763" y="1"/>
                  </a:moveTo>
                  <a:cubicBezTo>
                    <a:pt x="2691" y="1"/>
                    <a:pt x="2656" y="49"/>
                    <a:pt x="2656" y="108"/>
                  </a:cubicBezTo>
                  <a:cubicBezTo>
                    <a:pt x="2656" y="168"/>
                    <a:pt x="2703" y="203"/>
                    <a:pt x="2763" y="203"/>
                  </a:cubicBezTo>
                  <a:lnTo>
                    <a:pt x="3203" y="203"/>
                  </a:lnTo>
                  <a:cubicBezTo>
                    <a:pt x="3263" y="203"/>
                    <a:pt x="3322" y="168"/>
                    <a:pt x="3310" y="108"/>
                  </a:cubicBezTo>
                  <a:cubicBezTo>
                    <a:pt x="3310" y="49"/>
                    <a:pt x="3263" y="1"/>
                    <a:pt x="3203" y="1"/>
                  </a:cubicBezTo>
                  <a:close/>
                  <a:moveTo>
                    <a:pt x="4084" y="1"/>
                  </a:moveTo>
                  <a:cubicBezTo>
                    <a:pt x="4025" y="1"/>
                    <a:pt x="3977" y="49"/>
                    <a:pt x="3977" y="108"/>
                  </a:cubicBezTo>
                  <a:cubicBezTo>
                    <a:pt x="3977" y="168"/>
                    <a:pt x="4025" y="203"/>
                    <a:pt x="4084" y="203"/>
                  </a:cubicBezTo>
                  <a:lnTo>
                    <a:pt x="4525" y="203"/>
                  </a:lnTo>
                  <a:cubicBezTo>
                    <a:pt x="4584" y="203"/>
                    <a:pt x="4644" y="168"/>
                    <a:pt x="4632" y="108"/>
                  </a:cubicBezTo>
                  <a:cubicBezTo>
                    <a:pt x="4632" y="49"/>
                    <a:pt x="4584" y="1"/>
                    <a:pt x="4525" y="1"/>
                  </a:cubicBezTo>
                  <a:close/>
                  <a:moveTo>
                    <a:pt x="5406" y="1"/>
                  </a:moveTo>
                  <a:cubicBezTo>
                    <a:pt x="5346" y="1"/>
                    <a:pt x="5299" y="49"/>
                    <a:pt x="5299" y="108"/>
                  </a:cubicBezTo>
                  <a:cubicBezTo>
                    <a:pt x="5299" y="168"/>
                    <a:pt x="5346" y="203"/>
                    <a:pt x="5406" y="203"/>
                  </a:cubicBezTo>
                  <a:lnTo>
                    <a:pt x="5846" y="203"/>
                  </a:lnTo>
                  <a:cubicBezTo>
                    <a:pt x="5918" y="203"/>
                    <a:pt x="5954" y="168"/>
                    <a:pt x="5954" y="108"/>
                  </a:cubicBezTo>
                  <a:cubicBezTo>
                    <a:pt x="5954" y="49"/>
                    <a:pt x="5906" y="1"/>
                    <a:pt x="5846" y="1"/>
                  </a:cubicBezTo>
                  <a:close/>
                  <a:moveTo>
                    <a:pt x="6727" y="1"/>
                  </a:moveTo>
                  <a:cubicBezTo>
                    <a:pt x="6668" y="1"/>
                    <a:pt x="6632" y="49"/>
                    <a:pt x="6632" y="108"/>
                  </a:cubicBezTo>
                  <a:cubicBezTo>
                    <a:pt x="6632" y="168"/>
                    <a:pt x="6668" y="203"/>
                    <a:pt x="6727" y="203"/>
                  </a:cubicBezTo>
                  <a:lnTo>
                    <a:pt x="7180" y="203"/>
                  </a:lnTo>
                  <a:cubicBezTo>
                    <a:pt x="7239" y="203"/>
                    <a:pt x="7287" y="168"/>
                    <a:pt x="7287" y="108"/>
                  </a:cubicBezTo>
                  <a:cubicBezTo>
                    <a:pt x="7287" y="49"/>
                    <a:pt x="7239" y="1"/>
                    <a:pt x="7180" y="1"/>
                  </a:cubicBezTo>
                  <a:close/>
                  <a:moveTo>
                    <a:pt x="8061" y="1"/>
                  </a:moveTo>
                  <a:cubicBezTo>
                    <a:pt x="7990" y="1"/>
                    <a:pt x="7954" y="49"/>
                    <a:pt x="7954" y="108"/>
                  </a:cubicBezTo>
                  <a:cubicBezTo>
                    <a:pt x="7954" y="168"/>
                    <a:pt x="8001" y="203"/>
                    <a:pt x="8061" y="203"/>
                  </a:cubicBezTo>
                  <a:lnTo>
                    <a:pt x="8501" y="203"/>
                  </a:lnTo>
                  <a:cubicBezTo>
                    <a:pt x="8561" y="203"/>
                    <a:pt x="8609" y="168"/>
                    <a:pt x="8609" y="108"/>
                  </a:cubicBezTo>
                  <a:cubicBezTo>
                    <a:pt x="8609" y="49"/>
                    <a:pt x="8561" y="1"/>
                    <a:pt x="8501" y="1"/>
                  </a:cubicBezTo>
                  <a:close/>
                  <a:moveTo>
                    <a:pt x="9383" y="1"/>
                  </a:moveTo>
                  <a:cubicBezTo>
                    <a:pt x="9323" y="1"/>
                    <a:pt x="9275" y="49"/>
                    <a:pt x="9275" y="108"/>
                  </a:cubicBezTo>
                  <a:cubicBezTo>
                    <a:pt x="9275" y="168"/>
                    <a:pt x="9323" y="203"/>
                    <a:pt x="9383" y="203"/>
                  </a:cubicBezTo>
                  <a:lnTo>
                    <a:pt x="9823" y="203"/>
                  </a:lnTo>
                  <a:cubicBezTo>
                    <a:pt x="9883" y="203"/>
                    <a:pt x="9930" y="168"/>
                    <a:pt x="9930" y="108"/>
                  </a:cubicBezTo>
                  <a:cubicBezTo>
                    <a:pt x="9930" y="49"/>
                    <a:pt x="9883" y="1"/>
                    <a:pt x="9823" y="1"/>
                  </a:cubicBezTo>
                  <a:close/>
                  <a:moveTo>
                    <a:pt x="10704" y="1"/>
                  </a:moveTo>
                  <a:cubicBezTo>
                    <a:pt x="10645" y="1"/>
                    <a:pt x="10597" y="49"/>
                    <a:pt x="10597" y="108"/>
                  </a:cubicBezTo>
                  <a:cubicBezTo>
                    <a:pt x="10597" y="168"/>
                    <a:pt x="10645" y="203"/>
                    <a:pt x="10704" y="203"/>
                  </a:cubicBezTo>
                  <a:lnTo>
                    <a:pt x="11157" y="203"/>
                  </a:lnTo>
                  <a:cubicBezTo>
                    <a:pt x="11204" y="203"/>
                    <a:pt x="11252" y="168"/>
                    <a:pt x="11252" y="108"/>
                  </a:cubicBezTo>
                  <a:cubicBezTo>
                    <a:pt x="11252" y="49"/>
                    <a:pt x="11204" y="1"/>
                    <a:pt x="11157" y="1"/>
                  </a:cubicBezTo>
                  <a:close/>
                  <a:moveTo>
                    <a:pt x="12026" y="1"/>
                  </a:moveTo>
                  <a:cubicBezTo>
                    <a:pt x="11966" y="1"/>
                    <a:pt x="11919" y="49"/>
                    <a:pt x="11919" y="108"/>
                  </a:cubicBezTo>
                  <a:cubicBezTo>
                    <a:pt x="11919" y="168"/>
                    <a:pt x="11966" y="203"/>
                    <a:pt x="12026" y="203"/>
                  </a:cubicBezTo>
                  <a:lnTo>
                    <a:pt x="12478" y="203"/>
                  </a:lnTo>
                  <a:cubicBezTo>
                    <a:pt x="12538" y="203"/>
                    <a:pt x="12585" y="168"/>
                    <a:pt x="12585" y="108"/>
                  </a:cubicBezTo>
                  <a:cubicBezTo>
                    <a:pt x="12585" y="49"/>
                    <a:pt x="12538" y="1"/>
                    <a:pt x="12478" y="1"/>
                  </a:cubicBezTo>
                  <a:close/>
                  <a:moveTo>
                    <a:pt x="13240" y="120"/>
                  </a:moveTo>
                  <a:cubicBezTo>
                    <a:pt x="13169" y="120"/>
                    <a:pt x="13133" y="168"/>
                    <a:pt x="13133" y="227"/>
                  </a:cubicBezTo>
                  <a:lnTo>
                    <a:pt x="13133" y="668"/>
                  </a:lnTo>
                  <a:cubicBezTo>
                    <a:pt x="13133" y="727"/>
                    <a:pt x="13181" y="775"/>
                    <a:pt x="13240" y="775"/>
                  </a:cubicBezTo>
                  <a:cubicBezTo>
                    <a:pt x="13288" y="775"/>
                    <a:pt x="13335" y="727"/>
                    <a:pt x="13335" y="668"/>
                  </a:cubicBezTo>
                  <a:lnTo>
                    <a:pt x="13335" y="227"/>
                  </a:lnTo>
                  <a:cubicBezTo>
                    <a:pt x="13335" y="168"/>
                    <a:pt x="13300" y="120"/>
                    <a:pt x="13240" y="120"/>
                  </a:cubicBezTo>
                  <a:close/>
                  <a:moveTo>
                    <a:pt x="13240" y="1442"/>
                  </a:moveTo>
                  <a:cubicBezTo>
                    <a:pt x="13169" y="1442"/>
                    <a:pt x="13133" y="1489"/>
                    <a:pt x="13133" y="1549"/>
                  </a:cubicBezTo>
                  <a:lnTo>
                    <a:pt x="13133" y="1989"/>
                  </a:lnTo>
                  <a:cubicBezTo>
                    <a:pt x="13133" y="2049"/>
                    <a:pt x="13181" y="2096"/>
                    <a:pt x="13240" y="2096"/>
                  </a:cubicBezTo>
                  <a:cubicBezTo>
                    <a:pt x="13288" y="2096"/>
                    <a:pt x="13335" y="2049"/>
                    <a:pt x="13335" y="1989"/>
                  </a:cubicBezTo>
                  <a:lnTo>
                    <a:pt x="13335" y="1549"/>
                  </a:lnTo>
                  <a:cubicBezTo>
                    <a:pt x="13335" y="1489"/>
                    <a:pt x="13300" y="1442"/>
                    <a:pt x="13240" y="1442"/>
                  </a:cubicBezTo>
                  <a:close/>
                  <a:moveTo>
                    <a:pt x="13240" y="2763"/>
                  </a:moveTo>
                  <a:cubicBezTo>
                    <a:pt x="13169" y="2763"/>
                    <a:pt x="13133" y="2811"/>
                    <a:pt x="13133" y="2870"/>
                  </a:cubicBezTo>
                  <a:lnTo>
                    <a:pt x="13133" y="3323"/>
                  </a:lnTo>
                  <a:cubicBezTo>
                    <a:pt x="13133" y="3382"/>
                    <a:pt x="13181" y="3418"/>
                    <a:pt x="13240" y="3418"/>
                  </a:cubicBezTo>
                  <a:cubicBezTo>
                    <a:pt x="13288" y="3418"/>
                    <a:pt x="13335" y="3382"/>
                    <a:pt x="13335" y="3323"/>
                  </a:cubicBezTo>
                  <a:lnTo>
                    <a:pt x="13335" y="2870"/>
                  </a:lnTo>
                  <a:cubicBezTo>
                    <a:pt x="13335" y="2811"/>
                    <a:pt x="13300" y="2763"/>
                    <a:pt x="13240" y="2763"/>
                  </a:cubicBezTo>
                  <a:close/>
                  <a:moveTo>
                    <a:pt x="13240" y="4097"/>
                  </a:moveTo>
                  <a:cubicBezTo>
                    <a:pt x="13169" y="4097"/>
                    <a:pt x="13133" y="4132"/>
                    <a:pt x="13133" y="4192"/>
                  </a:cubicBezTo>
                  <a:lnTo>
                    <a:pt x="13133" y="4644"/>
                  </a:lnTo>
                  <a:cubicBezTo>
                    <a:pt x="13133" y="4704"/>
                    <a:pt x="13181" y="4751"/>
                    <a:pt x="13240" y="4751"/>
                  </a:cubicBezTo>
                  <a:cubicBezTo>
                    <a:pt x="13288" y="4751"/>
                    <a:pt x="13335" y="4704"/>
                    <a:pt x="13335" y="4644"/>
                  </a:cubicBezTo>
                  <a:lnTo>
                    <a:pt x="13335" y="4192"/>
                  </a:lnTo>
                  <a:cubicBezTo>
                    <a:pt x="13335" y="4132"/>
                    <a:pt x="13300" y="4097"/>
                    <a:pt x="13240" y="4097"/>
                  </a:cubicBezTo>
                  <a:close/>
                  <a:moveTo>
                    <a:pt x="13240" y="5418"/>
                  </a:moveTo>
                  <a:cubicBezTo>
                    <a:pt x="13169" y="5418"/>
                    <a:pt x="13133" y="5454"/>
                    <a:pt x="13133" y="5513"/>
                  </a:cubicBezTo>
                  <a:lnTo>
                    <a:pt x="13133" y="5966"/>
                  </a:lnTo>
                  <a:cubicBezTo>
                    <a:pt x="13133" y="6025"/>
                    <a:pt x="13181" y="6073"/>
                    <a:pt x="13240" y="6073"/>
                  </a:cubicBezTo>
                  <a:cubicBezTo>
                    <a:pt x="13288" y="6073"/>
                    <a:pt x="13335" y="6025"/>
                    <a:pt x="13335" y="5966"/>
                  </a:cubicBezTo>
                  <a:lnTo>
                    <a:pt x="13335" y="5513"/>
                  </a:lnTo>
                  <a:cubicBezTo>
                    <a:pt x="13335" y="5454"/>
                    <a:pt x="13300" y="5418"/>
                    <a:pt x="13240" y="5418"/>
                  </a:cubicBezTo>
                  <a:close/>
                  <a:moveTo>
                    <a:pt x="13240" y="6740"/>
                  </a:moveTo>
                  <a:cubicBezTo>
                    <a:pt x="13169" y="6740"/>
                    <a:pt x="13133" y="6787"/>
                    <a:pt x="13133" y="6847"/>
                  </a:cubicBezTo>
                  <a:lnTo>
                    <a:pt x="13133" y="7288"/>
                  </a:lnTo>
                  <a:cubicBezTo>
                    <a:pt x="13133" y="7347"/>
                    <a:pt x="13181" y="7395"/>
                    <a:pt x="13240" y="7395"/>
                  </a:cubicBezTo>
                  <a:cubicBezTo>
                    <a:pt x="13288" y="7395"/>
                    <a:pt x="13335" y="7347"/>
                    <a:pt x="13335" y="7288"/>
                  </a:cubicBezTo>
                  <a:lnTo>
                    <a:pt x="13335" y="6847"/>
                  </a:lnTo>
                  <a:cubicBezTo>
                    <a:pt x="13335" y="6787"/>
                    <a:pt x="13300" y="6740"/>
                    <a:pt x="13240" y="6740"/>
                  </a:cubicBezTo>
                  <a:close/>
                  <a:moveTo>
                    <a:pt x="13240" y="8061"/>
                  </a:moveTo>
                  <a:cubicBezTo>
                    <a:pt x="13169" y="8061"/>
                    <a:pt x="13133" y="8109"/>
                    <a:pt x="13133" y="8169"/>
                  </a:cubicBezTo>
                  <a:lnTo>
                    <a:pt x="13133" y="8621"/>
                  </a:lnTo>
                  <a:cubicBezTo>
                    <a:pt x="13133" y="8681"/>
                    <a:pt x="13181" y="8716"/>
                    <a:pt x="13240" y="8716"/>
                  </a:cubicBezTo>
                  <a:cubicBezTo>
                    <a:pt x="13288" y="8716"/>
                    <a:pt x="13335" y="8657"/>
                    <a:pt x="13335" y="8621"/>
                  </a:cubicBezTo>
                  <a:lnTo>
                    <a:pt x="13335" y="8169"/>
                  </a:lnTo>
                  <a:cubicBezTo>
                    <a:pt x="13335" y="8109"/>
                    <a:pt x="13300" y="8061"/>
                    <a:pt x="13240" y="8061"/>
                  </a:cubicBezTo>
                  <a:close/>
                  <a:moveTo>
                    <a:pt x="13240" y="9383"/>
                  </a:moveTo>
                  <a:cubicBezTo>
                    <a:pt x="13169" y="9383"/>
                    <a:pt x="13133" y="9431"/>
                    <a:pt x="13133" y="9490"/>
                  </a:cubicBezTo>
                  <a:lnTo>
                    <a:pt x="13133" y="9943"/>
                  </a:lnTo>
                  <a:cubicBezTo>
                    <a:pt x="13133" y="10002"/>
                    <a:pt x="13181" y="10050"/>
                    <a:pt x="13240" y="10050"/>
                  </a:cubicBezTo>
                  <a:cubicBezTo>
                    <a:pt x="13288" y="10050"/>
                    <a:pt x="13335" y="9990"/>
                    <a:pt x="13335" y="9943"/>
                  </a:cubicBezTo>
                  <a:lnTo>
                    <a:pt x="13335" y="9490"/>
                  </a:lnTo>
                  <a:cubicBezTo>
                    <a:pt x="13335" y="9431"/>
                    <a:pt x="13300" y="9383"/>
                    <a:pt x="13240" y="9383"/>
                  </a:cubicBezTo>
                  <a:close/>
                  <a:moveTo>
                    <a:pt x="13240" y="10717"/>
                  </a:moveTo>
                  <a:cubicBezTo>
                    <a:pt x="13169" y="10717"/>
                    <a:pt x="13133" y="10752"/>
                    <a:pt x="13133" y="10812"/>
                  </a:cubicBezTo>
                  <a:lnTo>
                    <a:pt x="13133" y="11264"/>
                  </a:lnTo>
                  <a:cubicBezTo>
                    <a:pt x="13133" y="11324"/>
                    <a:pt x="13181" y="11371"/>
                    <a:pt x="13240" y="11371"/>
                  </a:cubicBezTo>
                  <a:cubicBezTo>
                    <a:pt x="13288" y="11371"/>
                    <a:pt x="13335" y="11312"/>
                    <a:pt x="13335" y="11264"/>
                  </a:cubicBezTo>
                  <a:lnTo>
                    <a:pt x="13335" y="10812"/>
                  </a:lnTo>
                  <a:cubicBezTo>
                    <a:pt x="13335" y="10752"/>
                    <a:pt x="13300" y="10717"/>
                    <a:pt x="13240" y="10717"/>
                  </a:cubicBezTo>
                  <a:close/>
                  <a:moveTo>
                    <a:pt x="13240" y="12038"/>
                  </a:moveTo>
                  <a:cubicBezTo>
                    <a:pt x="13169" y="12038"/>
                    <a:pt x="13133" y="12086"/>
                    <a:pt x="13133" y="12145"/>
                  </a:cubicBezTo>
                  <a:lnTo>
                    <a:pt x="13133" y="12586"/>
                  </a:lnTo>
                  <a:cubicBezTo>
                    <a:pt x="13133" y="12645"/>
                    <a:pt x="13181" y="12693"/>
                    <a:pt x="13240" y="12693"/>
                  </a:cubicBezTo>
                  <a:cubicBezTo>
                    <a:pt x="13288" y="12693"/>
                    <a:pt x="13335" y="12633"/>
                    <a:pt x="13335" y="12586"/>
                  </a:cubicBezTo>
                  <a:lnTo>
                    <a:pt x="13335" y="12145"/>
                  </a:lnTo>
                  <a:cubicBezTo>
                    <a:pt x="13335" y="12086"/>
                    <a:pt x="13300" y="12038"/>
                    <a:pt x="13240" y="12038"/>
                  </a:cubicBezTo>
                  <a:close/>
                  <a:moveTo>
                    <a:pt x="13240" y="13360"/>
                  </a:moveTo>
                  <a:cubicBezTo>
                    <a:pt x="13169" y="13360"/>
                    <a:pt x="13133" y="13407"/>
                    <a:pt x="13133" y="13467"/>
                  </a:cubicBezTo>
                  <a:lnTo>
                    <a:pt x="13133" y="13919"/>
                  </a:lnTo>
                  <a:cubicBezTo>
                    <a:pt x="13133" y="13979"/>
                    <a:pt x="13181" y="14015"/>
                    <a:pt x="13240" y="14015"/>
                  </a:cubicBezTo>
                  <a:cubicBezTo>
                    <a:pt x="13288" y="14015"/>
                    <a:pt x="13335" y="13955"/>
                    <a:pt x="13335" y="13919"/>
                  </a:cubicBezTo>
                  <a:lnTo>
                    <a:pt x="13335" y="13467"/>
                  </a:lnTo>
                  <a:cubicBezTo>
                    <a:pt x="13335" y="13407"/>
                    <a:pt x="13300" y="13360"/>
                    <a:pt x="13240" y="13360"/>
                  </a:cubicBezTo>
                  <a:close/>
                  <a:moveTo>
                    <a:pt x="13240" y="14681"/>
                  </a:moveTo>
                  <a:cubicBezTo>
                    <a:pt x="13169" y="14681"/>
                    <a:pt x="13133" y="14729"/>
                    <a:pt x="13133" y="14788"/>
                  </a:cubicBezTo>
                  <a:lnTo>
                    <a:pt x="13133" y="15241"/>
                  </a:lnTo>
                  <a:cubicBezTo>
                    <a:pt x="13133" y="15300"/>
                    <a:pt x="13181" y="15348"/>
                    <a:pt x="13240" y="15348"/>
                  </a:cubicBezTo>
                  <a:cubicBezTo>
                    <a:pt x="13288" y="15348"/>
                    <a:pt x="13335" y="15289"/>
                    <a:pt x="13335" y="15241"/>
                  </a:cubicBezTo>
                  <a:lnTo>
                    <a:pt x="13335" y="14788"/>
                  </a:lnTo>
                  <a:cubicBezTo>
                    <a:pt x="13335" y="14729"/>
                    <a:pt x="13300" y="14681"/>
                    <a:pt x="13240" y="14681"/>
                  </a:cubicBezTo>
                  <a:close/>
                  <a:moveTo>
                    <a:pt x="13240" y="15991"/>
                  </a:moveTo>
                  <a:cubicBezTo>
                    <a:pt x="13169" y="15991"/>
                    <a:pt x="13133" y="16039"/>
                    <a:pt x="13133" y="16098"/>
                  </a:cubicBezTo>
                  <a:lnTo>
                    <a:pt x="13133" y="16551"/>
                  </a:lnTo>
                  <a:cubicBezTo>
                    <a:pt x="13133" y="16610"/>
                    <a:pt x="13181" y="16658"/>
                    <a:pt x="13240" y="16658"/>
                  </a:cubicBezTo>
                  <a:cubicBezTo>
                    <a:pt x="13288" y="16658"/>
                    <a:pt x="13335" y="16610"/>
                    <a:pt x="13335" y="16551"/>
                  </a:cubicBezTo>
                  <a:lnTo>
                    <a:pt x="13335" y="16098"/>
                  </a:lnTo>
                  <a:cubicBezTo>
                    <a:pt x="13335" y="16039"/>
                    <a:pt x="13300" y="15991"/>
                    <a:pt x="13240" y="15991"/>
                  </a:cubicBezTo>
                  <a:close/>
                  <a:moveTo>
                    <a:pt x="13240" y="17324"/>
                  </a:moveTo>
                  <a:cubicBezTo>
                    <a:pt x="13169" y="17324"/>
                    <a:pt x="13133" y="17360"/>
                    <a:pt x="13133" y="17420"/>
                  </a:cubicBezTo>
                  <a:lnTo>
                    <a:pt x="13133" y="17872"/>
                  </a:lnTo>
                  <a:cubicBezTo>
                    <a:pt x="13133" y="17932"/>
                    <a:pt x="13181" y="17979"/>
                    <a:pt x="13240" y="17979"/>
                  </a:cubicBezTo>
                  <a:cubicBezTo>
                    <a:pt x="13288" y="17979"/>
                    <a:pt x="13335" y="17932"/>
                    <a:pt x="13335" y="17872"/>
                  </a:cubicBezTo>
                  <a:lnTo>
                    <a:pt x="13335" y="17420"/>
                  </a:lnTo>
                  <a:cubicBezTo>
                    <a:pt x="13335" y="17360"/>
                    <a:pt x="13300" y="17324"/>
                    <a:pt x="13240" y="17324"/>
                  </a:cubicBezTo>
                  <a:close/>
                  <a:moveTo>
                    <a:pt x="13240" y="18646"/>
                  </a:moveTo>
                  <a:cubicBezTo>
                    <a:pt x="13169" y="18646"/>
                    <a:pt x="13133" y="18694"/>
                    <a:pt x="13133" y="18753"/>
                  </a:cubicBezTo>
                  <a:lnTo>
                    <a:pt x="13133" y="19194"/>
                  </a:lnTo>
                  <a:cubicBezTo>
                    <a:pt x="13133" y="19253"/>
                    <a:pt x="13181" y="19301"/>
                    <a:pt x="13240" y="19301"/>
                  </a:cubicBezTo>
                  <a:cubicBezTo>
                    <a:pt x="13288" y="19301"/>
                    <a:pt x="13335" y="19253"/>
                    <a:pt x="13335" y="19194"/>
                  </a:cubicBezTo>
                  <a:lnTo>
                    <a:pt x="13335" y="18753"/>
                  </a:lnTo>
                  <a:cubicBezTo>
                    <a:pt x="13335" y="18694"/>
                    <a:pt x="13300" y="18646"/>
                    <a:pt x="13240" y="18646"/>
                  </a:cubicBezTo>
                  <a:close/>
                  <a:moveTo>
                    <a:pt x="13240" y="19968"/>
                  </a:moveTo>
                  <a:cubicBezTo>
                    <a:pt x="13169" y="19968"/>
                    <a:pt x="13133" y="20015"/>
                    <a:pt x="13133" y="20075"/>
                  </a:cubicBezTo>
                  <a:lnTo>
                    <a:pt x="13133" y="20527"/>
                  </a:lnTo>
                  <a:cubicBezTo>
                    <a:pt x="13133" y="20587"/>
                    <a:pt x="13181" y="20622"/>
                    <a:pt x="13240" y="20622"/>
                  </a:cubicBezTo>
                  <a:cubicBezTo>
                    <a:pt x="13288" y="20622"/>
                    <a:pt x="13335" y="20575"/>
                    <a:pt x="13335" y="20527"/>
                  </a:cubicBezTo>
                  <a:lnTo>
                    <a:pt x="13335" y="20075"/>
                  </a:lnTo>
                  <a:cubicBezTo>
                    <a:pt x="13335" y="20015"/>
                    <a:pt x="13300" y="19968"/>
                    <a:pt x="13240" y="19968"/>
                  </a:cubicBezTo>
                  <a:close/>
                  <a:moveTo>
                    <a:pt x="13240" y="21289"/>
                  </a:moveTo>
                  <a:cubicBezTo>
                    <a:pt x="13169" y="21289"/>
                    <a:pt x="13133" y="21337"/>
                    <a:pt x="13133" y="21396"/>
                  </a:cubicBezTo>
                  <a:lnTo>
                    <a:pt x="13133" y="21849"/>
                  </a:lnTo>
                  <a:cubicBezTo>
                    <a:pt x="13133" y="21908"/>
                    <a:pt x="13181" y="21956"/>
                    <a:pt x="13240" y="21956"/>
                  </a:cubicBezTo>
                  <a:cubicBezTo>
                    <a:pt x="13288" y="21956"/>
                    <a:pt x="13335" y="21908"/>
                    <a:pt x="13335" y="21849"/>
                  </a:cubicBezTo>
                  <a:lnTo>
                    <a:pt x="13335" y="21396"/>
                  </a:lnTo>
                  <a:cubicBezTo>
                    <a:pt x="13335" y="21337"/>
                    <a:pt x="13300" y="21289"/>
                    <a:pt x="13240" y="21289"/>
                  </a:cubicBezTo>
                  <a:close/>
                  <a:moveTo>
                    <a:pt x="13240" y="22623"/>
                  </a:moveTo>
                  <a:cubicBezTo>
                    <a:pt x="13169" y="22623"/>
                    <a:pt x="13133" y="22658"/>
                    <a:pt x="13133" y="22718"/>
                  </a:cubicBezTo>
                  <a:lnTo>
                    <a:pt x="13133" y="23170"/>
                  </a:lnTo>
                  <a:cubicBezTo>
                    <a:pt x="13133" y="23230"/>
                    <a:pt x="13181" y="23278"/>
                    <a:pt x="13240" y="23278"/>
                  </a:cubicBezTo>
                  <a:cubicBezTo>
                    <a:pt x="13288" y="23278"/>
                    <a:pt x="13335" y="23230"/>
                    <a:pt x="13335" y="23170"/>
                  </a:cubicBezTo>
                  <a:lnTo>
                    <a:pt x="13335" y="22718"/>
                  </a:lnTo>
                  <a:cubicBezTo>
                    <a:pt x="13335" y="22658"/>
                    <a:pt x="13300" y="22623"/>
                    <a:pt x="13240" y="22623"/>
                  </a:cubicBezTo>
                  <a:close/>
                  <a:moveTo>
                    <a:pt x="13240" y="23944"/>
                  </a:moveTo>
                  <a:cubicBezTo>
                    <a:pt x="13169" y="23944"/>
                    <a:pt x="13133" y="23992"/>
                    <a:pt x="13133" y="24051"/>
                  </a:cubicBezTo>
                  <a:lnTo>
                    <a:pt x="13133" y="24492"/>
                  </a:lnTo>
                  <a:cubicBezTo>
                    <a:pt x="13133" y="24552"/>
                    <a:pt x="13181" y="24599"/>
                    <a:pt x="13240" y="24599"/>
                  </a:cubicBezTo>
                  <a:cubicBezTo>
                    <a:pt x="13288" y="24599"/>
                    <a:pt x="13335" y="24552"/>
                    <a:pt x="13335" y="24492"/>
                  </a:cubicBezTo>
                  <a:lnTo>
                    <a:pt x="13335" y="24051"/>
                  </a:lnTo>
                  <a:cubicBezTo>
                    <a:pt x="13335" y="23992"/>
                    <a:pt x="13300" y="23944"/>
                    <a:pt x="13240" y="23944"/>
                  </a:cubicBezTo>
                  <a:close/>
                  <a:moveTo>
                    <a:pt x="13240" y="25266"/>
                  </a:moveTo>
                  <a:cubicBezTo>
                    <a:pt x="13169" y="25266"/>
                    <a:pt x="13133" y="25314"/>
                    <a:pt x="13133" y="25373"/>
                  </a:cubicBezTo>
                  <a:lnTo>
                    <a:pt x="13133" y="25826"/>
                  </a:lnTo>
                  <a:cubicBezTo>
                    <a:pt x="13133" y="25885"/>
                    <a:pt x="13181" y="25921"/>
                    <a:pt x="13240" y="25921"/>
                  </a:cubicBezTo>
                  <a:cubicBezTo>
                    <a:pt x="13288" y="25921"/>
                    <a:pt x="13335" y="25885"/>
                    <a:pt x="13335" y="25826"/>
                  </a:cubicBezTo>
                  <a:lnTo>
                    <a:pt x="13335" y="25373"/>
                  </a:lnTo>
                  <a:cubicBezTo>
                    <a:pt x="13335" y="25314"/>
                    <a:pt x="13300" y="25266"/>
                    <a:pt x="13240" y="25266"/>
                  </a:cubicBezTo>
                  <a:close/>
                  <a:moveTo>
                    <a:pt x="13240" y="26599"/>
                  </a:moveTo>
                  <a:cubicBezTo>
                    <a:pt x="13169" y="26599"/>
                    <a:pt x="13133" y="26635"/>
                    <a:pt x="13133" y="26695"/>
                  </a:cubicBezTo>
                  <a:lnTo>
                    <a:pt x="13133" y="27147"/>
                  </a:lnTo>
                  <a:cubicBezTo>
                    <a:pt x="13133" y="27207"/>
                    <a:pt x="13181" y="27254"/>
                    <a:pt x="13240" y="27254"/>
                  </a:cubicBezTo>
                  <a:cubicBezTo>
                    <a:pt x="13288" y="27254"/>
                    <a:pt x="13335" y="27207"/>
                    <a:pt x="13335" y="27147"/>
                  </a:cubicBezTo>
                  <a:lnTo>
                    <a:pt x="13335" y="26695"/>
                  </a:lnTo>
                  <a:cubicBezTo>
                    <a:pt x="13335" y="26635"/>
                    <a:pt x="13300" y="26599"/>
                    <a:pt x="13240" y="26599"/>
                  </a:cubicBezTo>
                  <a:close/>
                  <a:moveTo>
                    <a:pt x="13240" y="27921"/>
                  </a:moveTo>
                  <a:cubicBezTo>
                    <a:pt x="13169" y="27921"/>
                    <a:pt x="13133" y="27969"/>
                    <a:pt x="13133" y="28028"/>
                  </a:cubicBezTo>
                  <a:lnTo>
                    <a:pt x="13133" y="28469"/>
                  </a:lnTo>
                  <a:cubicBezTo>
                    <a:pt x="13133" y="28528"/>
                    <a:pt x="13181" y="28576"/>
                    <a:pt x="13240" y="28576"/>
                  </a:cubicBezTo>
                  <a:cubicBezTo>
                    <a:pt x="13288" y="28576"/>
                    <a:pt x="13335" y="28528"/>
                    <a:pt x="13335" y="28469"/>
                  </a:cubicBezTo>
                  <a:lnTo>
                    <a:pt x="13335" y="28028"/>
                  </a:lnTo>
                  <a:cubicBezTo>
                    <a:pt x="13335" y="27957"/>
                    <a:pt x="13300" y="27921"/>
                    <a:pt x="13240" y="27921"/>
                  </a:cubicBezTo>
                  <a:close/>
                  <a:moveTo>
                    <a:pt x="13240" y="29243"/>
                  </a:moveTo>
                  <a:cubicBezTo>
                    <a:pt x="13169" y="29243"/>
                    <a:pt x="13133" y="29290"/>
                    <a:pt x="13133" y="29350"/>
                  </a:cubicBezTo>
                  <a:lnTo>
                    <a:pt x="13133" y="29790"/>
                  </a:lnTo>
                  <a:cubicBezTo>
                    <a:pt x="13133" y="29850"/>
                    <a:pt x="13181" y="29897"/>
                    <a:pt x="13240" y="29897"/>
                  </a:cubicBezTo>
                  <a:cubicBezTo>
                    <a:pt x="13288" y="29897"/>
                    <a:pt x="13335" y="29850"/>
                    <a:pt x="13335" y="29790"/>
                  </a:cubicBezTo>
                  <a:lnTo>
                    <a:pt x="13335" y="29350"/>
                  </a:lnTo>
                  <a:cubicBezTo>
                    <a:pt x="13335" y="29290"/>
                    <a:pt x="13300" y="29243"/>
                    <a:pt x="13240" y="29243"/>
                  </a:cubicBezTo>
                  <a:close/>
                  <a:moveTo>
                    <a:pt x="13240" y="30564"/>
                  </a:moveTo>
                  <a:cubicBezTo>
                    <a:pt x="13169" y="30564"/>
                    <a:pt x="13133" y="30612"/>
                    <a:pt x="13133" y="30671"/>
                  </a:cubicBezTo>
                  <a:lnTo>
                    <a:pt x="13133" y="31112"/>
                  </a:lnTo>
                  <a:cubicBezTo>
                    <a:pt x="13133" y="31183"/>
                    <a:pt x="13181" y="31219"/>
                    <a:pt x="13240" y="31219"/>
                  </a:cubicBezTo>
                  <a:cubicBezTo>
                    <a:pt x="13288" y="31219"/>
                    <a:pt x="13335" y="31183"/>
                    <a:pt x="13335" y="31112"/>
                  </a:cubicBezTo>
                  <a:lnTo>
                    <a:pt x="13335" y="30671"/>
                  </a:lnTo>
                  <a:cubicBezTo>
                    <a:pt x="13335" y="30612"/>
                    <a:pt x="13300" y="30564"/>
                    <a:pt x="13240" y="30564"/>
                  </a:cubicBezTo>
                  <a:close/>
                  <a:moveTo>
                    <a:pt x="13240" y="31898"/>
                  </a:moveTo>
                  <a:cubicBezTo>
                    <a:pt x="13169" y="31898"/>
                    <a:pt x="13133" y="31933"/>
                    <a:pt x="13133" y="31993"/>
                  </a:cubicBezTo>
                  <a:lnTo>
                    <a:pt x="13133" y="32445"/>
                  </a:lnTo>
                  <a:cubicBezTo>
                    <a:pt x="13133" y="32505"/>
                    <a:pt x="13181" y="32553"/>
                    <a:pt x="13240" y="32553"/>
                  </a:cubicBezTo>
                  <a:cubicBezTo>
                    <a:pt x="13288" y="32553"/>
                    <a:pt x="13335" y="32505"/>
                    <a:pt x="13335" y="32445"/>
                  </a:cubicBezTo>
                  <a:lnTo>
                    <a:pt x="13335" y="31993"/>
                  </a:lnTo>
                  <a:cubicBezTo>
                    <a:pt x="13335" y="31933"/>
                    <a:pt x="13300" y="31898"/>
                    <a:pt x="13240" y="31898"/>
                  </a:cubicBezTo>
                  <a:close/>
                  <a:moveTo>
                    <a:pt x="13240" y="33219"/>
                  </a:moveTo>
                  <a:cubicBezTo>
                    <a:pt x="13169" y="33219"/>
                    <a:pt x="13133" y="33267"/>
                    <a:pt x="13133" y="33326"/>
                  </a:cubicBezTo>
                  <a:lnTo>
                    <a:pt x="13133" y="33767"/>
                  </a:lnTo>
                  <a:cubicBezTo>
                    <a:pt x="13133" y="33827"/>
                    <a:pt x="13181" y="33874"/>
                    <a:pt x="13240" y="33874"/>
                  </a:cubicBezTo>
                  <a:cubicBezTo>
                    <a:pt x="13288" y="33874"/>
                    <a:pt x="13335" y="33815"/>
                    <a:pt x="13335" y="33767"/>
                  </a:cubicBezTo>
                  <a:lnTo>
                    <a:pt x="13335" y="33326"/>
                  </a:lnTo>
                  <a:cubicBezTo>
                    <a:pt x="13335" y="33255"/>
                    <a:pt x="13300" y="33219"/>
                    <a:pt x="13240" y="33219"/>
                  </a:cubicBezTo>
                  <a:close/>
                  <a:moveTo>
                    <a:pt x="13240" y="34541"/>
                  </a:moveTo>
                  <a:cubicBezTo>
                    <a:pt x="13169" y="34541"/>
                    <a:pt x="13133" y="34589"/>
                    <a:pt x="13133" y="34648"/>
                  </a:cubicBezTo>
                  <a:lnTo>
                    <a:pt x="13133" y="35089"/>
                  </a:lnTo>
                  <a:cubicBezTo>
                    <a:pt x="13133" y="35148"/>
                    <a:pt x="13181" y="35196"/>
                    <a:pt x="13240" y="35196"/>
                  </a:cubicBezTo>
                  <a:cubicBezTo>
                    <a:pt x="13288" y="35196"/>
                    <a:pt x="13335" y="35136"/>
                    <a:pt x="13335" y="35089"/>
                  </a:cubicBezTo>
                  <a:lnTo>
                    <a:pt x="13335" y="34648"/>
                  </a:lnTo>
                  <a:cubicBezTo>
                    <a:pt x="13335" y="34589"/>
                    <a:pt x="13300" y="34541"/>
                    <a:pt x="13240" y="34541"/>
                  </a:cubicBezTo>
                  <a:close/>
                  <a:moveTo>
                    <a:pt x="13240" y="35862"/>
                  </a:moveTo>
                  <a:cubicBezTo>
                    <a:pt x="13169" y="35862"/>
                    <a:pt x="13133" y="35910"/>
                    <a:pt x="13133" y="35970"/>
                  </a:cubicBezTo>
                  <a:lnTo>
                    <a:pt x="13133" y="36422"/>
                  </a:lnTo>
                  <a:cubicBezTo>
                    <a:pt x="13133" y="36482"/>
                    <a:pt x="13181" y="36517"/>
                    <a:pt x="13240" y="36517"/>
                  </a:cubicBezTo>
                  <a:cubicBezTo>
                    <a:pt x="13288" y="36517"/>
                    <a:pt x="13335" y="36458"/>
                    <a:pt x="13335" y="36422"/>
                  </a:cubicBezTo>
                  <a:lnTo>
                    <a:pt x="13335" y="35970"/>
                  </a:lnTo>
                  <a:cubicBezTo>
                    <a:pt x="13335" y="35910"/>
                    <a:pt x="13300" y="35862"/>
                    <a:pt x="13240" y="35862"/>
                  </a:cubicBezTo>
                  <a:close/>
                  <a:moveTo>
                    <a:pt x="13240" y="37184"/>
                  </a:moveTo>
                  <a:cubicBezTo>
                    <a:pt x="13169" y="37184"/>
                    <a:pt x="13133" y="37232"/>
                    <a:pt x="13133" y="37291"/>
                  </a:cubicBezTo>
                  <a:lnTo>
                    <a:pt x="13133" y="37744"/>
                  </a:lnTo>
                  <a:cubicBezTo>
                    <a:pt x="13133" y="37803"/>
                    <a:pt x="13181" y="37851"/>
                    <a:pt x="13240" y="37851"/>
                  </a:cubicBezTo>
                  <a:cubicBezTo>
                    <a:pt x="13288" y="37851"/>
                    <a:pt x="13335" y="37791"/>
                    <a:pt x="13335" y="37744"/>
                  </a:cubicBezTo>
                  <a:lnTo>
                    <a:pt x="13335" y="37291"/>
                  </a:lnTo>
                  <a:cubicBezTo>
                    <a:pt x="13335" y="37232"/>
                    <a:pt x="13300" y="37184"/>
                    <a:pt x="13240" y="37184"/>
                  </a:cubicBezTo>
                  <a:close/>
                  <a:moveTo>
                    <a:pt x="13240" y="38518"/>
                  </a:moveTo>
                  <a:cubicBezTo>
                    <a:pt x="13169" y="38518"/>
                    <a:pt x="13133" y="38565"/>
                    <a:pt x="13133" y="38625"/>
                  </a:cubicBezTo>
                  <a:lnTo>
                    <a:pt x="13133" y="39065"/>
                  </a:lnTo>
                  <a:cubicBezTo>
                    <a:pt x="13133" y="39125"/>
                    <a:pt x="13181" y="39172"/>
                    <a:pt x="13240" y="39172"/>
                  </a:cubicBezTo>
                  <a:cubicBezTo>
                    <a:pt x="13288" y="39172"/>
                    <a:pt x="13335" y="39113"/>
                    <a:pt x="13335" y="39065"/>
                  </a:cubicBezTo>
                  <a:lnTo>
                    <a:pt x="13335" y="38625"/>
                  </a:lnTo>
                  <a:cubicBezTo>
                    <a:pt x="13335" y="38553"/>
                    <a:pt x="13300" y="38518"/>
                    <a:pt x="13240" y="38518"/>
                  </a:cubicBezTo>
                  <a:close/>
                  <a:moveTo>
                    <a:pt x="13240" y="39839"/>
                  </a:moveTo>
                  <a:cubicBezTo>
                    <a:pt x="13169" y="39839"/>
                    <a:pt x="13133" y="39887"/>
                    <a:pt x="13133" y="39946"/>
                  </a:cubicBezTo>
                  <a:lnTo>
                    <a:pt x="13133" y="40387"/>
                  </a:lnTo>
                  <a:cubicBezTo>
                    <a:pt x="13133" y="40446"/>
                    <a:pt x="13181" y="40494"/>
                    <a:pt x="13240" y="40494"/>
                  </a:cubicBezTo>
                  <a:cubicBezTo>
                    <a:pt x="13288" y="40494"/>
                    <a:pt x="13335" y="40434"/>
                    <a:pt x="13335" y="40387"/>
                  </a:cubicBezTo>
                  <a:lnTo>
                    <a:pt x="13335" y="39946"/>
                  </a:lnTo>
                  <a:cubicBezTo>
                    <a:pt x="13335" y="39887"/>
                    <a:pt x="13300" y="39839"/>
                    <a:pt x="13240" y="39839"/>
                  </a:cubicBezTo>
                  <a:close/>
                  <a:moveTo>
                    <a:pt x="13240" y="41149"/>
                  </a:moveTo>
                  <a:cubicBezTo>
                    <a:pt x="13169" y="41149"/>
                    <a:pt x="13133" y="41196"/>
                    <a:pt x="13133" y="41256"/>
                  </a:cubicBezTo>
                  <a:lnTo>
                    <a:pt x="13133" y="41697"/>
                  </a:lnTo>
                  <a:cubicBezTo>
                    <a:pt x="13133" y="41756"/>
                    <a:pt x="13181" y="41804"/>
                    <a:pt x="13240" y="41804"/>
                  </a:cubicBezTo>
                  <a:cubicBezTo>
                    <a:pt x="13288" y="41804"/>
                    <a:pt x="13335" y="41756"/>
                    <a:pt x="13335" y="41697"/>
                  </a:cubicBezTo>
                  <a:lnTo>
                    <a:pt x="13335" y="41256"/>
                  </a:lnTo>
                  <a:cubicBezTo>
                    <a:pt x="13335" y="41196"/>
                    <a:pt x="13300" y="41149"/>
                    <a:pt x="13240" y="41149"/>
                  </a:cubicBezTo>
                  <a:close/>
                  <a:moveTo>
                    <a:pt x="13240" y="42470"/>
                  </a:moveTo>
                  <a:cubicBezTo>
                    <a:pt x="13169" y="42470"/>
                    <a:pt x="13133" y="42518"/>
                    <a:pt x="13133" y="42578"/>
                  </a:cubicBezTo>
                  <a:lnTo>
                    <a:pt x="13133" y="43018"/>
                  </a:lnTo>
                  <a:cubicBezTo>
                    <a:pt x="13133" y="43090"/>
                    <a:pt x="13181" y="43125"/>
                    <a:pt x="13240" y="43125"/>
                  </a:cubicBezTo>
                  <a:cubicBezTo>
                    <a:pt x="13288" y="43125"/>
                    <a:pt x="13335" y="43090"/>
                    <a:pt x="13335" y="43018"/>
                  </a:cubicBezTo>
                  <a:lnTo>
                    <a:pt x="13335" y="42578"/>
                  </a:lnTo>
                  <a:cubicBezTo>
                    <a:pt x="13335" y="42518"/>
                    <a:pt x="13300" y="42470"/>
                    <a:pt x="13240" y="42470"/>
                  </a:cubicBezTo>
                  <a:close/>
                  <a:moveTo>
                    <a:pt x="13240" y="43804"/>
                  </a:moveTo>
                  <a:cubicBezTo>
                    <a:pt x="13169" y="43804"/>
                    <a:pt x="13133" y="43840"/>
                    <a:pt x="13133" y="43899"/>
                  </a:cubicBezTo>
                  <a:lnTo>
                    <a:pt x="13133" y="44352"/>
                  </a:lnTo>
                  <a:cubicBezTo>
                    <a:pt x="13133" y="44411"/>
                    <a:pt x="13181" y="44459"/>
                    <a:pt x="13240" y="44459"/>
                  </a:cubicBezTo>
                  <a:cubicBezTo>
                    <a:pt x="13288" y="44459"/>
                    <a:pt x="13335" y="44411"/>
                    <a:pt x="13335" y="44352"/>
                  </a:cubicBezTo>
                  <a:lnTo>
                    <a:pt x="13335" y="43899"/>
                  </a:lnTo>
                  <a:cubicBezTo>
                    <a:pt x="13335" y="43840"/>
                    <a:pt x="13300" y="43804"/>
                    <a:pt x="13240" y="43804"/>
                  </a:cubicBezTo>
                  <a:close/>
                  <a:moveTo>
                    <a:pt x="13240" y="45126"/>
                  </a:moveTo>
                  <a:cubicBezTo>
                    <a:pt x="13169" y="45126"/>
                    <a:pt x="13133" y="45173"/>
                    <a:pt x="13133" y="45233"/>
                  </a:cubicBezTo>
                  <a:lnTo>
                    <a:pt x="13133" y="45673"/>
                  </a:lnTo>
                  <a:cubicBezTo>
                    <a:pt x="13133" y="45733"/>
                    <a:pt x="13181" y="45780"/>
                    <a:pt x="13240" y="45780"/>
                  </a:cubicBezTo>
                  <a:cubicBezTo>
                    <a:pt x="13288" y="45780"/>
                    <a:pt x="13335" y="45733"/>
                    <a:pt x="13335" y="45673"/>
                  </a:cubicBezTo>
                  <a:lnTo>
                    <a:pt x="13335" y="45233"/>
                  </a:lnTo>
                  <a:cubicBezTo>
                    <a:pt x="13335" y="45161"/>
                    <a:pt x="13300" y="45126"/>
                    <a:pt x="13240" y="45126"/>
                  </a:cubicBezTo>
                  <a:close/>
                  <a:moveTo>
                    <a:pt x="13240" y="46447"/>
                  </a:moveTo>
                  <a:cubicBezTo>
                    <a:pt x="13169" y="46447"/>
                    <a:pt x="13133" y="46495"/>
                    <a:pt x="13133" y="46554"/>
                  </a:cubicBezTo>
                  <a:lnTo>
                    <a:pt x="13133" y="46995"/>
                  </a:lnTo>
                  <a:cubicBezTo>
                    <a:pt x="13133" y="47054"/>
                    <a:pt x="13181" y="47102"/>
                    <a:pt x="13240" y="47102"/>
                  </a:cubicBezTo>
                  <a:cubicBezTo>
                    <a:pt x="13288" y="47102"/>
                    <a:pt x="13335" y="47054"/>
                    <a:pt x="13335" y="46995"/>
                  </a:cubicBezTo>
                  <a:lnTo>
                    <a:pt x="13335" y="46554"/>
                  </a:lnTo>
                  <a:cubicBezTo>
                    <a:pt x="13335" y="46495"/>
                    <a:pt x="13300" y="46447"/>
                    <a:pt x="13240" y="46447"/>
                  </a:cubicBezTo>
                  <a:close/>
                  <a:moveTo>
                    <a:pt x="13240" y="47769"/>
                  </a:moveTo>
                  <a:cubicBezTo>
                    <a:pt x="13169" y="47769"/>
                    <a:pt x="13133" y="47816"/>
                    <a:pt x="13133" y="47876"/>
                  </a:cubicBezTo>
                  <a:lnTo>
                    <a:pt x="13133" y="48328"/>
                  </a:lnTo>
                  <a:cubicBezTo>
                    <a:pt x="13133" y="48388"/>
                    <a:pt x="13181" y="48424"/>
                    <a:pt x="13240" y="48424"/>
                  </a:cubicBezTo>
                  <a:cubicBezTo>
                    <a:pt x="13288" y="48424"/>
                    <a:pt x="13335" y="48388"/>
                    <a:pt x="13335" y="48328"/>
                  </a:cubicBezTo>
                  <a:lnTo>
                    <a:pt x="13335" y="47876"/>
                  </a:lnTo>
                  <a:cubicBezTo>
                    <a:pt x="13335" y="47816"/>
                    <a:pt x="13300" y="47769"/>
                    <a:pt x="13240" y="47769"/>
                  </a:cubicBezTo>
                  <a:close/>
                  <a:moveTo>
                    <a:pt x="13240" y="49090"/>
                  </a:moveTo>
                  <a:cubicBezTo>
                    <a:pt x="13169" y="49090"/>
                    <a:pt x="13133" y="49138"/>
                    <a:pt x="13133" y="49197"/>
                  </a:cubicBezTo>
                  <a:lnTo>
                    <a:pt x="13133" y="49567"/>
                  </a:lnTo>
                  <a:cubicBezTo>
                    <a:pt x="13133" y="49638"/>
                    <a:pt x="13181" y="49674"/>
                    <a:pt x="13240" y="49674"/>
                  </a:cubicBezTo>
                  <a:lnTo>
                    <a:pt x="13312" y="49674"/>
                  </a:lnTo>
                  <a:cubicBezTo>
                    <a:pt x="13371" y="49674"/>
                    <a:pt x="13419" y="49638"/>
                    <a:pt x="13419" y="49567"/>
                  </a:cubicBezTo>
                  <a:cubicBezTo>
                    <a:pt x="13419" y="49531"/>
                    <a:pt x="13383" y="49483"/>
                    <a:pt x="13335" y="49471"/>
                  </a:cubicBezTo>
                  <a:lnTo>
                    <a:pt x="13335" y="49197"/>
                  </a:lnTo>
                  <a:cubicBezTo>
                    <a:pt x="13335" y="49138"/>
                    <a:pt x="13300" y="49090"/>
                    <a:pt x="13240" y="49090"/>
                  </a:cubicBezTo>
                  <a:close/>
                  <a:moveTo>
                    <a:pt x="14181" y="49471"/>
                  </a:moveTo>
                  <a:cubicBezTo>
                    <a:pt x="14121" y="49471"/>
                    <a:pt x="14086" y="49519"/>
                    <a:pt x="14086" y="49567"/>
                  </a:cubicBezTo>
                  <a:cubicBezTo>
                    <a:pt x="14086" y="49638"/>
                    <a:pt x="14133" y="49674"/>
                    <a:pt x="14181" y="49674"/>
                  </a:cubicBezTo>
                  <a:lnTo>
                    <a:pt x="14633" y="49674"/>
                  </a:lnTo>
                  <a:cubicBezTo>
                    <a:pt x="14693" y="49674"/>
                    <a:pt x="14740" y="49638"/>
                    <a:pt x="14740" y="49567"/>
                  </a:cubicBezTo>
                  <a:cubicBezTo>
                    <a:pt x="14740" y="49507"/>
                    <a:pt x="14693" y="49471"/>
                    <a:pt x="14633" y="49471"/>
                  </a:cubicBezTo>
                  <a:close/>
                  <a:moveTo>
                    <a:pt x="15502" y="49471"/>
                  </a:moveTo>
                  <a:cubicBezTo>
                    <a:pt x="15431" y="49471"/>
                    <a:pt x="15395" y="49519"/>
                    <a:pt x="15395" y="49567"/>
                  </a:cubicBezTo>
                  <a:cubicBezTo>
                    <a:pt x="15395" y="49638"/>
                    <a:pt x="15443" y="49674"/>
                    <a:pt x="15502" y="49674"/>
                  </a:cubicBezTo>
                  <a:lnTo>
                    <a:pt x="15943" y="49674"/>
                  </a:lnTo>
                  <a:cubicBezTo>
                    <a:pt x="16014" y="49674"/>
                    <a:pt x="16062" y="49638"/>
                    <a:pt x="16050" y="49567"/>
                  </a:cubicBezTo>
                  <a:cubicBezTo>
                    <a:pt x="16050" y="49507"/>
                    <a:pt x="16002" y="49471"/>
                    <a:pt x="15943" y="49471"/>
                  </a:cubicBezTo>
                  <a:close/>
                  <a:moveTo>
                    <a:pt x="16824" y="49471"/>
                  </a:moveTo>
                  <a:cubicBezTo>
                    <a:pt x="16764" y="49471"/>
                    <a:pt x="16717" y="49519"/>
                    <a:pt x="16717" y="49567"/>
                  </a:cubicBezTo>
                  <a:cubicBezTo>
                    <a:pt x="16717" y="49638"/>
                    <a:pt x="16764" y="49674"/>
                    <a:pt x="16824" y="49674"/>
                  </a:cubicBezTo>
                  <a:lnTo>
                    <a:pt x="17264" y="49674"/>
                  </a:lnTo>
                  <a:cubicBezTo>
                    <a:pt x="17348" y="49674"/>
                    <a:pt x="17384" y="49638"/>
                    <a:pt x="17372" y="49567"/>
                  </a:cubicBezTo>
                  <a:cubicBezTo>
                    <a:pt x="17372" y="49507"/>
                    <a:pt x="17324" y="49471"/>
                    <a:pt x="17264" y="49471"/>
                  </a:cubicBezTo>
                  <a:close/>
                  <a:moveTo>
                    <a:pt x="18146" y="49471"/>
                  </a:moveTo>
                  <a:cubicBezTo>
                    <a:pt x="18086" y="49471"/>
                    <a:pt x="18038" y="49519"/>
                    <a:pt x="18038" y="49567"/>
                  </a:cubicBezTo>
                  <a:cubicBezTo>
                    <a:pt x="18038" y="49638"/>
                    <a:pt x="18086" y="49674"/>
                    <a:pt x="18146" y="49674"/>
                  </a:cubicBezTo>
                  <a:lnTo>
                    <a:pt x="18598" y="49674"/>
                  </a:lnTo>
                  <a:cubicBezTo>
                    <a:pt x="18646" y="49674"/>
                    <a:pt x="18717" y="49638"/>
                    <a:pt x="18693" y="49567"/>
                  </a:cubicBezTo>
                  <a:cubicBezTo>
                    <a:pt x="18693" y="49507"/>
                    <a:pt x="18646" y="49471"/>
                    <a:pt x="18598" y="49471"/>
                  </a:cubicBezTo>
                  <a:close/>
                  <a:moveTo>
                    <a:pt x="19467" y="49471"/>
                  </a:moveTo>
                  <a:cubicBezTo>
                    <a:pt x="19408" y="49471"/>
                    <a:pt x="19360" y="49519"/>
                    <a:pt x="19360" y="49567"/>
                  </a:cubicBezTo>
                  <a:cubicBezTo>
                    <a:pt x="19360" y="49638"/>
                    <a:pt x="19408" y="49674"/>
                    <a:pt x="19467" y="49674"/>
                  </a:cubicBezTo>
                  <a:lnTo>
                    <a:pt x="19920" y="49674"/>
                  </a:lnTo>
                  <a:cubicBezTo>
                    <a:pt x="19979" y="49674"/>
                    <a:pt x="20039" y="49638"/>
                    <a:pt x="20027" y="49567"/>
                  </a:cubicBezTo>
                  <a:cubicBezTo>
                    <a:pt x="20027" y="49507"/>
                    <a:pt x="19979" y="49471"/>
                    <a:pt x="19920" y="49471"/>
                  </a:cubicBezTo>
                  <a:close/>
                  <a:moveTo>
                    <a:pt x="20801" y="49471"/>
                  </a:moveTo>
                  <a:cubicBezTo>
                    <a:pt x="20741" y="49471"/>
                    <a:pt x="20693" y="49519"/>
                    <a:pt x="20693" y="49567"/>
                  </a:cubicBezTo>
                  <a:cubicBezTo>
                    <a:pt x="20693" y="49638"/>
                    <a:pt x="20741" y="49674"/>
                    <a:pt x="20801" y="49674"/>
                  </a:cubicBezTo>
                  <a:lnTo>
                    <a:pt x="21241" y="49674"/>
                  </a:lnTo>
                  <a:cubicBezTo>
                    <a:pt x="21301" y="49674"/>
                    <a:pt x="21360" y="49638"/>
                    <a:pt x="21348" y="49567"/>
                  </a:cubicBezTo>
                  <a:cubicBezTo>
                    <a:pt x="21348" y="49507"/>
                    <a:pt x="21301" y="49471"/>
                    <a:pt x="21241" y="49471"/>
                  </a:cubicBezTo>
                  <a:close/>
                  <a:moveTo>
                    <a:pt x="22122" y="49471"/>
                  </a:moveTo>
                  <a:cubicBezTo>
                    <a:pt x="22063" y="49471"/>
                    <a:pt x="22015" y="49519"/>
                    <a:pt x="22015" y="49567"/>
                  </a:cubicBezTo>
                  <a:cubicBezTo>
                    <a:pt x="22015" y="49638"/>
                    <a:pt x="22063" y="49674"/>
                    <a:pt x="22122" y="49674"/>
                  </a:cubicBezTo>
                  <a:lnTo>
                    <a:pt x="22563" y="49674"/>
                  </a:lnTo>
                  <a:cubicBezTo>
                    <a:pt x="22622" y="49674"/>
                    <a:pt x="22682" y="49638"/>
                    <a:pt x="22670" y="49567"/>
                  </a:cubicBezTo>
                  <a:cubicBezTo>
                    <a:pt x="22670" y="49507"/>
                    <a:pt x="22622" y="49471"/>
                    <a:pt x="22563" y="49471"/>
                  </a:cubicBezTo>
                  <a:close/>
                  <a:moveTo>
                    <a:pt x="23444" y="49471"/>
                  </a:moveTo>
                  <a:cubicBezTo>
                    <a:pt x="23384" y="49471"/>
                    <a:pt x="23337" y="49519"/>
                    <a:pt x="23337" y="49567"/>
                  </a:cubicBezTo>
                  <a:cubicBezTo>
                    <a:pt x="23337" y="49638"/>
                    <a:pt x="23384" y="49674"/>
                    <a:pt x="23444" y="49674"/>
                  </a:cubicBezTo>
                  <a:lnTo>
                    <a:pt x="23896" y="49674"/>
                  </a:lnTo>
                  <a:cubicBezTo>
                    <a:pt x="23956" y="49674"/>
                    <a:pt x="24015" y="49638"/>
                    <a:pt x="23992" y="49567"/>
                  </a:cubicBezTo>
                  <a:cubicBezTo>
                    <a:pt x="23992" y="49507"/>
                    <a:pt x="23956" y="49471"/>
                    <a:pt x="23896" y="49471"/>
                  </a:cubicBezTo>
                  <a:close/>
                  <a:moveTo>
                    <a:pt x="24765" y="49471"/>
                  </a:moveTo>
                  <a:cubicBezTo>
                    <a:pt x="24706" y="49471"/>
                    <a:pt x="24670" y="49519"/>
                    <a:pt x="24670" y="49567"/>
                  </a:cubicBezTo>
                  <a:cubicBezTo>
                    <a:pt x="24670" y="49638"/>
                    <a:pt x="24706" y="49674"/>
                    <a:pt x="24765" y="49674"/>
                  </a:cubicBezTo>
                  <a:lnTo>
                    <a:pt x="25218" y="49674"/>
                  </a:lnTo>
                  <a:cubicBezTo>
                    <a:pt x="25277" y="49674"/>
                    <a:pt x="25337" y="49638"/>
                    <a:pt x="25325" y="49567"/>
                  </a:cubicBezTo>
                  <a:cubicBezTo>
                    <a:pt x="25325" y="49507"/>
                    <a:pt x="25277" y="49471"/>
                    <a:pt x="25218" y="49471"/>
                  </a:cubicBezTo>
                  <a:close/>
                  <a:moveTo>
                    <a:pt x="26099" y="49471"/>
                  </a:moveTo>
                  <a:cubicBezTo>
                    <a:pt x="26027" y="49471"/>
                    <a:pt x="25992" y="49519"/>
                    <a:pt x="25992" y="49567"/>
                  </a:cubicBezTo>
                  <a:cubicBezTo>
                    <a:pt x="25992" y="49638"/>
                    <a:pt x="26039" y="49674"/>
                    <a:pt x="26099" y="49674"/>
                  </a:cubicBezTo>
                  <a:lnTo>
                    <a:pt x="26539" y="49674"/>
                  </a:lnTo>
                  <a:cubicBezTo>
                    <a:pt x="26599" y="49674"/>
                    <a:pt x="26647" y="49638"/>
                    <a:pt x="26647" y="49567"/>
                  </a:cubicBezTo>
                  <a:cubicBezTo>
                    <a:pt x="26647" y="49507"/>
                    <a:pt x="26599" y="49471"/>
                    <a:pt x="26539" y="49471"/>
                  </a:cubicBezTo>
                  <a:close/>
                  <a:moveTo>
                    <a:pt x="27421" y="49471"/>
                  </a:moveTo>
                  <a:cubicBezTo>
                    <a:pt x="27361" y="49471"/>
                    <a:pt x="27313" y="49519"/>
                    <a:pt x="27313" y="49567"/>
                  </a:cubicBezTo>
                  <a:cubicBezTo>
                    <a:pt x="27313" y="49638"/>
                    <a:pt x="27361" y="49674"/>
                    <a:pt x="27421" y="49674"/>
                  </a:cubicBezTo>
                  <a:lnTo>
                    <a:pt x="27861" y="49674"/>
                  </a:lnTo>
                  <a:cubicBezTo>
                    <a:pt x="27921" y="49674"/>
                    <a:pt x="27968" y="49638"/>
                    <a:pt x="27968" y="49567"/>
                  </a:cubicBezTo>
                  <a:cubicBezTo>
                    <a:pt x="27968" y="49507"/>
                    <a:pt x="27921" y="49471"/>
                    <a:pt x="27861" y="49471"/>
                  </a:cubicBezTo>
                  <a:close/>
                  <a:moveTo>
                    <a:pt x="28742" y="49471"/>
                  </a:moveTo>
                  <a:cubicBezTo>
                    <a:pt x="28683" y="49471"/>
                    <a:pt x="28635" y="49519"/>
                    <a:pt x="28635" y="49567"/>
                  </a:cubicBezTo>
                  <a:cubicBezTo>
                    <a:pt x="28635" y="49638"/>
                    <a:pt x="28683" y="49674"/>
                    <a:pt x="28742" y="49674"/>
                  </a:cubicBezTo>
                  <a:lnTo>
                    <a:pt x="29028" y="49674"/>
                  </a:lnTo>
                  <a:cubicBezTo>
                    <a:pt x="29087" y="49674"/>
                    <a:pt x="29135" y="49638"/>
                    <a:pt x="29135" y="49567"/>
                  </a:cubicBezTo>
                  <a:cubicBezTo>
                    <a:pt x="29135" y="49507"/>
                    <a:pt x="29087" y="49471"/>
                    <a:pt x="29028" y="494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09;p35">
              <a:extLst>
                <a:ext uri="{FF2B5EF4-FFF2-40B4-BE49-F238E27FC236}">
                  <a16:creationId xmlns:a16="http://schemas.microsoft.com/office/drawing/2014/main" id="{A733A0B4-46D8-1086-3297-A5D1992B2A84}"/>
                </a:ext>
              </a:extLst>
            </p:cNvPr>
            <p:cNvSpPr/>
            <p:nvPr/>
          </p:nvSpPr>
          <p:spPr>
            <a:xfrm>
              <a:off x="2129718" y="3794038"/>
              <a:ext cx="445825" cy="823504"/>
            </a:xfrm>
            <a:custGeom>
              <a:avLst/>
              <a:gdLst/>
              <a:ahLst/>
              <a:cxnLst/>
              <a:rect l="l" t="t" r="r" b="b"/>
              <a:pathLst>
                <a:path w="11895" h="21694" extrusionOk="0">
                  <a:moveTo>
                    <a:pt x="2310" y="0"/>
                  </a:moveTo>
                  <a:cubicBezTo>
                    <a:pt x="1060" y="0"/>
                    <a:pt x="0" y="1000"/>
                    <a:pt x="0" y="2262"/>
                  </a:cubicBezTo>
                  <a:lnTo>
                    <a:pt x="0" y="19431"/>
                  </a:lnTo>
                  <a:cubicBezTo>
                    <a:pt x="0" y="20681"/>
                    <a:pt x="1036" y="21693"/>
                    <a:pt x="2274" y="21693"/>
                  </a:cubicBezTo>
                  <a:lnTo>
                    <a:pt x="9608" y="21681"/>
                  </a:lnTo>
                  <a:cubicBezTo>
                    <a:pt x="10859" y="21681"/>
                    <a:pt x="11871" y="20669"/>
                    <a:pt x="11871" y="19419"/>
                  </a:cubicBezTo>
                  <a:lnTo>
                    <a:pt x="11894" y="2238"/>
                  </a:lnTo>
                  <a:cubicBezTo>
                    <a:pt x="11894" y="1012"/>
                    <a:pt x="10882" y="0"/>
                    <a:pt x="9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10;p35">
              <a:extLst>
                <a:ext uri="{FF2B5EF4-FFF2-40B4-BE49-F238E27FC236}">
                  <a16:creationId xmlns:a16="http://schemas.microsoft.com/office/drawing/2014/main" id="{C94C889F-1F1E-7542-410E-A8A34B714717}"/>
                </a:ext>
              </a:extLst>
            </p:cNvPr>
            <p:cNvSpPr/>
            <p:nvPr/>
          </p:nvSpPr>
          <p:spPr>
            <a:xfrm>
              <a:off x="2112290" y="3808957"/>
              <a:ext cx="441814" cy="814470"/>
            </a:xfrm>
            <a:custGeom>
              <a:avLst/>
              <a:gdLst/>
              <a:ahLst/>
              <a:cxnLst/>
              <a:rect l="l" t="t" r="r" b="b"/>
              <a:pathLst>
                <a:path w="11788" h="21456" extrusionOk="0">
                  <a:moveTo>
                    <a:pt x="2275" y="0"/>
                  </a:moveTo>
                  <a:cubicBezTo>
                    <a:pt x="1048" y="0"/>
                    <a:pt x="1" y="1012"/>
                    <a:pt x="1" y="2238"/>
                  </a:cubicBezTo>
                  <a:lnTo>
                    <a:pt x="1" y="19217"/>
                  </a:lnTo>
                  <a:cubicBezTo>
                    <a:pt x="1" y="20455"/>
                    <a:pt x="1025" y="21455"/>
                    <a:pt x="2263" y="21455"/>
                  </a:cubicBezTo>
                  <a:lnTo>
                    <a:pt x="9526" y="21431"/>
                  </a:lnTo>
                  <a:cubicBezTo>
                    <a:pt x="10764" y="21431"/>
                    <a:pt x="11776" y="20443"/>
                    <a:pt x="11776" y="19205"/>
                  </a:cubicBezTo>
                  <a:lnTo>
                    <a:pt x="11788" y="2226"/>
                  </a:lnTo>
                  <a:cubicBezTo>
                    <a:pt x="11764" y="1000"/>
                    <a:pt x="10764" y="0"/>
                    <a:pt x="9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11;p35">
              <a:extLst>
                <a:ext uri="{FF2B5EF4-FFF2-40B4-BE49-F238E27FC236}">
                  <a16:creationId xmlns:a16="http://schemas.microsoft.com/office/drawing/2014/main" id="{A4BCAAA7-EAEE-0F61-D904-46A50E1B4693}"/>
                </a:ext>
              </a:extLst>
            </p:cNvPr>
            <p:cNvSpPr/>
            <p:nvPr/>
          </p:nvSpPr>
          <p:spPr>
            <a:xfrm>
              <a:off x="2281435" y="3860014"/>
              <a:ext cx="104457" cy="25813"/>
            </a:xfrm>
            <a:custGeom>
              <a:avLst/>
              <a:gdLst/>
              <a:ahLst/>
              <a:cxnLst/>
              <a:rect l="l" t="t" r="r" b="b"/>
              <a:pathLst>
                <a:path w="2787" h="680" extrusionOk="0">
                  <a:moveTo>
                    <a:pt x="345" y="0"/>
                  </a:moveTo>
                  <a:cubicBezTo>
                    <a:pt x="143" y="0"/>
                    <a:pt x="0" y="143"/>
                    <a:pt x="0" y="346"/>
                  </a:cubicBezTo>
                  <a:cubicBezTo>
                    <a:pt x="0" y="536"/>
                    <a:pt x="167" y="679"/>
                    <a:pt x="345" y="679"/>
                  </a:cubicBezTo>
                  <a:lnTo>
                    <a:pt x="2441" y="679"/>
                  </a:lnTo>
                  <a:cubicBezTo>
                    <a:pt x="2631" y="679"/>
                    <a:pt x="2786" y="524"/>
                    <a:pt x="2786" y="346"/>
                  </a:cubicBezTo>
                  <a:cubicBezTo>
                    <a:pt x="2786" y="143"/>
                    <a:pt x="2620" y="0"/>
                    <a:pt x="2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12;p35">
              <a:extLst>
                <a:ext uri="{FF2B5EF4-FFF2-40B4-BE49-F238E27FC236}">
                  <a16:creationId xmlns:a16="http://schemas.microsoft.com/office/drawing/2014/main" id="{340AA16B-768D-1053-8708-52A6C9D0FC30}"/>
                </a:ext>
              </a:extLst>
            </p:cNvPr>
            <p:cNvSpPr/>
            <p:nvPr/>
          </p:nvSpPr>
          <p:spPr>
            <a:xfrm>
              <a:off x="2243056" y="3860697"/>
              <a:ext cx="25449" cy="25130"/>
            </a:xfrm>
            <a:custGeom>
              <a:avLst/>
              <a:gdLst/>
              <a:ahLst/>
              <a:cxnLst/>
              <a:rect l="l" t="t" r="r" b="b"/>
              <a:pathLst>
                <a:path w="679" h="662" extrusionOk="0">
                  <a:moveTo>
                    <a:pt x="334" y="0"/>
                  </a:moveTo>
                  <a:cubicBezTo>
                    <a:pt x="244" y="0"/>
                    <a:pt x="155" y="30"/>
                    <a:pt x="95" y="90"/>
                  </a:cubicBezTo>
                  <a:cubicBezTo>
                    <a:pt x="36" y="149"/>
                    <a:pt x="0" y="232"/>
                    <a:pt x="0" y="328"/>
                  </a:cubicBezTo>
                  <a:cubicBezTo>
                    <a:pt x="0" y="411"/>
                    <a:pt x="36" y="506"/>
                    <a:pt x="95" y="566"/>
                  </a:cubicBezTo>
                  <a:cubicBezTo>
                    <a:pt x="155" y="637"/>
                    <a:pt x="250" y="661"/>
                    <a:pt x="334" y="661"/>
                  </a:cubicBezTo>
                  <a:cubicBezTo>
                    <a:pt x="429" y="661"/>
                    <a:pt x="512" y="625"/>
                    <a:pt x="572" y="566"/>
                  </a:cubicBezTo>
                  <a:cubicBezTo>
                    <a:pt x="655" y="506"/>
                    <a:pt x="679" y="411"/>
                    <a:pt x="679" y="328"/>
                  </a:cubicBezTo>
                  <a:cubicBezTo>
                    <a:pt x="679" y="232"/>
                    <a:pt x="631" y="149"/>
                    <a:pt x="572" y="90"/>
                  </a:cubicBezTo>
                  <a:cubicBezTo>
                    <a:pt x="512" y="30"/>
                    <a:pt x="423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13;p35">
              <a:extLst>
                <a:ext uri="{FF2B5EF4-FFF2-40B4-BE49-F238E27FC236}">
                  <a16:creationId xmlns:a16="http://schemas.microsoft.com/office/drawing/2014/main" id="{525F3481-C3BC-9E4E-CC02-EF4ED72CCFB1}"/>
                </a:ext>
              </a:extLst>
            </p:cNvPr>
            <p:cNvSpPr/>
            <p:nvPr/>
          </p:nvSpPr>
          <p:spPr>
            <a:xfrm>
              <a:off x="2293466" y="4522576"/>
              <a:ext cx="74997" cy="75540"/>
            </a:xfrm>
            <a:custGeom>
              <a:avLst/>
              <a:gdLst/>
              <a:ahLst/>
              <a:cxnLst/>
              <a:rect l="l" t="t" r="r" b="b"/>
              <a:pathLst>
                <a:path w="2001" h="1990" extrusionOk="0">
                  <a:moveTo>
                    <a:pt x="1001" y="1"/>
                  </a:moveTo>
                  <a:cubicBezTo>
                    <a:pt x="453" y="1"/>
                    <a:pt x="1" y="441"/>
                    <a:pt x="1" y="1001"/>
                  </a:cubicBezTo>
                  <a:cubicBezTo>
                    <a:pt x="1" y="1549"/>
                    <a:pt x="453" y="1989"/>
                    <a:pt x="1001" y="1989"/>
                  </a:cubicBezTo>
                  <a:cubicBezTo>
                    <a:pt x="1548" y="1989"/>
                    <a:pt x="2001" y="1549"/>
                    <a:pt x="2001" y="1001"/>
                  </a:cubicBezTo>
                  <a:cubicBezTo>
                    <a:pt x="2001" y="441"/>
                    <a:pt x="1548" y="1"/>
                    <a:pt x="10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14;p35">
              <a:extLst>
                <a:ext uri="{FF2B5EF4-FFF2-40B4-BE49-F238E27FC236}">
                  <a16:creationId xmlns:a16="http://schemas.microsoft.com/office/drawing/2014/main" id="{F09408F3-8DB7-9BCD-2A8F-0CC0DE656E32}"/>
                </a:ext>
              </a:extLst>
            </p:cNvPr>
            <p:cNvSpPr/>
            <p:nvPr/>
          </p:nvSpPr>
          <p:spPr>
            <a:xfrm>
              <a:off x="2156478" y="3930051"/>
              <a:ext cx="357934" cy="565908"/>
            </a:xfrm>
            <a:custGeom>
              <a:avLst/>
              <a:gdLst/>
              <a:ahLst/>
              <a:cxnLst/>
              <a:rect l="l" t="t" r="r" b="b"/>
              <a:pathLst>
                <a:path w="9550" h="14908" extrusionOk="0">
                  <a:moveTo>
                    <a:pt x="762" y="1"/>
                  </a:moveTo>
                  <a:cubicBezTo>
                    <a:pt x="346" y="1"/>
                    <a:pt x="0" y="346"/>
                    <a:pt x="0" y="763"/>
                  </a:cubicBezTo>
                  <a:lnTo>
                    <a:pt x="0" y="14157"/>
                  </a:lnTo>
                  <a:cubicBezTo>
                    <a:pt x="0" y="14574"/>
                    <a:pt x="334" y="14907"/>
                    <a:pt x="762" y="14907"/>
                  </a:cubicBezTo>
                  <a:lnTo>
                    <a:pt x="8704" y="14907"/>
                  </a:lnTo>
                  <a:cubicBezTo>
                    <a:pt x="9168" y="14907"/>
                    <a:pt x="9549" y="14538"/>
                    <a:pt x="9549" y="14062"/>
                  </a:cubicBezTo>
                  <a:lnTo>
                    <a:pt x="9549" y="763"/>
                  </a:lnTo>
                  <a:cubicBezTo>
                    <a:pt x="9537" y="346"/>
                    <a:pt x="9192" y="1"/>
                    <a:pt x="8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15;p35">
              <a:extLst>
                <a:ext uri="{FF2B5EF4-FFF2-40B4-BE49-F238E27FC236}">
                  <a16:creationId xmlns:a16="http://schemas.microsoft.com/office/drawing/2014/main" id="{8E661088-D65B-FA76-CF91-1BC54C385AFF}"/>
                </a:ext>
              </a:extLst>
            </p:cNvPr>
            <p:cNvSpPr/>
            <p:nvPr/>
          </p:nvSpPr>
          <p:spPr>
            <a:xfrm>
              <a:off x="2196619" y="4069290"/>
              <a:ext cx="278964" cy="282498"/>
            </a:xfrm>
            <a:custGeom>
              <a:avLst/>
              <a:gdLst/>
              <a:ahLst/>
              <a:cxnLst/>
              <a:rect l="l" t="t" r="r" b="b"/>
              <a:pathLst>
                <a:path w="7443" h="7442" extrusionOk="0">
                  <a:moveTo>
                    <a:pt x="3716" y="0"/>
                  </a:moveTo>
                  <a:cubicBezTo>
                    <a:pt x="1668" y="0"/>
                    <a:pt x="1" y="1667"/>
                    <a:pt x="1" y="3727"/>
                  </a:cubicBezTo>
                  <a:cubicBezTo>
                    <a:pt x="1" y="5786"/>
                    <a:pt x="1668" y="7441"/>
                    <a:pt x="3716" y="7441"/>
                  </a:cubicBezTo>
                  <a:cubicBezTo>
                    <a:pt x="5776" y="7441"/>
                    <a:pt x="7442" y="5786"/>
                    <a:pt x="7442" y="3727"/>
                  </a:cubicBezTo>
                  <a:cubicBezTo>
                    <a:pt x="7442" y="1667"/>
                    <a:pt x="5776" y="0"/>
                    <a:pt x="3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16;p35">
              <a:extLst>
                <a:ext uri="{FF2B5EF4-FFF2-40B4-BE49-F238E27FC236}">
                  <a16:creationId xmlns:a16="http://schemas.microsoft.com/office/drawing/2014/main" id="{F6DD89FB-8F28-204F-7F29-A688F1618C22}"/>
                </a:ext>
              </a:extLst>
            </p:cNvPr>
            <p:cNvSpPr/>
            <p:nvPr/>
          </p:nvSpPr>
          <p:spPr>
            <a:xfrm>
              <a:off x="2271166" y="4121827"/>
              <a:ext cx="148946" cy="176628"/>
            </a:xfrm>
            <a:custGeom>
              <a:avLst/>
              <a:gdLst/>
              <a:ahLst/>
              <a:cxnLst/>
              <a:rect l="l" t="t" r="r" b="b"/>
              <a:pathLst>
                <a:path w="3974" h="4653" extrusionOk="0">
                  <a:moveTo>
                    <a:pt x="2809" y="465"/>
                  </a:moveTo>
                  <a:cubicBezTo>
                    <a:pt x="3015" y="465"/>
                    <a:pt x="3197" y="620"/>
                    <a:pt x="3239" y="831"/>
                  </a:cubicBezTo>
                  <a:cubicBezTo>
                    <a:pt x="3275" y="1069"/>
                    <a:pt x="3120" y="1307"/>
                    <a:pt x="2882" y="1331"/>
                  </a:cubicBezTo>
                  <a:cubicBezTo>
                    <a:pt x="2854" y="1336"/>
                    <a:pt x="2827" y="1339"/>
                    <a:pt x="2800" y="1339"/>
                  </a:cubicBezTo>
                  <a:cubicBezTo>
                    <a:pt x="2594" y="1339"/>
                    <a:pt x="2412" y="1184"/>
                    <a:pt x="2370" y="973"/>
                  </a:cubicBezTo>
                  <a:cubicBezTo>
                    <a:pt x="2322" y="735"/>
                    <a:pt x="2489" y="509"/>
                    <a:pt x="2727" y="473"/>
                  </a:cubicBezTo>
                  <a:cubicBezTo>
                    <a:pt x="2754" y="468"/>
                    <a:pt x="2782" y="465"/>
                    <a:pt x="2809" y="465"/>
                  </a:cubicBezTo>
                  <a:close/>
                  <a:moveTo>
                    <a:pt x="1644" y="2424"/>
                  </a:moveTo>
                  <a:cubicBezTo>
                    <a:pt x="1665" y="2424"/>
                    <a:pt x="1686" y="2433"/>
                    <a:pt x="1703" y="2450"/>
                  </a:cubicBezTo>
                  <a:cubicBezTo>
                    <a:pt x="1727" y="2474"/>
                    <a:pt x="1751" y="2521"/>
                    <a:pt x="1715" y="2569"/>
                  </a:cubicBezTo>
                  <a:lnTo>
                    <a:pt x="703" y="3986"/>
                  </a:lnTo>
                  <a:cubicBezTo>
                    <a:pt x="691" y="3998"/>
                    <a:pt x="679" y="4010"/>
                    <a:pt x="643" y="4010"/>
                  </a:cubicBezTo>
                  <a:cubicBezTo>
                    <a:pt x="631" y="4010"/>
                    <a:pt x="596" y="4010"/>
                    <a:pt x="584" y="3998"/>
                  </a:cubicBezTo>
                  <a:cubicBezTo>
                    <a:pt x="536" y="3962"/>
                    <a:pt x="536" y="3902"/>
                    <a:pt x="572" y="3879"/>
                  </a:cubicBezTo>
                  <a:lnTo>
                    <a:pt x="1584" y="2462"/>
                  </a:lnTo>
                  <a:cubicBezTo>
                    <a:pt x="1597" y="2436"/>
                    <a:pt x="1620" y="2424"/>
                    <a:pt x="1644" y="2424"/>
                  </a:cubicBezTo>
                  <a:close/>
                  <a:moveTo>
                    <a:pt x="2440" y="1"/>
                  </a:moveTo>
                  <a:cubicBezTo>
                    <a:pt x="2362" y="1"/>
                    <a:pt x="2283" y="7"/>
                    <a:pt x="2203" y="21"/>
                  </a:cubicBezTo>
                  <a:cubicBezTo>
                    <a:pt x="1453" y="140"/>
                    <a:pt x="929" y="866"/>
                    <a:pt x="1048" y="1628"/>
                  </a:cubicBezTo>
                  <a:cubicBezTo>
                    <a:pt x="1060" y="1724"/>
                    <a:pt x="1096" y="1807"/>
                    <a:pt x="1120" y="1890"/>
                  </a:cubicBezTo>
                  <a:lnTo>
                    <a:pt x="977" y="1997"/>
                  </a:lnTo>
                  <a:cubicBezTo>
                    <a:pt x="941" y="2021"/>
                    <a:pt x="941" y="2045"/>
                    <a:pt x="941" y="2081"/>
                  </a:cubicBezTo>
                  <a:cubicBezTo>
                    <a:pt x="941" y="2105"/>
                    <a:pt x="953" y="2140"/>
                    <a:pt x="977" y="2152"/>
                  </a:cubicBezTo>
                  <a:lnTo>
                    <a:pt x="1108" y="2235"/>
                  </a:lnTo>
                  <a:lnTo>
                    <a:pt x="1036" y="2343"/>
                  </a:lnTo>
                  <a:lnTo>
                    <a:pt x="893" y="2378"/>
                  </a:lnTo>
                  <a:cubicBezTo>
                    <a:pt x="858" y="2390"/>
                    <a:pt x="822" y="2438"/>
                    <a:pt x="822" y="2474"/>
                  </a:cubicBezTo>
                  <a:lnTo>
                    <a:pt x="858" y="2616"/>
                  </a:lnTo>
                  <a:lnTo>
                    <a:pt x="750" y="2759"/>
                  </a:lnTo>
                  <a:lnTo>
                    <a:pt x="619" y="2795"/>
                  </a:lnTo>
                  <a:cubicBezTo>
                    <a:pt x="572" y="2807"/>
                    <a:pt x="536" y="2855"/>
                    <a:pt x="536" y="2890"/>
                  </a:cubicBezTo>
                  <a:lnTo>
                    <a:pt x="572" y="3033"/>
                  </a:lnTo>
                  <a:lnTo>
                    <a:pt x="465" y="3176"/>
                  </a:lnTo>
                  <a:lnTo>
                    <a:pt x="334" y="3212"/>
                  </a:lnTo>
                  <a:cubicBezTo>
                    <a:pt x="286" y="3224"/>
                    <a:pt x="262" y="3271"/>
                    <a:pt x="262" y="3307"/>
                  </a:cubicBezTo>
                  <a:lnTo>
                    <a:pt x="286" y="3450"/>
                  </a:lnTo>
                  <a:lnTo>
                    <a:pt x="24" y="3819"/>
                  </a:lnTo>
                  <a:cubicBezTo>
                    <a:pt x="0" y="3831"/>
                    <a:pt x="0" y="3867"/>
                    <a:pt x="0" y="3879"/>
                  </a:cubicBezTo>
                  <a:lnTo>
                    <a:pt x="119" y="4581"/>
                  </a:lnTo>
                  <a:cubicBezTo>
                    <a:pt x="143" y="4617"/>
                    <a:pt x="179" y="4652"/>
                    <a:pt x="227" y="4652"/>
                  </a:cubicBezTo>
                  <a:lnTo>
                    <a:pt x="929" y="4533"/>
                  </a:lnTo>
                  <a:cubicBezTo>
                    <a:pt x="953" y="4533"/>
                    <a:pt x="977" y="4521"/>
                    <a:pt x="989" y="4498"/>
                  </a:cubicBezTo>
                  <a:lnTo>
                    <a:pt x="2084" y="2950"/>
                  </a:lnTo>
                  <a:lnTo>
                    <a:pt x="2227" y="3045"/>
                  </a:lnTo>
                  <a:cubicBezTo>
                    <a:pt x="2251" y="3057"/>
                    <a:pt x="2286" y="3057"/>
                    <a:pt x="2298" y="3057"/>
                  </a:cubicBezTo>
                  <a:cubicBezTo>
                    <a:pt x="2322" y="3045"/>
                    <a:pt x="2346" y="3033"/>
                    <a:pt x="2358" y="2997"/>
                  </a:cubicBezTo>
                  <a:lnTo>
                    <a:pt x="2405" y="2831"/>
                  </a:lnTo>
                  <a:cubicBezTo>
                    <a:pt x="2431" y="2832"/>
                    <a:pt x="2455" y="2833"/>
                    <a:pt x="2480" y="2833"/>
                  </a:cubicBezTo>
                  <a:cubicBezTo>
                    <a:pt x="3347" y="2833"/>
                    <a:pt x="3973" y="2033"/>
                    <a:pt x="3846" y="1200"/>
                  </a:cubicBezTo>
                  <a:cubicBezTo>
                    <a:pt x="3707" y="495"/>
                    <a:pt x="3118" y="1"/>
                    <a:pt x="2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17;p35">
              <a:extLst>
                <a:ext uri="{FF2B5EF4-FFF2-40B4-BE49-F238E27FC236}">
                  <a16:creationId xmlns:a16="http://schemas.microsoft.com/office/drawing/2014/main" id="{F6399D7C-4C03-4DE1-D076-D85B69F45BAC}"/>
                </a:ext>
              </a:extLst>
            </p:cNvPr>
            <p:cNvSpPr/>
            <p:nvPr/>
          </p:nvSpPr>
          <p:spPr>
            <a:xfrm>
              <a:off x="2156028" y="3930051"/>
              <a:ext cx="286984" cy="440716"/>
            </a:xfrm>
            <a:custGeom>
              <a:avLst/>
              <a:gdLst/>
              <a:ahLst/>
              <a:cxnLst/>
              <a:rect l="l" t="t" r="r" b="b"/>
              <a:pathLst>
                <a:path w="7657" h="11610" extrusionOk="0">
                  <a:moveTo>
                    <a:pt x="6692" y="1"/>
                  </a:moveTo>
                  <a:lnTo>
                    <a:pt x="1" y="10145"/>
                  </a:lnTo>
                  <a:lnTo>
                    <a:pt x="1" y="11609"/>
                  </a:lnTo>
                  <a:lnTo>
                    <a:pt x="7656" y="1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18;p35">
              <a:extLst>
                <a:ext uri="{FF2B5EF4-FFF2-40B4-BE49-F238E27FC236}">
                  <a16:creationId xmlns:a16="http://schemas.microsoft.com/office/drawing/2014/main" id="{32271EB9-5D34-B628-4D38-B7A09F079E24}"/>
                </a:ext>
              </a:extLst>
            </p:cNvPr>
            <p:cNvSpPr/>
            <p:nvPr/>
          </p:nvSpPr>
          <p:spPr>
            <a:xfrm>
              <a:off x="2156028" y="3930051"/>
              <a:ext cx="357934" cy="565908"/>
            </a:xfrm>
            <a:custGeom>
              <a:avLst/>
              <a:gdLst/>
              <a:ahLst/>
              <a:cxnLst/>
              <a:rect l="l" t="t" r="r" b="b"/>
              <a:pathLst>
                <a:path w="9550" h="14908" extrusionOk="0">
                  <a:moveTo>
                    <a:pt x="8906" y="1"/>
                  </a:moveTo>
                  <a:lnTo>
                    <a:pt x="1" y="13514"/>
                  </a:lnTo>
                  <a:lnTo>
                    <a:pt x="1" y="14217"/>
                  </a:lnTo>
                  <a:cubicBezTo>
                    <a:pt x="1" y="14598"/>
                    <a:pt x="310" y="14907"/>
                    <a:pt x="691" y="14907"/>
                  </a:cubicBezTo>
                  <a:lnTo>
                    <a:pt x="2525" y="14907"/>
                  </a:lnTo>
                  <a:lnTo>
                    <a:pt x="9549" y="4251"/>
                  </a:lnTo>
                  <a:lnTo>
                    <a:pt x="9549" y="644"/>
                  </a:lnTo>
                  <a:cubicBezTo>
                    <a:pt x="9549" y="299"/>
                    <a:pt x="9264" y="1"/>
                    <a:pt x="8906" y="1"/>
                  </a:cubicBez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19;p35">
              <a:extLst>
                <a:ext uri="{FF2B5EF4-FFF2-40B4-BE49-F238E27FC236}">
                  <a16:creationId xmlns:a16="http://schemas.microsoft.com/office/drawing/2014/main" id="{60F54548-982E-C6B6-BD8E-BD45460BF21F}"/>
                </a:ext>
              </a:extLst>
            </p:cNvPr>
            <p:cNvSpPr/>
            <p:nvPr/>
          </p:nvSpPr>
          <p:spPr>
            <a:xfrm>
              <a:off x="613071" y="2945887"/>
              <a:ext cx="620032" cy="579991"/>
            </a:xfrm>
            <a:custGeom>
              <a:avLst/>
              <a:gdLst/>
              <a:ahLst/>
              <a:cxnLst/>
              <a:rect l="l" t="t" r="r" b="b"/>
              <a:pathLst>
                <a:path w="16543" h="15279" extrusionOk="0">
                  <a:moveTo>
                    <a:pt x="687" y="0"/>
                  </a:moveTo>
                  <a:cubicBezTo>
                    <a:pt x="0" y="0"/>
                    <a:pt x="55" y="821"/>
                    <a:pt x="806" y="1186"/>
                  </a:cubicBezTo>
                  <a:cubicBezTo>
                    <a:pt x="1473" y="1531"/>
                    <a:pt x="2568" y="1674"/>
                    <a:pt x="2604" y="2138"/>
                  </a:cubicBezTo>
                  <a:cubicBezTo>
                    <a:pt x="2616" y="2472"/>
                    <a:pt x="1961" y="2495"/>
                    <a:pt x="1997" y="2829"/>
                  </a:cubicBezTo>
                  <a:cubicBezTo>
                    <a:pt x="2020" y="3226"/>
                    <a:pt x="2823" y="3461"/>
                    <a:pt x="3372" y="3461"/>
                  </a:cubicBezTo>
                  <a:cubicBezTo>
                    <a:pt x="3399" y="3461"/>
                    <a:pt x="3424" y="3461"/>
                    <a:pt x="3450" y="3460"/>
                  </a:cubicBezTo>
                  <a:cubicBezTo>
                    <a:pt x="3997" y="3460"/>
                    <a:pt x="4866" y="3662"/>
                    <a:pt x="4878" y="4091"/>
                  </a:cubicBezTo>
                  <a:cubicBezTo>
                    <a:pt x="4021" y="4150"/>
                    <a:pt x="3128" y="4210"/>
                    <a:pt x="2711" y="4686"/>
                  </a:cubicBezTo>
                  <a:cubicBezTo>
                    <a:pt x="2318" y="5151"/>
                    <a:pt x="2688" y="6174"/>
                    <a:pt x="3485" y="6532"/>
                  </a:cubicBezTo>
                  <a:cubicBezTo>
                    <a:pt x="3672" y="6617"/>
                    <a:pt x="3851" y="6649"/>
                    <a:pt x="4026" y="6649"/>
                  </a:cubicBezTo>
                  <a:cubicBezTo>
                    <a:pt x="4364" y="6649"/>
                    <a:pt x="4683" y="6527"/>
                    <a:pt x="4997" y="6424"/>
                  </a:cubicBezTo>
                  <a:cubicBezTo>
                    <a:pt x="5180" y="6371"/>
                    <a:pt x="5399" y="6334"/>
                    <a:pt x="5620" y="6334"/>
                  </a:cubicBezTo>
                  <a:cubicBezTo>
                    <a:pt x="5989" y="6334"/>
                    <a:pt x="6367" y="6436"/>
                    <a:pt x="6605" y="6734"/>
                  </a:cubicBezTo>
                  <a:cubicBezTo>
                    <a:pt x="6200" y="7234"/>
                    <a:pt x="5878" y="7984"/>
                    <a:pt x="6402" y="8544"/>
                  </a:cubicBezTo>
                  <a:cubicBezTo>
                    <a:pt x="6669" y="8852"/>
                    <a:pt x="7052" y="8908"/>
                    <a:pt x="7459" y="8908"/>
                  </a:cubicBezTo>
                  <a:cubicBezTo>
                    <a:pt x="7693" y="8908"/>
                    <a:pt x="7935" y="8889"/>
                    <a:pt x="8167" y="8889"/>
                  </a:cubicBezTo>
                  <a:cubicBezTo>
                    <a:pt x="8578" y="8889"/>
                    <a:pt x="8960" y="8947"/>
                    <a:pt x="9212" y="9270"/>
                  </a:cubicBezTo>
                  <a:cubicBezTo>
                    <a:pt x="8760" y="9627"/>
                    <a:pt x="8319" y="9996"/>
                    <a:pt x="8093" y="10532"/>
                  </a:cubicBezTo>
                  <a:cubicBezTo>
                    <a:pt x="7867" y="11056"/>
                    <a:pt x="7902" y="11782"/>
                    <a:pt x="8272" y="12187"/>
                  </a:cubicBezTo>
                  <a:cubicBezTo>
                    <a:pt x="8519" y="12476"/>
                    <a:pt x="8896" y="12532"/>
                    <a:pt x="9296" y="12532"/>
                  </a:cubicBezTo>
                  <a:cubicBezTo>
                    <a:pt x="9548" y="12532"/>
                    <a:pt x="9809" y="12510"/>
                    <a:pt x="10052" y="12510"/>
                  </a:cubicBezTo>
                  <a:cubicBezTo>
                    <a:pt x="10517" y="12510"/>
                    <a:pt x="10916" y="12592"/>
                    <a:pt x="11058" y="13068"/>
                  </a:cubicBezTo>
                  <a:cubicBezTo>
                    <a:pt x="11177" y="13521"/>
                    <a:pt x="10867" y="14116"/>
                    <a:pt x="10903" y="14616"/>
                  </a:cubicBezTo>
                  <a:cubicBezTo>
                    <a:pt x="10936" y="15082"/>
                    <a:pt x="11289" y="15279"/>
                    <a:pt x="11719" y="15279"/>
                  </a:cubicBezTo>
                  <a:cubicBezTo>
                    <a:pt x="11915" y="15279"/>
                    <a:pt x="12127" y="15238"/>
                    <a:pt x="12332" y="15164"/>
                  </a:cubicBezTo>
                  <a:cubicBezTo>
                    <a:pt x="13379" y="14795"/>
                    <a:pt x="15344" y="13425"/>
                    <a:pt x="15415" y="12139"/>
                  </a:cubicBezTo>
                  <a:cubicBezTo>
                    <a:pt x="15415" y="11473"/>
                    <a:pt x="14499" y="11258"/>
                    <a:pt x="14499" y="10604"/>
                  </a:cubicBezTo>
                  <a:cubicBezTo>
                    <a:pt x="14451" y="9734"/>
                    <a:pt x="15332" y="9580"/>
                    <a:pt x="15892" y="8913"/>
                  </a:cubicBezTo>
                  <a:cubicBezTo>
                    <a:pt x="16542" y="8165"/>
                    <a:pt x="15702" y="7377"/>
                    <a:pt x="14710" y="7377"/>
                  </a:cubicBezTo>
                  <a:cubicBezTo>
                    <a:pt x="14613" y="7377"/>
                    <a:pt x="14514" y="7385"/>
                    <a:pt x="14415" y="7401"/>
                  </a:cubicBezTo>
                  <a:cubicBezTo>
                    <a:pt x="13827" y="7492"/>
                    <a:pt x="13137" y="7741"/>
                    <a:pt x="12601" y="7741"/>
                  </a:cubicBezTo>
                  <a:cubicBezTo>
                    <a:pt x="12301" y="7741"/>
                    <a:pt x="12049" y="7663"/>
                    <a:pt x="11891" y="7437"/>
                  </a:cubicBezTo>
                  <a:cubicBezTo>
                    <a:pt x="11843" y="6591"/>
                    <a:pt x="12594" y="5841"/>
                    <a:pt x="13105" y="5067"/>
                  </a:cubicBezTo>
                  <a:cubicBezTo>
                    <a:pt x="13665" y="4317"/>
                    <a:pt x="13879" y="3234"/>
                    <a:pt x="12891" y="2781"/>
                  </a:cubicBezTo>
                  <a:cubicBezTo>
                    <a:pt x="12607" y="2656"/>
                    <a:pt x="12310" y="2606"/>
                    <a:pt x="12006" y="2606"/>
                  </a:cubicBezTo>
                  <a:cubicBezTo>
                    <a:pt x="11125" y="2606"/>
                    <a:pt x="10187" y="3027"/>
                    <a:pt x="9355" y="3257"/>
                  </a:cubicBezTo>
                  <a:cubicBezTo>
                    <a:pt x="9139" y="3323"/>
                    <a:pt x="8890" y="3365"/>
                    <a:pt x="8644" y="3365"/>
                  </a:cubicBezTo>
                  <a:cubicBezTo>
                    <a:pt x="8306" y="3365"/>
                    <a:pt x="7975" y="3286"/>
                    <a:pt x="7748" y="3079"/>
                  </a:cubicBezTo>
                  <a:cubicBezTo>
                    <a:pt x="6974" y="2376"/>
                    <a:pt x="8545" y="1221"/>
                    <a:pt x="7390" y="793"/>
                  </a:cubicBezTo>
                  <a:cubicBezTo>
                    <a:pt x="7288" y="777"/>
                    <a:pt x="7186" y="769"/>
                    <a:pt x="7086" y="769"/>
                  </a:cubicBezTo>
                  <a:cubicBezTo>
                    <a:pt x="6669" y="769"/>
                    <a:pt x="6299" y="905"/>
                    <a:pt x="6117" y="1126"/>
                  </a:cubicBezTo>
                  <a:cubicBezTo>
                    <a:pt x="5881" y="1413"/>
                    <a:pt x="5734" y="1894"/>
                    <a:pt x="5326" y="1894"/>
                  </a:cubicBezTo>
                  <a:cubicBezTo>
                    <a:pt x="5259" y="1894"/>
                    <a:pt x="5186" y="1881"/>
                    <a:pt x="5104" y="1853"/>
                  </a:cubicBezTo>
                  <a:cubicBezTo>
                    <a:pt x="4438" y="1638"/>
                    <a:pt x="4914" y="936"/>
                    <a:pt x="4414" y="531"/>
                  </a:cubicBezTo>
                  <a:cubicBezTo>
                    <a:pt x="4243" y="393"/>
                    <a:pt x="3986" y="331"/>
                    <a:pt x="3742" y="331"/>
                  </a:cubicBezTo>
                  <a:cubicBezTo>
                    <a:pt x="3543" y="331"/>
                    <a:pt x="3352" y="373"/>
                    <a:pt x="3223" y="448"/>
                  </a:cubicBezTo>
                  <a:cubicBezTo>
                    <a:pt x="2949" y="602"/>
                    <a:pt x="2902" y="888"/>
                    <a:pt x="2854" y="1162"/>
                  </a:cubicBezTo>
                  <a:cubicBezTo>
                    <a:pt x="2068" y="948"/>
                    <a:pt x="2378" y="340"/>
                    <a:pt x="937" y="31"/>
                  </a:cubicBezTo>
                  <a:cubicBezTo>
                    <a:pt x="845" y="10"/>
                    <a:pt x="762" y="0"/>
                    <a:pt x="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20;p35">
              <a:extLst>
                <a:ext uri="{FF2B5EF4-FFF2-40B4-BE49-F238E27FC236}">
                  <a16:creationId xmlns:a16="http://schemas.microsoft.com/office/drawing/2014/main" id="{D34001E9-864C-6171-FBCA-6C8D67232E97}"/>
                </a:ext>
              </a:extLst>
            </p:cNvPr>
            <p:cNvSpPr/>
            <p:nvPr/>
          </p:nvSpPr>
          <p:spPr>
            <a:xfrm>
              <a:off x="789750" y="3038131"/>
              <a:ext cx="331473" cy="447700"/>
            </a:xfrm>
            <a:custGeom>
              <a:avLst/>
              <a:gdLst/>
              <a:ahLst/>
              <a:cxnLst/>
              <a:rect l="l" t="t" r="r" b="b"/>
              <a:pathLst>
                <a:path w="8844" h="11794" extrusionOk="0">
                  <a:moveTo>
                    <a:pt x="6" y="1"/>
                  </a:moveTo>
                  <a:cubicBezTo>
                    <a:pt x="0" y="1"/>
                    <a:pt x="6" y="6"/>
                    <a:pt x="21" y="6"/>
                  </a:cubicBezTo>
                  <a:cubicBezTo>
                    <a:pt x="13" y="2"/>
                    <a:pt x="8" y="1"/>
                    <a:pt x="6" y="1"/>
                  </a:cubicBezTo>
                  <a:close/>
                  <a:moveTo>
                    <a:pt x="21" y="6"/>
                  </a:moveTo>
                  <a:cubicBezTo>
                    <a:pt x="1331" y="839"/>
                    <a:pt x="2474" y="1673"/>
                    <a:pt x="3510" y="2601"/>
                  </a:cubicBezTo>
                  <a:cubicBezTo>
                    <a:pt x="4462" y="3554"/>
                    <a:pt x="5332" y="4518"/>
                    <a:pt x="6094" y="5518"/>
                  </a:cubicBezTo>
                  <a:cubicBezTo>
                    <a:pt x="6772" y="6531"/>
                    <a:pt x="7356" y="7554"/>
                    <a:pt x="7832" y="8614"/>
                  </a:cubicBezTo>
                  <a:cubicBezTo>
                    <a:pt x="8201" y="9626"/>
                    <a:pt x="8380" y="10817"/>
                    <a:pt x="8737" y="11769"/>
                  </a:cubicBezTo>
                  <a:cubicBezTo>
                    <a:pt x="8740" y="11787"/>
                    <a:pt x="8751" y="11794"/>
                    <a:pt x="8764" y="11794"/>
                  </a:cubicBezTo>
                  <a:cubicBezTo>
                    <a:pt x="8796" y="11794"/>
                    <a:pt x="8844" y="11752"/>
                    <a:pt x="8844" y="11710"/>
                  </a:cubicBezTo>
                  <a:cubicBezTo>
                    <a:pt x="8844" y="10460"/>
                    <a:pt x="8320" y="9293"/>
                    <a:pt x="7891" y="8197"/>
                  </a:cubicBezTo>
                  <a:cubicBezTo>
                    <a:pt x="7356" y="7126"/>
                    <a:pt x="6725" y="6054"/>
                    <a:pt x="5986" y="5018"/>
                  </a:cubicBezTo>
                  <a:cubicBezTo>
                    <a:pt x="5177" y="4042"/>
                    <a:pt x="4272" y="3078"/>
                    <a:pt x="3260" y="2137"/>
                  </a:cubicBezTo>
                  <a:cubicBezTo>
                    <a:pt x="2355" y="1363"/>
                    <a:pt x="1307" y="482"/>
                    <a:pt x="21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21;p35">
              <a:extLst>
                <a:ext uri="{FF2B5EF4-FFF2-40B4-BE49-F238E27FC236}">
                  <a16:creationId xmlns:a16="http://schemas.microsoft.com/office/drawing/2014/main" id="{CB6D3053-2826-8FCD-442B-188F31DAB77D}"/>
                </a:ext>
              </a:extLst>
            </p:cNvPr>
            <p:cNvSpPr/>
            <p:nvPr/>
          </p:nvSpPr>
          <p:spPr>
            <a:xfrm>
              <a:off x="979284" y="3090896"/>
              <a:ext cx="42652" cy="89586"/>
            </a:xfrm>
            <a:custGeom>
              <a:avLst/>
              <a:gdLst/>
              <a:ahLst/>
              <a:cxnLst/>
              <a:rect l="l" t="t" r="r" b="b"/>
              <a:pathLst>
                <a:path w="1138" h="2360" extrusionOk="0">
                  <a:moveTo>
                    <a:pt x="1007" y="1"/>
                  </a:moveTo>
                  <a:cubicBezTo>
                    <a:pt x="977" y="1"/>
                    <a:pt x="948" y="10"/>
                    <a:pt x="929" y="33"/>
                  </a:cubicBezTo>
                  <a:cubicBezTo>
                    <a:pt x="370" y="688"/>
                    <a:pt x="1" y="1533"/>
                    <a:pt x="96" y="2343"/>
                  </a:cubicBezTo>
                  <a:cubicBezTo>
                    <a:pt x="96" y="2351"/>
                    <a:pt x="120" y="2359"/>
                    <a:pt x="138" y="2359"/>
                  </a:cubicBezTo>
                  <a:cubicBezTo>
                    <a:pt x="145" y="2359"/>
                    <a:pt x="152" y="2358"/>
                    <a:pt x="156" y="2354"/>
                  </a:cubicBezTo>
                  <a:cubicBezTo>
                    <a:pt x="334" y="1533"/>
                    <a:pt x="537" y="842"/>
                    <a:pt x="1096" y="104"/>
                  </a:cubicBezTo>
                  <a:cubicBezTo>
                    <a:pt x="1137" y="47"/>
                    <a:pt x="1071" y="1"/>
                    <a:pt x="10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22;p35">
              <a:extLst>
                <a:ext uri="{FF2B5EF4-FFF2-40B4-BE49-F238E27FC236}">
                  <a16:creationId xmlns:a16="http://schemas.microsoft.com/office/drawing/2014/main" id="{76016207-8725-959B-0872-AD9345B9072D}"/>
                </a:ext>
              </a:extLst>
            </p:cNvPr>
            <p:cNvSpPr/>
            <p:nvPr/>
          </p:nvSpPr>
          <p:spPr>
            <a:xfrm>
              <a:off x="855676" y="3023060"/>
              <a:ext cx="10757" cy="48741"/>
            </a:xfrm>
            <a:custGeom>
              <a:avLst/>
              <a:gdLst/>
              <a:ahLst/>
              <a:cxnLst/>
              <a:rect l="l" t="t" r="r" b="b"/>
              <a:pathLst>
                <a:path w="287" h="1284" extrusionOk="0">
                  <a:moveTo>
                    <a:pt x="188" y="0"/>
                  </a:moveTo>
                  <a:cubicBezTo>
                    <a:pt x="178" y="0"/>
                    <a:pt x="171" y="3"/>
                    <a:pt x="167" y="10"/>
                  </a:cubicBezTo>
                  <a:cubicBezTo>
                    <a:pt x="1" y="200"/>
                    <a:pt x="25" y="510"/>
                    <a:pt x="48" y="748"/>
                  </a:cubicBezTo>
                  <a:cubicBezTo>
                    <a:pt x="48" y="867"/>
                    <a:pt x="13" y="1213"/>
                    <a:pt x="227" y="1284"/>
                  </a:cubicBezTo>
                  <a:cubicBezTo>
                    <a:pt x="239" y="1284"/>
                    <a:pt x="263" y="1284"/>
                    <a:pt x="263" y="1272"/>
                  </a:cubicBezTo>
                  <a:lnTo>
                    <a:pt x="263" y="1260"/>
                  </a:lnTo>
                  <a:cubicBezTo>
                    <a:pt x="263" y="1260"/>
                    <a:pt x="263" y="1236"/>
                    <a:pt x="251" y="1236"/>
                  </a:cubicBezTo>
                  <a:cubicBezTo>
                    <a:pt x="251" y="1224"/>
                    <a:pt x="239" y="1224"/>
                    <a:pt x="239" y="1224"/>
                  </a:cubicBezTo>
                  <a:cubicBezTo>
                    <a:pt x="227" y="1046"/>
                    <a:pt x="179" y="808"/>
                    <a:pt x="203" y="629"/>
                  </a:cubicBezTo>
                  <a:cubicBezTo>
                    <a:pt x="203" y="439"/>
                    <a:pt x="286" y="248"/>
                    <a:pt x="251" y="34"/>
                  </a:cubicBezTo>
                  <a:cubicBezTo>
                    <a:pt x="242" y="17"/>
                    <a:pt x="210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23;p35">
              <a:extLst>
                <a:ext uri="{FF2B5EF4-FFF2-40B4-BE49-F238E27FC236}">
                  <a16:creationId xmlns:a16="http://schemas.microsoft.com/office/drawing/2014/main" id="{66393FCB-FF1A-3D4D-5F0B-60FE946B1974}"/>
                </a:ext>
              </a:extLst>
            </p:cNvPr>
            <p:cNvSpPr/>
            <p:nvPr/>
          </p:nvSpPr>
          <p:spPr>
            <a:xfrm>
              <a:off x="829815" y="3128666"/>
              <a:ext cx="80357" cy="15108"/>
            </a:xfrm>
            <a:custGeom>
              <a:avLst/>
              <a:gdLst/>
              <a:ahLst/>
              <a:cxnLst/>
              <a:rect l="l" t="t" r="r" b="b"/>
              <a:pathLst>
                <a:path w="2144" h="398" extrusionOk="0">
                  <a:moveTo>
                    <a:pt x="1338" y="1"/>
                  </a:moveTo>
                  <a:cubicBezTo>
                    <a:pt x="1120" y="1"/>
                    <a:pt x="907" y="16"/>
                    <a:pt x="703" y="50"/>
                  </a:cubicBezTo>
                  <a:cubicBezTo>
                    <a:pt x="476" y="97"/>
                    <a:pt x="72" y="169"/>
                    <a:pt x="0" y="347"/>
                  </a:cubicBezTo>
                  <a:cubicBezTo>
                    <a:pt x="0" y="359"/>
                    <a:pt x="24" y="395"/>
                    <a:pt x="48" y="395"/>
                  </a:cubicBezTo>
                  <a:cubicBezTo>
                    <a:pt x="61" y="396"/>
                    <a:pt x="74" y="397"/>
                    <a:pt x="88" y="397"/>
                  </a:cubicBezTo>
                  <a:cubicBezTo>
                    <a:pt x="303" y="397"/>
                    <a:pt x="537" y="226"/>
                    <a:pt x="738" y="181"/>
                  </a:cubicBezTo>
                  <a:cubicBezTo>
                    <a:pt x="956" y="137"/>
                    <a:pt x="1184" y="120"/>
                    <a:pt x="1418" y="120"/>
                  </a:cubicBezTo>
                  <a:cubicBezTo>
                    <a:pt x="1632" y="120"/>
                    <a:pt x="1850" y="134"/>
                    <a:pt x="2072" y="157"/>
                  </a:cubicBezTo>
                  <a:cubicBezTo>
                    <a:pt x="2143" y="157"/>
                    <a:pt x="2143" y="62"/>
                    <a:pt x="2072" y="50"/>
                  </a:cubicBezTo>
                  <a:cubicBezTo>
                    <a:pt x="1823" y="19"/>
                    <a:pt x="157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24;p35">
              <a:extLst>
                <a:ext uri="{FF2B5EF4-FFF2-40B4-BE49-F238E27FC236}">
                  <a16:creationId xmlns:a16="http://schemas.microsoft.com/office/drawing/2014/main" id="{E46B117E-433E-30E7-0C36-BFCE85BB1523}"/>
                </a:ext>
              </a:extLst>
            </p:cNvPr>
            <p:cNvSpPr/>
            <p:nvPr/>
          </p:nvSpPr>
          <p:spPr>
            <a:xfrm>
              <a:off x="973137" y="3329743"/>
              <a:ext cx="81032" cy="20954"/>
            </a:xfrm>
            <a:custGeom>
              <a:avLst/>
              <a:gdLst/>
              <a:ahLst/>
              <a:cxnLst/>
              <a:rect l="l" t="t" r="r" b="b"/>
              <a:pathLst>
                <a:path w="2162" h="552" extrusionOk="0">
                  <a:moveTo>
                    <a:pt x="1375" y="0"/>
                  </a:moveTo>
                  <a:cubicBezTo>
                    <a:pt x="908" y="0"/>
                    <a:pt x="426" y="155"/>
                    <a:pt x="69" y="420"/>
                  </a:cubicBezTo>
                  <a:cubicBezTo>
                    <a:pt x="1" y="469"/>
                    <a:pt x="46" y="551"/>
                    <a:pt x="97" y="551"/>
                  </a:cubicBezTo>
                  <a:cubicBezTo>
                    <a:pt x="108" y="551"/>
                    <a:pt x="119" y="547"/>
                    <a:pt x="129" y="539"/>
                  </a:cubicBezTo>
                  <a:cubicBezTo>
                    <a:pt x="586" y="282"/>
                    <a:pt x="1002" y="169"/>
                    <a:pt x="1463" y="169"/>
                  </a:cubicBezTo>
                  <a:cubicBezTo>
                    <a:pt x="1663" y="169"/>
                    <a:pt x="1871" y="190"/>
                    <a:pt x="2094" y="230"/>
                  </a:cubicBezTo>
                  <a:cubicBezTo>
                    <a:pt x="2097" y="231"/>
                    <a:pt x="2100" y="231"/>
                    <a:pt x="2103" y="231"/>
                  </a:cubicBezTo>
                  <a:cubicBezTo>
                    <a:pt x="2135" y="231"/>
                    <a:pt x="2162" y="180"/>
                    <a:pt x="2129" y="158"/>
                  </a:cubicBezTo>
                  <a:cubicBezTo>
                    <a:pt x="1900" y="50"/>
                    <a:pt x="1640" y="0"/>
                    <a:pt x="1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25;p35">
              <a:extLst>
                <a:ext uri="{FF2B5EF4-FFF2-40B4-BE49-F238E27FC236}">
                  <a16:creationId xmlns:a16="http://schemas.microsoft.com/office/drawing/2014/main" id="{C2FCE92C-0863-AE9C-4C4D-105F01E5C473}"/>
                </a:ext>
              </a:extLst>
            </p:cNvPr>
            <p:cNvSpPr/>
            <p:nvPr/>
          </p:nvSpPr>
          <p:spPr>
            <a:xfrm>
              <a:off x="1091985" y="3278497"/>
              <a:ext cx="60380" cy="73756"/>
            </a:xfrm>
            <a:custGeom>
              <a:avLst/>
              <a:gdLst/>
              <a:ahLst/>
              <a:cxnLst/>
              <a:rect l="l" t="t" r="r" b="b"/>
              <a:pathLst>
                <a:path w="1611" h="1943" extrusionOk="0">
                  <a:moveTo>
                    <a:pt x="1515" y="0"/>
                  </a:moveTo>
                  <a:cubicBezTo>
                    <a:pt x="1504" y="0"/>
                    <a:pt x="1493" y="3"/>
                    <a:pt x="1482" y="8"/>
                  </a:cubicBezTo>
                  <a:cubicBezTo>
                    <a:pt x="708" y="341"/>
                    <a:pt x="197" y="1234"/>
                    <a:pt x="6" y="1925"/>
                  </a:cubicBezTo>
                  <a:cubicBezTo>
                    <a:pt x="0" y="1937"/>
                    <a:pt x="6" y="1943"/>
                    <a:pt x="15" y="1943"/>
                  </a:cubicBezTo>
                  <a:cubicBezTo>
                    <a:pt x="24" y="1943"/>
                    <a:pt x="36" y="1937"/>
                    <a:pt x="42" y="1925"/>
                  </a:cubicBezTo>
                  <a:cubicBezTo>
                    <a:pt x="494" y="1222"/>
                    <a:pt x="744" y="615"/>
                    <a:pt x="1530" y="103"/>
                  </a:cubicBezTo>
                  <a:cubicBezTo>
                    <a:pt x="1611" y="73"/>
                    <a:pt x="1572" y="0"/>
                    <a:pt x="1515" y="0"/>
                  </a:cubicBezTo>
                  <a:close/>
                </a:path>
              </a:pathLst>
            </a:custGeom>
            <a:solidFill>
              <a:srgbClr val="B79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26;p35">
              <a:extLst>
                <a:ext uri="{FF2B5EF4-FFF2-40B4-BE49-F238E27FC236}">
                  <a16:creationId xmlns:a16="http://schemas.microsoft.com/office/drawing/2014/main" id="{9265CDC3-B93D-6841-45D4-D1C37ED7D072}"/>
                </a:ext>
              </a:extLst>
            </p:cNvPr>
            <p:cNvSpPr/>
            <p:nvPr/>
          </p:nvSpPr>
          <p:spPr>
            <a:xfrm>
              <a:off x="896641" y="3219696"/>
              <a:ext cx="105881" cy="18904"/>
            </a:xfrm>
            <a:custGeom>
              <a:avLst/>
              <a:gdLst/>
              <a:ahLst/>
              <a:cxnLst/>
              <a:rect l="l" t="t" r="r" b="b"/>
              <a:pathLst>
                <a:path w="2825" h="498" extrusionOk="0">
                  <a:moveTo>
                    <a:pt x="1013" y="1"/>
                  </a:moveTo>
                  <a:cubicBezTo>
                    <a:pt x="666" y="1"/>
                    <a:pt x="334" y="66"/>
                    <a:pt x="51" y="224"/>
                  </a:cubicBezTo>
                  <a:cubicBezTo>
                    <a:pt x="1" y="263"/>
                    <a:pt x="43" y="354"/>
                    <a:pt x="107" y="354"/>
                  </a:cubicBezTo>
                  <a:cubicBezTo>
                    <a:pt x="119" y="354"/>
                    <a:pt x="132" y="350"/>
                    <a:pt x="146" y="343"/>
                  </a:cubicBezTo>
                  <a:cubicBezTo>
                    <a:pt x="426" y="175"/>
                    <a:pt x="725" y="112"/>
                    <a:pt x="1034" y="112"/>
                  </a:cubicBezTo>
                  <a:cubicBezTo>
                    <a:pt x="1605" y="112"/>
                    <a:pt x="2210" y="327"/>
                    <a:pt x="2789" y="497"/>
                  </a:cubicBezTo>
                  <a:cubicBezTo>
                    <a:pt x="2801" y="497"/>
                    <a:pt x="2825" y="485"/>
                    <a:pt x="2789" y="462"/>
                  </a:cubicBezTo>
                  <a:cubicBezTo>
                    <a:pt x="2261" y="198"/>
                    <a:pt x="1614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27;p35">
              <a:extLst>
                <a:ext uri="{FF2B5EF4-FFF2-40B4-BE49-F238E27FC236}">
                  <a16:creationId xmlns:a16="http://schemas.microsoft.com/office/drawing/2014/main" id="{5BA615DC-F818-49F3-CE87-CD19D06AFF9D}"/>
                </a:ext>
              </a:extLst>
            </p:cNvPr>
            <p:cNvSpPr/>
            <p:nvPr/>
          </p:nvSpPr>
          <p:spPr>
            <a:xfrm>
              <a:off x="2238821" y="3021618"/>
              <a:ext cx="706948" cy="543511"/>
            </a:xfrm>
            <a:custGeom>
              <a:avLst/>
              <a:gdLst/>
              <a:ahLst/>
              <a:cxnLst/>
              <a:rect l="l" t="t" r="r" b="b"/>
              <a:pathLst>
                <a:path w="18862" h="14318" extrusionOk="0">
                  <a:moveTo>
                    <a:pt x="10948" y="0"/>
                  </a:moveTo>
                  <a:cubicBezTo>
                    <a:pt x="9662" y="238"/>
                    <a:pt x="11079" y="1751"/>
                    <a:pt x="10126" y="2334"/>
                  </a:cubicBezTo>
                  <a:cubicBezTo>
                    <a:pt x="9950" y="2447"/>
                    <a:pt x="9736" y="2493"/>
                    <a:pt x="9510" y="2493"/>
                  </a:cubicBezTo>
                  <a:cubicBezTo>
                    <a:pt x="9140" y="2493"/>
                    <a:pt x="8737" y="2370"/>
                    <a:pt x="8412" y="2215"/>
                  </a:cubicBezTo>
                  <a:cubicBezTo>
                    <a:pt x="7440" y="1739"/>
                    <a:pt x="6387" y="967"/>
                    <a:pt x="5308" y="967"/>
                  </a:cubicBezTo>
                  <a:cubicBezTo>
                    <a:pt x="5145" y="967"/>
                    <a:pt x="4981" y="985"/>
                    <a:pt x="4816" y="1024"/>
                  </a:cubicBezTo>
                  <a:cubicBezTo>
                    <a:pt x="3685" y="1310"/>
                    <a:pt x="3709" y="2477"/>
                    <a:pt x="4126" y="3394"/>
                  </a:cubicBezTo>
                  <a:cubicBezTo>
                    <a:pt x="4530" y="4299"/>
                    <a:pt x="5150" y="5227"/>
                    <a:pt x="4947" y="6096"/>
                  </a:cubicBezTo>
                  <a:cubicBezTo>
                    <a:pt x="4796" y="6248"/>
                    <a:pt x="4609" y="6308"/>
                    <a:pt x="4398" y="6308"/>
                  </a:cubicBezTo>
                  <a:cubicBezTo>
                    <a:pt x="3797" y="6308"/>
                    <a:pt x="3004" y="5816"/>
                    <a:pt x="2316" y="5561"/>
                  </a:cubicBezTo>
                  <a:cubicBezTo>
                    <a:pt x="2098" y="5484"/>
                    <a:pt x="1872" y="5449"/>
                    <a:pt x="1655" y="5449"/>
                  </a:cubicBezTo>
                  <a:cubicBezTo>
                    <a:pt x="758" y="5449"/>
                    <a:pt x="1" y="6053"/>
                    <a:pt x="470" y="6858"/>
                  </a:cubicBezTo>
                  <a:cubicBezTo>
                    <a:pt x="923" y="7668"/>
                    <a:pt x="1840" y="7989"/>
                    <a:pt x="1613" y="8871"/>
                  </a:cubicBezTo>
                  <a:cubicBezTo>
                    <a:pt x="1482" y="9549"/>
                    <a:pt x="482" y="9585"/>
                    <a:pt x="351" y="10275"/>
                  </a:cubicBezTo>
                  <a:cubicBezTo>
                    <a:pt x="173" y="11633"/>
                    <a:pt x="1959" y="13454"/>
                    <a:pt x="2983" y="14050"/>
                  </a:cubicBezTo>
                  <a:cubicBezTo>
                    <a:pt x="3265" y="14217"/>
                    <a:pt x="3574" y="14318"/>
                    <a:pt x="3848" y="14318"/>
                  </a:cubicBezTo>
                  <a:cubicBezTo>
                    <a:pt x="4198" y="14318"/>
                    <a:pt x="4490" y="14153"/>
                    <a:pt x="4590" y="13752"/>
                  </a:cubicBezTo>
                  <a:cubicBezTo>
                    <a:pt x="4733" y="13240"/>
                    <a:pt x="4530" y="12561"/>
                    <a:pt x="4733" y="12097"/>
                  </a:cubicBezTo>
                  <a:cubicBezTo>
                    <a:pt x="4903" y="11768"/>
                    <a:pt x="5165" y="11666"/>
                    <a:pt x="5473" y="11666"/>
                  </a:cubicBezTo>
                  <a:cubicBezTo>
                    <a:pt x="5977" y="11666"/>
                    <a:pt x="6604" y="11940"/>
                    <a:pt x="7151" y="11940"/>
                  </a:cubicBezTo>
                  <a:cubicBezTo>
                    <a:pt x="7395" y="11940"/>
                    <a:pt x="7623" y="11886"/>
                    <a:pt x="7817" y="11728"/>
                  </a:cubicBezTo>
                  <a:cubicBezTo>
                    <a:pt x="8281" y="11371"/>
                    <a:pt x="8448" y="10621"/>
                    <a:pt x="8329" y="10025"/>
                  </a:cubicBezTo>
                  <a:cubicBezTo>
                    <a:pt x="8186" y="9430"/>
                    <a:pt x="7805" y="8954"/>
                    <a:pt x="7400" y="8490"/>
                  </a:cubicBezTo>
                  <a:cubicBezTo>
                    <a:pt x="7606" y="8312"/>
                    <a:pt x="7844" y="8252"/>
                    <a:pt x="8097" y="8252"/>
                  </a:cubicBezTo>
                  <a:cubicBezTo>
                    <a:pt x="8631" y="8252"/>
                    <a:pt x="9236" y="8518"/>
                    <a:pt x="9781" y="8518"/>
                  </a:cubicBezTo>
                  <a:cubicBezTo>
                    <a:pt x="10037" y="8518"/>
                    <a:pt x="10280" y="8460"/>
                    <a:pt x="10495" y="8287"/>
                  </a:cubicBezTo>
                  <a:cubicBezTo>
                    <a:pt x="11150" y="7799"/>
                    <a:pt x="10948" y="6942"/>
                    <a:pt x="10626" y="6346"/>
                  </a:cubicBezTo>
                  <a:cubicBezTo>
                    <a:pt x="10855" y="6171"/>
                    <a:pt x="11129" y="6102"/>
                    <a:pt x="11406" y="6102"/>
                  </a:cubicBezTo>
                  <a:cubicBezTo>
                    <a:pt x="11750" y="6102"/>
                    <a:pt x="12100" y="6208"/>
                    <a:pt x="12377" y="6346"/>
                  </a:cubicBezTo>
                  <a:cubicBezTo>
                    <a:pt x="12747" y="6541"/>
                    <a:pt x="13133" y="6792"/>
                    <a:pt x="13607" y="6792"/>
                  </a:cubicBezTo>
                  <a:cubicBezTo>
                    <a:pt x="13712" y="6792"/>
                    <a:pt x="13822" y="6779"/>
                    <a:pt x="13936" y="6751"/>
                  </a:cubicBezTo>
                  <a:cubicBezTo>
                    <a:pt x="14829" y="6549"/>
                    <a:pt x="15425" y="5549"/>
                    <a:pt x="15115" y="4977"/>
                  </a:cubicBezTo>
                  <a:cubicBezTo>
                    <a:pt x="14770" y="4418"/>
                    <a:pt x="13841" y="4168"/>
                    <a:pt x="12948" y="3941"/>
                  </a:cubicBezTo>
                  <a:cubicBezTo>
                    <a:pt x="13023" y="3627"/>
                    <a:pt x="13499" y="3514"/>
                    <a:pt x="13978" y="3514"/>
                  </a:cubicBezTo>
                  <a:cubicBezTo>
                    <a:pt x="14189" y="3514"/>
                    <a:pt x="14401" y="3536"/>
                    <a:pt x="14579" y="3572"/>
                  </a:cubicBezTo>
                  <a:cubicBezTo>
                    <a:pt x="14730" y="3604"/>
                    <a:pt x="14908" y="3622"/>
                    <a:pt x="15092" y="3622"/>
                  </a:cubicBezTo>
                  <a:cubicBezTo>
                    <a:pt x="15591" y="3622"/>
                    <a:pt x="16123" y="3493"/>
                    <a:pt x="16210" y="3179"/>
                  </a:cubicBezTo>
                  <a:cubicBezTo>
                    <a:pt x="16306" y="2858"/>
                    <a:pt x="15627" y="2691"/>
                    <a:pt x="15710" y="2346"/>
                  </a:cubicBezTo>
                  <a:cubicBezTo>
                    <a:pt x="15829" y="1858"/>
                    <a:pt x="17020" y="1917"/>
                    <a:pt x="17770" y="1691"/>
                  </a:cubicBezTo>
                  <a:cubicBezTo>
                    <a:pt x="18700" y="1444"/>
                    <a:pt x="18862" y="452"/>
                    <a:pt x="17888" y="452"/>
                  </a:cubicBezTo>
                  <a:cubicBezTo>
                    <a:pt x="17877" y="452"/>
                    <a:pt x="17865" y="453"/>
                    <a:pt x="17854" y="453"/>
                  </a:cubicBezTo>
                  <a:cubicBezTo>
                    <a:pt x="16282" y="500"/>
                    <a:pt x="16496" y="1191"/>
                    <a:pt x="15615" y="1262"/>
                  </a:cubicBezTo>
                  <a:cubicBezTo>
                    <a:pt x="15615" y="977"/>
                    <a:pt x="15615" y="667"/>
                    <a:pt x="15365" y="441"/>
                  </a:cubicBezTo>
                  <a:cubicBezTo>
                    <a:pt x="15207" y="298"/>
                    <a:pt x="14901" y="198"/>
                    <a:pt x="14601" y="198"/>
                  </a:cubicBezTo>
                  <a:cubicBezTo>
                    <a:pt x="14427" y="198"/>
                    <a:pt x="14255" y="231"/>
                    <a:pt x="14115" y="310"/>
                  </a:cubicBezTo>
                  <a:cubicBezTo>
                    <a:pt x="13508" y="631"/>
                    <a:pt x="13877" y="1465"/>
                    <a:pt x="13127" y="1560"/>
                  </a:cubicBezTo>
                  <a:cubicBezTo>
                    <a:pt x="13088" y="1565"/>
                    <a:pt x="13052" y="1568"/>
                    <a:pt x="13018" y="1568"/>
                  </a:cubicBezTo>
                  <a:cubicBezTo>
                    <a:pt x="12489" y="1568"/>
                    <a:pt x="12434" y="988"/>
                    <a:pt x="12222" y="608"/>
                  </a:cubicBezTo>
                  <a:cubicBezTo>
                    <a:pt x="12031" y="262"/>
                    <a:pt x="11508" y="24"/>
                    <a:pt x="10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28;p35">
              <a:extLst>
                <a:ext uri="{FF2B5EF4-FFF2-40B4-BE49-F238E27FC236}">
                  <a16:creationId xmlns:a16="http://schemas.microsoft.com/office/drawing/2014/main" id="{E1D03412-045C-1E74-F62E-489E3B525450}"/>
                </a:ext>
              </a:extLst>
            </p:cNvPr>
            <p:cNvSpPr/>
            <p:nvPr/>
          </p:nvSpPr>
          <p:spPr>
            <a:xfrm>
              <a:off x="2310069" y="3107484"/>
              <a:ext cx="431882" cy="403287"/>
            </a:xfrm>
            <a:custGeom>
              <a:avLst/>
              <a:gdLst/>
              <a:ahLst/>
              <a:cxnLst/>
              <a:rect l="l" t="t" r="r" b="b"/>
              <a:pathLst>
                <a:path w="11523" h="10624" extrusionOk="0">
                  <a:moveTo>
                    <a:pt x="11512" y="1"/>
                  </a:moveTo>
                  <a:cubicBezTo>
                    <a:pt x="11515" y="5"/>
                    <a:pt x="11518" y="6"/>
                    <a:pt x="11519" y="6"/>
                  </a:cubicBezTo>
                  <a:cubicBezTo>
                    <a:pt x="11522" y="6"/>
                    <a:pt x="11519" y="1"/>
                    <a:pt x="11512" y="1"/>
                  </a:cubicBezTo>
                  <a:close/>
                  <a:moveTo>
                    <a:pt x="11512" y="1"/>
                  </a:moveTo>
                  <a:cubicBezTo>
                    <a:pt x="10071" y="251"/>
                    <a:pt x="8809" y="965"/>
                    <a:pt x="7702" y="1596"/>
                  </a:cubicBezTo>
                  <a:cubicBezTo>
                    <a:pt x="6463" y="2382"/>
                    <a:pt x="5320" y="3215"/>
                    <a:pt x="4296" y="4084"/>
                  </a:cubicBezTo>
                  <a:cubicBezTo>
                    <a:pt x="3308" y="5025"/>
                    <a:pt x="2451" y="6013"/>
                    <a:pt x="1689" y="7037"/>
                  </a:cubicBezTo>
                  <a:cubicBezTo>
                    <a:pt x="1022" y="8109"/>
                    <a:pt x="260" y="9228"/>
                    <a:pt x="10" y="10514"/>
                  </a:cubicBezTo>
                  <a:cubicBezTo>
                    <a:pt x="1" y="10561"/>
                    <a:pt x="44" y="10623"/>
                    <a:pt x="74" y="10623"/>
                  </a:cubicBezTo>
                  <a:cubicBezTo>
                    <a:pt x="81" y="10623"/>
                    <a:pt x="88" y="10619"/>
                    <a:pt x="93" y="10609"/>
                  </a:cubicBezTo>
                  <a:cubicBezTo>
                    <a:pt x="665" y="9680"/>
                    <a:pt x="1070" y="8478"/>
                    <a:pt x="1665" y="7501"/>
                  </a:cubicBezTo>
                  <a:cubicBezTo>
                    <a:pt x="2356" y="6489"/>
                    <a:pt x="3177" y="5537"/>
                    <a:pt x="4070" y="4608"/>
                  </a:cubicBezTo>
                  <a:cubicBezTo>
                    <a:pt x="5058" y="3715"/>
                    <a:pt x="6142" y="2870"/>
                    <a:pt x="7332" y="2060"/>
                  </a:cubicBezTo>
                  <a:cubicBezTo>
                    <a:pt x="8606" y="1263"/>
                    <a:pt x="9976" y="620"/>
                    <a:pt x="1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29;p35">
              <a:extLst>
                <a:ext uri="{FF2B5EF4-FFF2-40B4-BE49-F238E27FC236}">
                  <a16:creationId xmlns:a16="http://schemas.microsoft.com/office/drawing/2014/main" id="{6AF5DE9B-FBAB-5C61-99D4-9A40AFA64EA2}"/>
                </a:ext>
              </a:extLst>
            </p:cNvPr>
            <p:cNvSpPr/>
            <p:nvPr/>
          </p:nvSpPr>
          <p:spPr>
            <a:xfrm>
              <a:off x="2489634" y="3117468"/>
              <a:ext cx="32795" cy="100594"/>
            </a:xfrm>
            <a:custGeom>
              <a:avLst/>
              <a:gdLst/>
              <a:ahLst/>
              <a:cxnLst/>
              <a:rect l="l" t="t" r="r" b="b"/>
              <a:pathLst>
                <a:path w="875" h="2650" extrusionOk="0">
                  <a:moveTo>
                    <a:pt x="114" y="0"/>
                  </a:moveTo>
                  <a:cubicBezTo>
                    <a:pt x="56" y="0"/>
                    <a:pt x="0" y="36"/>
                    <a:pt x="29" y="95"/>
                  </a:cubicBezTo>
                  <a:cubicBezTo>
                    <a:pt x="458" y="952"/>
                    <a:pt x="529" y="1726"/>
                    <a:pt x="565" y="2643"/>
                  </a:cubicBezTo>
                  <a:cubicBezTo>
                    <a:pt x="569" y="2647"/>
                    <a:pt x="578" y="2650"/>
                    <a:pt x="588" y="2650"/>
                  </a:cubicBezTo>
                  <a:cubicBezTo>
                    <a:pt x="605" y="2650"/>
                    <a:pt x="625" y="2642"/>
                    <a:pt x="625" y="2619"/>
                  </a:cubicBezTo>
                  <a:cubicBezTo>
                    <a:pt x="875" y="1809"/>
                    <a:pt x="648" y="833"/>
                    <a:pt x="208" y="47"/>
                  </a:cubicBezTo>
                  <a:cubicBezTo>
                    <a:pt x="189" y="15"/>
                    <a:pt x="151" y="0"/>
                    <a:pt x="1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30;p35">
              <a:extLst>
                <a:ext uri="{FF2B5EF4-FFF2-40B4-BE49-F238E27FC236}">
                  <a16:creationId xmlns:a16="http://schemas.microsoft.com/office/drawing/2014/main" id="{734B6040-977F-701A-EC0E-B4631B7D5D46}"/>
                </a:ext>
              </a:extLst>
            </p:cNvPr>
            <p:cNvSpPr/>
            <p:nvPr/>
          </p:nvSpPr>
          <p:spPr>
            <a:xfrm>
              <a:off x="2656717" y="3076243"/>
              <a:ext cx="19227" cy="51170"/>
            </a:xfrm>
            <a:custGeom>
              <a:avLst/>
              <a:gdLst/>
              <a:ahLst/>
              <a:cxnLst/>
              <a:rect l="l" t="t" r="r" b="b"/>
              <a:pathLst>
                <a:path w="513" h="1348" extrusionOk="0">
                  <a:moveTo>
                    <a:pt x="332" y="0"/>
                  </a:moveTo>
                  <a:cubicBezTo>
                    <a:pt x="310" y="0"/>
                    <a:pt x="286" y="7"/>
                    <a:pt x="286" y="14"/>
                  </a:cubicBezTo>
                  <a:cubicBezTo>
                    <a:pt x="215" y="228"/>
                    <a:pt x="250" y="454"/>
                    <a:pt x="227" y="657"/>
                  </a:cubicBezTo>
                  <a:cubicBezTo>
                    <a:pt x="167" y="883"/>
                    <a:pt x="96" y="1109"/>
                    <a:pt x="36" y="1300"/>
                  </a:cubicBezTo>
                  <a:lnTo>
                    <a:pt x="12" y="1300"/>
                  </a:lnTo>
                  <a:cubicBezTo>
                    <a:pt x="0" y="1300"/>
                    <a:pt x="0" y="1312"/>
                    <a:pt x="0" y="1312"/>
                  </a:cubicBezTo>
                  <a:lnTo>
                    <a:pt x="0" y="1324"/>
                  </a:lnTo>
                  <a:cubicBezTo>
                    <a:pt x="0" y="1347"/>
                    <a:pt x="36" y="1347"/>
                    <a:pt x="48" y="1347"/>
                  </a:cubicBezTo>
                  <a:cubicBezTo>
                    <a:pt x="274" y="1312"/>
                    <a:pt x="310" y="943"/>
                    <a:pt x="346" y="824"/>
                  </a:cubicBezTo>
                  <a:cubicBezTo>
                    <a:pt x="417" y="574"/>
                    <a:pt x="512" y="252"/>
                    <a:pt x="369" y="14"/>
                  </a:cubicBezTo>
                  <a:cubicBezTo>
                    <a:pt x="364" y="4"/>
                    <a:pt x="349" y="0"/>
                    <a:pt x="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31;p35">
              <a:extLst>
                <a:ext uri="{FF2B5EF4-FFF2-40B4-BE49-F238E27FC236}">
                  <a16:creationId xmlns:a16="http://schemas.microsoft.com/office/drawing/2014/main" id="{1A42D5BB-4647-E4CD-76A8-5B311FC509A0}"/>
                </a:ext>
              </a:extLst>
            </p:cNvPr>
            <p:cNvSpPr/>
            <p:nvPr/>
          </p:nvSpPr>
          <p:spPr>
            <a:xfrm>
              <a:off x="2597800" y="3180710"/>
              <a:ext cx="82606" cy="28508"/>
            </a:xfrm>
            <a:custGeom>
              <a:avLst/>
              <a:gdLst/>
              <a:ahLst/>
              <a:cxnLst/>
              <a:rect l="l" t="t" r="r" b="b"/>
              <a:pathLst>
                <a:path w="2204" h="751" extrusionOk="0">
                  <a:moveTo>
                    <a:pt x="84" y="0"/>
                  </a:moveTo>
                  <a:cubicBezTo>
                    <a:pt x="13" y="0"/>
                    <a:pt x="1" y="108"/>
                    <a:pt x="72" y="108"/>
                  </a:cubicBezTo>
                  <a:cubicBezTo>
                    <a:pt x="560" y="155"/>
                    <a:pt x="1048" y="227"/>
                    <a:pt x="1453" y="405"/>
                  </a:cubicBezTo>
                  <a:cubicBezTo>
                    <a:pt x="1656" y="500"/>
                    <a:pt x="1882" y="739"/>
                    <a:pt x="2144" y="750"/>
                  </a:cubicBezTo>
                  <a:cubicBezTo>
                    <a:pt x="2168" y="750"/>
                    <a:pt x="2203" y="727"/>
                    <a:pt x="2180" y="715"/>
                  </a:cubicBezTo>
                  <a:cubicBezTo>
                    <a:pt x="2144" y="512"/>
                    <a:pt x="1739" y="358"/>
                    <a:pt x="1513" y="274"/>
                  </a:cubicBezTo>
                  <a:cubicBezTo>
                    <a:pt x="1084" y="108"/>
                    <a:pt x="584" y="36"/>
                    <a:pt x="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32;p35">
              <a:extLst>
                <a:ext uri="{FF2B5EF4-FFF2-40B4-BE49-F238E27FC236}">
                  <a16:creationId xmlns:a16="http://schemas.microsoft.com/office/drawing/2014/main" id="{44D27335-D8D2-FECD-C06E-9E4E8260F3F7}"/>
                </a:ext>
              </a:extLst>
            </p:cNvPr>
            <p:cNvSpPr/>
            <p:nvPr/>
          </p:nvSpPr>
          <p:spPr>
            <a:xfrm>
              <a:off x="2408153" y="3365426"/>
              <a:ext cx="82606" cy="32304"/>
            </a:xfrm>
            <a:custGeom>
              <a:avLst/>
              <a:gdLst/>
              <a:ahLst/>
              <a:cxnLst/>
              <a:rect l="l" t="t" r="r" b="b"/>
              <a:pathLst>
                <a:path w="2204" h="851" extrusionOk="0">
                  <a:moveTo>
                    <a:pt x="477" y="1"/>
                  </a:moveTo>
                  <a:cubicBezTo>
                    <a:pt x="333" y="1"/>
                    <a:pt x="193" y="17"/>
                    <a:pt x="60" y="52"/>
                  </a:cubicBezTo>
                  <a:cubicBezTo>
                    <a:pt x="1" y="52"/>
                    <a:pt x="12" y="123"/>
                    <a:pt x="72" y="123"/>
                  </a:cubicBezTo>
                  <a:cubicBezTo>
                    <a:pt x="858" y="123"/>
                    <a:pt x="1453" y="314"/>
                    <a:pt x="2060" y="837"/>
                  </a:cubicBezTo>
                  <a:cubicBezTo>
                    <a:pt x="2072" y="846"/>
                    <a:pt x="2084" y="850"/>
                    <a:pt x="2097" y="850"/>
                  </a:cubicBezTo>
                  <a:cubicBezTo>
                    <a:pt x="2150" y="850"/>
                    <a:pt x="2204" y="779"/>
                    <a:pt x="2156" y="730"/>
                  </a:cubicBezTo>
                  <a:cubicBezTo>
                    <a:pt x="1742" y="288"/>
                    <a:pt x="1080" y="1"/>
                    <a:pt x="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33;p35">
              <a:extLst>
                <a:ext uri="{FF2B5EF4-FFF2-40B4-BE49-F238E27FC236}">
                  <a16:creationId xmlns:a16="http://schemas.microsoft.com/office/drawing/2014/main" id="{C2C80A5A-2F35-CB37-42E2-B5907B84D5F7}"/>
                </a:ext>
              </a:extLst>
            </p:cNvPr>
            <p:cNvSpPr/>
            <p:nvPr/>
          </p:nvSpPr>
          <p:spPr>
            <a:xfrm>
              <a:off x="2315916" y="3287683"/>
              <a:ext cx="49886" cy="88409"/>
            </a:xfrm>
            <a:custGeom>
              <a:avLst/>
              <a:gdLst/>
              <a:ahLst/>
              <a:cxnLst/>
              <a:rect l="l" t="t" r="r" b="b"/>
              <a:pathLst>
                <a:path w="1331" h="2329" extrusionOk="0">
                  <a:moveTo>
                    <a:pt x="103" y="1"/>
                  </a:moveTo>
                  <a:cubicBezTo>
                    <a:pt x="46" y="1"/>
                    <a:pt x="1" y="58"/>
                    <a:pt x="56" y="123"/>
                  </a:cubicBezTo>
                  <a:cubicBezTo>
                    <a:pt x="771" y="790"/>
                    <a:pt x="938" y="1492"/>
                    <a:pt x="1271" y="2302"/>
                  </a:cubicBezTo>
                  <a:cubicBezTo>
                    <a:pt x="1277" y="2320"/>
                    <a:pt x="1292" y="2329"/>
                    <a:pt x="1305" y="2329"/>
                  </a:cubicBezTo>
                  <a:cubicBezTo>
                    <a:pt x="1319" y="2329"/>
                    <a:pt x="1330" y="2320"/>
                    <a:pt x="1330" y="2302"/>
                  </a:cubicBezTo>
                  <a:cubicBezTo>
                    <a:pt x="1247" y="1552"/>
                    <a:pt x="914" y="516"/>
                    <a:pt x="152" y="16"/>
                  </a:cubicBezTo>
                  <a:cubicBezTo>
                    <a:pt x="136" y="5"/>
                    <a:pt x="119" y="1"/>
                    <a:pt x="103" y="1"/>
                  </a:cubicBezTo>
                  <a:close/>
                </a:path>
              </a:pathLst>
            </a:custGeom>
            <a:solidFill>
              <a:srgbClr val="B79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34;p35">
              <a:extLst>
                <a:ext uri="{FF2B5EF4-FFF2-40B4-BE49-F238E27FC236}">
                  <a16:creationId xmlns:a16="http://schemas.microsoft.com/office/drawing/2014/main" id="{40BE58AE-982C-49C7-7C62-8E2BC0A90972}"/>
                </a:ext>
              </a:extLst>
            </p:cNvPr>
            <p:cNvSpPr/>
            <p:nvPr/>
          </p:nvSpPr>
          <p:spPr>
            <a:xfrm>
              <a:off x="2481800" y="3266463"/>
              <a:ext cx="111466" cy="22966"/>
            </a:xfrm>
            <a:custGeom>
              <a:avLst/>
              <a:gdLst/>
              <a:ahLst/>
              <a:cxnLst/>
              <a:rect l="l" t="t" r="r" b="b"/>
              <a:pathLst>
                <a:path w="2974" h="605" extrusionOk="0">
                  <a:moveTo>
                    <a:pt x="1325" y="0"/>
                  </a:moveTo>
                  <a:cubicBezTo>
                    <a:pt x="876" y="0"/>
                    <a:pt x="415" y="76"/>
                    <a:pt x="0" y="194"/>
                  </a:cubicBezTo>
                  <a:cubicBezTo>
                    <a:pt x="0" y="218"/>
                    <a:pt x="0" y="230"/>
                    <a:pt x="12" y="230"/>
                  </a:cubicBezTo>
                  <a:cubicBezTo>
                    <a:pt x="454" y="193"/>
                    <a:pt x="906" y="133"/>
                    <a:pt x="1337" y="133"/>
                  </a:cubicBezTo>
                  <a:cubicBezTo>
                    <a:pt x="1881" y="133"/>
                    <a:pt x="2392" y="228"/>
                    <a:pt x="2810" y="587"/>
                  </a:cubicBezTo>
                  <a:cubicBezTo>
                    <a:pt x="2822" y="599"/>
                    <a:pt x="2837" y="604"/>
                    <a:pt x="2852" y="604"/>
                  </a:cubicBezTo>
                  <a:cubicBezTo>
                    <a:pt x="2910" y="604"/>
                    <a:pt x="2974" y="527"/>
                    <a:pt x="2917" y="480"/>
                  </a:cubicBezTo>
                  <a:cubicBezTo>
                    <a:pt x="2496" y="134"/>
                    <a:pt x="1921" y="0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135;p35">
              <a:extLst>
                <a:ext uri="{FF2B5EF4-FFF2-40B4-BE49-F238E27FC236}">
                  <a16:creationId xmlns:a16="http://schemas.microsoft.com/office/drawing/2014/main" id="{529404CD-244D-C499-A126-041030E88456}"/>
                </a:ext>
              </a:extLst>
            </p:cNvPr>
            <p:cNvSpPr/>
            <p:nvPr/>
          </p:nvSpPr>
          <p:spPr>
            <a:xfrm>
              <a:off x="1077030" y="2709772"/>
              <a:ext cx="1342796" cy="793668"/>
            </a:xfrm>
            <a:custGeom>
              <a:avLst/>
              <a:gdLst/>
              <a:ahLst/>
              <a:cxnLst/>
              <a:rect l="l" t="t" r="r" b="b"/>
              <a:pathLst>
                <a:path w="35827" h="20908" extrusionOk="0">
                  <a:moveTo>
                    <a:pt x="1488" y="0"/>
                  </a:moveTo>
                  <a:cubicBezTo>
                    <a:pt x="667" y="0"/>
                    <a:pt x="0" y="667"/>
                    <a:pt x="0" y="1488"/>
                  </a:cubicBezTo>
                  <a:lnTo>
                    <a:pt x="0" y="20657"/>
                  </a:lnTo>
                  <a:lnTo>
                    <a:pt x="35826" y="20907"/>
                  </a:lnTo>
                  <a:lnTo>
                    <a:pt x="35814" y="1453"/>
                  </a:lnTo>
                  <a:cubicBezTo>
                    <a:pt x="35814" y="655"/>
                    <a:pt x="35159" y="0"/>
                    <a:pt x="34350" y="0"/>
                  </a:cubicBezTo>
                  <a:close/>
                </a:path>
              </a:pathLst>
            </a:custGeom>
            <a:solidFill>
              <a:srgbClr val="424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136;p35">
              <a:extLst>
                <a:ext uri="{FF2B5EF4-FFF2-40B4-BE49-F238E27FC236}">
                  <a16:creationId xmlns:a16="http://schemas.microsoft.com/office/drawing/2014/main" id="{29729F20-81C8-334B-8F4A-229700DB693F}"/>
                </a:ext>
              </a:extLst>
            </p:cNvPr>
            <p:cNvSpPr/>
            <p:nvPr/>
          </p:nvSpPr>
          <p:spPr>
            <a:xfrm>
              <a:off x="1065862" y="2721046"/>
              <a:ext cx="1342346" cy="784633"/>
            </a:xfrm>
            <a:custGeom>
              <a:avLst/>
              <a:gdLst/>
              <a:ahLst/>
              <a:cxnLst/>
              <a:rect l="l" t="t" r="r" b="b"/>
              <a:pathLst>
                <a:path w="35815" h="20670" extrusionOk="0">
                  <a:moveTo>
                    <a:pt x="751" y="1"/>
                  </a:moveTo>
                  <a:cubicBezTo>
                    <a:pt x="334" y="1"/>
                    <a:pt x="1" y="322"/>
                    <a:pt x="1" y="739"/>
                  </a:cubicBezTo>
                  <a:lnTo>
                    <a:pt x="1" y="20670"/>
                  </a:lnTo>
                  <a:lnTo>
                    <a:pt x="35815" y="20670"/>
                  </a:lnTo>
                  <a:lnTo>
                    <a:pt x="35815" y="727"/>
                  </a:lnTo>
                  <a:cubicBezTo>
                    <a:pt x="35815" y="322"/>
                    <a:pt x="35481" y="1"/>
                    <a:pt x="35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137;p35">
              <a:extLst>
                <a:ext uri="{FF2B5EF4-FFF2-40B4-BE49-F238E27FC236}">
                  <a16:creationId xmlns:a16="http://schemas.microsoft.com/office/drawing/2014/main" id="{1F726F06-5524-2012-4C1C-06DBDE709272}"/>
                </a:ext>
              </a:extLst>
            </p:cNvPr>
            <p:cNvSpPr/>
            <p:nvPr/>
          </p:nvSpPr>
          <p:spPr>
            <a:xfrm>
              <a:off x="801706" y="3503413"/>
              <a:ext cx="1908632" cy="214702"/>
            </a:xfrm>
            <a:custGeom>
              <a:avLst/>
              <a:gdLst/>
              <a:ahLst/>
              <a:cxnLst/>
              <a:rect l="l" t="t" r="r" b="b"/>
              <a:pathLst>
                <a:path w="50924" h="5656" extrusionOk="0">
                  <a:moveTo>
                    <a:pt x="43172" y="0"/>
                  </a:moveTo>
                  <a:lnTo>
                    <a:pt x="7001" y="48"/>
                  </a:lnTo>
                  <a:lnTo>
                    <a:pt x="369" y="2298"/>
                  </a:lnTo>
                  <a:cubicBezTo>
                    <a:pt x="0" y="3037"/>
                    <a:pt x="310" y="5656"/>
                    <a:pt x="1322" y="5656"/>
                  </a:cubicBezTo>
                  <a:lnTo>
                    <a:pt x="48482" y="5656"/>
                  </a:lnTo>
                  <a:cubicBezTo>
                    <a:pt x="49482" y="5656"/>
                    <a:pt x="50923" y="2715"/>
                    <a:pt x="49721" y="2084"/>
                  </a:cubicBezTo>
                  <a:lnTo>
                    <a:pt x="431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138;p35">
              <a:extLst>
                <a:ext uri="{FF2B5EF4-FFF2-40B4-BE49-F238E27FC236}">
                  <a16:creationId xmlns:a16="http://schemas.microsoft.com/office/drawing/2014/main" id="{AE86ED46-0301-815A-7341-3409D1293FD3}"/>
                </a:ext>
              </a:extLst>
            </p:cNvPr>
            <p:cNvSpPr/>
            <p:nvPr/>
          </p:nvSpPr>
          <p:spPr>
            <a:xfrm>
              <a:off x="801706" y="3505652"/>
              <a:ext cx="1886293" cy="115322"/>
            </a:xfrm>
            <a:custGeom>
              <a:avLst/>
              <a:gdLst/>
              <a:ahLst/>
              <a:cxnLst/>
              <a:rect l="l" t="t" r="r" b="b"/>
              <a:pathLst>
                <a:path w="50328" h="3038" extrusionOk="0">
                  <a:moveTo>
                    <a:pt x="7001" y="1"/>
                  </a:moveTo>
                  <a:lnTo>
                    <a:pt x="369" y="2251"/>
                  </a:lnTo>
                  <a:cubicBezTo>
                    <a:pt x="0" y="2954"/>
                    <a:pt x="310" y="3037"/>
                    <a:pt x="1322" y="3037"/>
                  </a:cubicBezTo>
                  <a:lnTo>
                    <a:pt x="48482" y="3037"/>
                  </a:lnTo>
                  <a:cubicBezTo>
                    <a:pt x="49482" y="3037"/>
                    <a:pt x="50328" y="2906"/>
                    <a:pt x="49578" y="2251"/>
                  </a:cubicBezTo>
                  <a:lnTo>
                    <a:pt x="42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139;p35">
              <a:extLst>
                <a:ext uri="{FF2B5EF4-FFF2-40B4-BE49-F238E27FC236}">
                  <a16:creationId xmlns:a16="http://schemas.microsoft.com/office/drawing/2014/main" id="{2F374769-6AD1-E9E5-6B93-61F05945416E}"/>
                </a:ext>
              </a:extLst>
            </p:cNvPr>
            <p:cNvSpPr/>
            <p:nvPr/>
          </p:nvSpPr>
          <p:spPr>
            <a:xfrm>
              <a:off x="1465693" y="3540007"/>
              <a:ext cx="549832" cy="53372"/>
            </a:xfrm>
            <a:custGeom>
              <a:avLst/>
              <a:gdLst/>
              <a:ahLst/>
              <a:cxnLst/>
              <a:rect l="l" t="t" r="r" b="b"/>
              <a:pathLst>
                <a:path w="14670" h="1406" extrusionOk="0">
                  <a:moveTo>
                    <a:pt x="1310" y="1"/>
                  </a:moveTo>
                  <a:cubicBezTo>
                    <a:pt x="1072" y="1"/>
                    <a:pt x="870" y="60"/>
                    <a:pt x="798" y="168"/>
                  </a:cubicBezTo>
                  <a:lnTo>
                    <a:pt x="120" y="1072"/>
                  </a:lnTo>
                  <a:cubicBezTo>
                    <a:pt x="1" y="1239"/>
                    <a:pt x="274" y="1406"/>
                    <a:pt x="643" y="1406"/>
                  </a:cubicBezTo>
                  <a:lnTo>
                    <a:pt x="14026" y="1406"/>
                  </a:lnTo>
                  <a:cubicBezTo>
                    <a:pt x="14395" y="1406"/>
                    <a:pt x="14669" y="1239"/>
                    <a:pt x="14562" y="1072"/>
                  </a:cubicBezTo>
                  <a:lnTo>
                    <a:pt x="13895" y="168"/>
                  </a:lnTo>
                  <a:cubicBezTo>
                    <a:pt x="13812" y="72"/>
                    <a:pt x="13609" y="1"/>
                    <a:pt x="13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140;p35">
              <a:extLst>
                <a:ext uri="{FF2B5EF4-FFF2-40B4-BE49-F238E27FC236}">
                  <a16:creationId xmlns:a16="http://schemas.microsoft.com/office/drawing/2014/main" id="{FD37E9DE-095E-1A68-5893-67C635ADF7BE}"/>
                </a:ext>
              </a:extLst>
            </p:cNvPr>
            <p:cNvSpPr/>
            <p:nvPr/>
          </p:nvSpPr>
          <p:spPr>
            <a:xfrm>
              <a:off x="1141270" y="2787477"/>
              <a:ext cx="1194638" cy="720936"/>
            </a:xfrm>
            <a:custGeom>
              <a:avLst/>
              <a:gdLst/>
              <a:ahLst/>
              <a:cxnLst/>
              <a:rect l="l" t="t" r="r" b="b"/>
              <a:pathLst>
                <a:path w="31874" h="18992" extrusionOk="0">
                  <a:moveTo>
                    <a:pt x="2751" y="1"/>
                  </a:moveTo>
                  <a:lnTo>
                    <a:pt x="1870" y="37"/>
                  </a:lnTo>
                  <a:lnTo>
                    <a:pt x="1001" y="49"/>
                  </a:lnTo>
                  <a:lnTo>
                    <a:pt x="286" y="299"/>
                  </a:lnTo>
                  <a:lnTo>
                    <a:pt x="48" y="1013"/>
                  </a:lnTo>
                  <a:lnTo>
                    <a:pt x="25" y="1906"/>
                  </a:lnTo>
                  <a:lnTo>
                    <a:pt x="48" y="2823"/>
                  </a:lnTo>
                  <a:lnTo>
                    <a:pt x="84" y="3716"/>
                  </a:lnTo>
                  <a:lnTo>
                    <a:pt x="84" y="4609"/>
                  </a:lnTo>
                  <a:lnTo>
                    <a:pt x="1" y="5502"/>
                  </a:lnTo>
                  <a:lnTo>
                    <a:pt x="84" y="6395"/>
                  </a:lnTo>
                  <a:lnTo>
                    <a:pt x="120" y="7288"/>
                  </a:lnTo>
                  <a:lnTo>
                    <a:pt x="108" y="8181"/>
                  </a:lnTo>
                  <a:lnTo>
                    <a:pt x="84" y="9085"/>
                  </a:lnTo>
                  <a:lnTo>
                    <a:pt x="1" y="9978"/>
                  </a:lnTo>
                  <a:lnTo>
                    <a:pt x="120" y="10871"/>
                  </a:lnTo>
                  <a:lnTo>
                    <a:pt x="1" y="11764"/>
                  </a:lnTo>
                  <a:lnTo>
                    <a:pt x="144" y="12657"/>
                  </a:lnTo>
                  <a:lnTo>
                    <a:pt x="60" y="13550"/>
                  </a:lnTo>
                  <a:lnTo>
                    <a:pt x="48" y="14443"/>
                  </a:lnTo>
                  <a:lnTo>
                    <a:pt x="120" y="15336"/>
                  </a:lnTo>
                  <a:lnTo>
                    <a:pt x="72" y="16229"/>
                  </a:lnTo>
                  <a:lnTo>
                    <a:pt x="120" y="17122"/>
                  </a:lnTo>
                  <a:lnTo>
                    <a:pt x="1" y="18027"/>
                  </a:lnTo>
                  <a:lnTo>
                    <a:pt x="25" y="18956"/>
                  </a:lnTo>
                  <a:lnTo>
                    <a:pt x="953" y="18849"/>
                  </a:lnTo>
                  <a:lnTo>
                    <a:pt x="1846" y="18872"/>
                  </a:lnTo>
                  <a:lnTo>
                    <a:pt x="2727" y="18956"/>
                  </a:lnTo>
                  <a:lnTo>
                    <a:pt x="3596" y="18968"/>
                  </a:lnTo>
                  <a:lnTo>
                    <a:pt x="4477" y="18991"/>
                  </a:lnTo>
                  <a:lnTo>
                    <a:pt x="5370" y="18849"/>
                  </a:lnTo>
                  <a:lnTo>
                    <a:pt x="6251" y="18920"/>
                  </a:lnTo>
                  <a:lnTo>
                    <a:pt x="7133" y="18908"/>
                  </a:lnTo>
                  <a:lnTo>
                    <a:pt x="8002" y="18872"/>
                  </a:lnTo>
                  <a:lnTo>
                    <a:pt x="8895" y="18837"/>
                  </a:lnTo>
                  <a:lnTo>
                    <a:pt x="9776" y="18896"/>
                  </a:lnTo>
                  <a:lnTo>
                    <a:pt x="10657" y="18979"/>
                  </a:lnTo>
                  <a:lnTo>
                    <a:pt x="11526" y="18968"/>
                  </a:lnTo>
                  <a:lnTo>
                    <a:pt x="12419" y="18849"/>
                  </a:lnTo>
                  <a:lnTo>
                    <a:pt x="13300" y="18908"/>
                  </a:lnTo>
                  <a:lnTo>
                    <a:pt x="14181" y="18956"/>
                  </a:lnTo>
                  <a:lnTo>
                    <a:pt x="15062" y="18932"/>
                  </a:lnTo>
                  <a:lnTo>
                    <a:pt x="15943" y="18896"/>
                  </a:lnTo>
                  <a:lnTo>
                    <a:pt x="16836" y="18849"/>
                  </a:lnTo>
                  <a:lnTo>
                    <a:pt x="17705" y="18979"/>
                  </a:lnTo>
                  <a:lnTo>
                    <a:pt x="18586" y="18979"/>
                  </a:lnTo>
                  <a:lnTo>
                    <a:pt x="19467" y="18932"/>
                  </a:lnTo>
                  <a:lnTo>
                    <a:pt x="20360" y="18968"/>
                  </a:lnTo>
                  <a:lnTo>
                    <a:pt x="21241" y="18908"/>
                  </a:lnTo>
                  <a:lnTo>
                    <a:pt x="22111" y="18932"/>
                  </a:lnTo>
                  <a:lnTo>
                    <a:pt x="22992" y="18979"/>
                  </a:lnTo>
                  <a:lnTo>
                    <a:pt x="23873" y="18872"/>
                  </a:lnTo>
                  <a:lnTo>
                    <a:pt x="24766" y="18896"/>
                  </a:lnTo>
                  <a:lnTo>
                    <a:pt x="25647" y="18896"/>
                  </a:lnTo>
                  <a:lnTo>
                    <a:pt x="26516" y="18872"/>
                  </a:lnTo>
                  <a:lnTo>
                    <a:pt x="27397" y="18979"/>
                  </a:lnTo>
                  <a:lnTo>
                    <a:pt x="28278" y="18896"/>
                  </a:lnTo>
                  <a:lnTo>
                    <a:pt x="29171" y="18968"/>
                  </a:lnTo>
                  <a:lnTo>
                    <a:pt x="30052" y="18908"/>
                  </a:lnTo>
                  <a:lnTo>
                    <a:pt x="30921" y="18896"/>
                  </a:lnTo>
                  <a:lnTo>
                    <a:pt x="31814" y="18920"/>
                  </a:lnTo>
                  <a:lnTo>
                    <a:pt x="31814" y="18015"/>
                  </a:lnTo>
                  <a:lnTo>
                    <a:pt x="31838" y="17122"/>
                  </a:lnTo>
                  <a:lnTo>
                    <a:pt x="31755" y="16229"/>
                  </a:lnTo>
                  <a:lnTo>
                    <a:pt x="31874" y="15324"/>
                  </a:lnTo>
                  <a:lnTo>
                    <a:pt x="31838" y="14431"/>
                  </a:lnTo>
                  <a:lnTo>
                    <a:pt x="31874" y="13538"/>
                  </a:lnTo>
                  <a:lnTo>
                    <a:pt x="31814" y="12645"/>
                  </a:lnTo>
                  <a:lnTo>
                    <a:pt x="31731" y="11729"/>
                  </a:lnTo>
                  <a:lnTo>
                    <a:pt x="31838" y="10836"/>
                  </a:lnTo>
                  <a:lnTo>
                    <a:pt x="31790" y="9943"/>
                  </a:lnTo>
                  <a:lnTo>
                    <a:pt x="31731" y="9050"/>
                  </a:lnTo>
                  <a:lnTo>
                    <a:pt x="31874" y="8157"/>
                  </a:lnTo>
                  <a:lnTo>
                    <a:pt x="31850" y="7252"/>
                  </a:lnTo>
                  <a:lnTo>
                    <a:pt x="31778" y="6359"/>
                  </a:lnTo>
                  <a:lnTo>
                    <a:pt x="31802" y="5466"/>
                  </a:lnTo>
                  <a:lnTo>
                    <a:pt x="31731" y="4573"/>
                  </a:lnTo>
                  <a:lnTo>
                    <a:pt x="31838" y="3680"/>
                  </a:lnTo>
                  <a:lnTo>
                    <a:pt x="31755" y="2787"/>
                  </a:lnTo>
                  <a:lnTo>
                    <a:pt x="31743" y="1882"/>
                  </a:lnTo>
                  <a:lnTo>
                    <a:pt x="31743" y="989"/>
                  </a:lnTo>
                  <a:lnTo>
                    <a:pt x="31540" y="358"/>
                  </a:lnTo>
                  <a:lnTo>
                    <a:pt x="30909" y="168"/>
                  </a:lnTo>
                  <a:lnTo>
                    <a:pt x="30016" y="168"/>
                  </a:lnTo>
                  <a:lnTo>
                    <a:pt x="29135" y="60"/>
                  </a:lnTo>
                  <a:lnTo>
                    <a:pt x="28266" y="156"/>
                  </a:lnTo>
                  <a:lnTo>
                    <a:pt x="27385" y="60"/>
                  </a:lnTo>
                  <a:lnTo>
                    <a:pt x="26504" y="156"/>
                  </a:lnTo>
                  <a:lnTo>
                    <a:pt x="25623" y="120"/>
                  </a:lnTo>
                  <a:lnTo>
                    <a:pt x="24754" y="156"/>
                  </a:lnTo>
                  <a:lnTo>
                    <a:pt x="23861" y="13"/>
                  </a:lnTo>
                  <a:lnTo>
                    <a:pt x="22980" y="49"/>
                  </a:lnTo>
                  <a:lnTo>
                    <a:pt x="22099" y="60"/>
                  </a:lnTo>
                  <a:lnTo>
                    <a:pt x="21218" y="1"/>
                  </a:lnTo>
                  <a:lnTo>
                    <a:pt x="20348" y="37"/>
                  </a:lnTo>
                  <a:lnTo>
                    <a:pt x="19467" y="156"/>
                  </a:lnTo>
                  <a:lnTo>
                    <a:pt x="18586" y="37"/>
                  </a:lnTo>
                  <a:lnTo>
                    <a:pt x="17705" y="60"/>
                  </a:lnTo>
                  <a:lnTo>
                    <a:pt x="16836" y="168"/>
                  </a:lnTo>
                  <a:lnTo>
                    <a:pt x="15955" y="49"/>
                  </a:lnTo>
                  <a:lnTo>
                    <a:pt x="15062" y="13"/>
                  </a:lnTo>
                  <a:lnTo>
                    <a:pt x="14181" y="60"/>
                  </a:lnTo>
                  <a:lnTo>
                    <a:pt x="13300" y="156"/>
                  </a:lnTo>
                  <a:lnTo>
                    <a:pt x="12419" y="37"/>
                  </a:lnTo>
                  <a:lnTo>
                    <a:pt x="11550" y="84"/>
                  </a:lnTo>
                  <a:lnTo>
                    <a:pt x="10669" y="84"/>
                  </a:lnTo>
                  <a:lnTo>
                    <a:pt x="9788" y="60"/>
                  </a:lnTo>
                  <a:lnTo>
                    <a:pt x="8918" y="156"/>
                  </a:lnTo>
                  <a:lnTo>
                    <a:pt x="8037" y="37"/>
                  </a:lnTo>
                  <a:lnTo>
                    <a:pt x="7156" y="37"/>
                  </a:lnTo>
                  <a:lnTo>
                    <a:pt x="6275" y="13"/>
                  </a:lnTo>
                  <a:lnTo>
                    <a:pt x="5382" y="49"/>
                  </a:lnTo>
                  <a:lnTo>
                    <a:pt x="4513" y="156"/>
                  </a:lnTo>
                  <a:lnTo>
                    <a:pt x="3632" y="49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41;p35">
              <a:extLst>
                <a:ext uri="{FF2B5EF4-FFF2-40B4-BE49-F238E27FC236}">
                  <a16:creationId xmlns:a16="http://schemas.microsoft.com/office/drawing/2014/main" id="{B87AEAE2-BEC9-217B-E130-53429672FDCC}"/>
                </a:ext>
              </a:extLst>
            </p:cNvPr>
            <p:cNvSpPr/>
            <p:nvPr/>
          </p:nvSpPr>
          <p:spPr>
            <a:xfrm>
              <a:off x="1481322" y="2881506"/>
              <a:ext cx="525694" cy="532009"/>
            </a:xfrm>
            <a:custGeom>
              <a:avLst/>
              <a:gdLst/>
              <a:ahLst/>
              <a:cxnLst/>
              <a:rect l="l" t="t" r="r" b="b"/>
              <a:pathLst>
                <a:path w="14026" h="14015" extrusionOk="0">
                  <a:moveTo>
                    <a:pt x="7013" y="0"/>
                  </a:moveTo>
                  <a:cubicBezTo>
                    <a:pt x="3144" y="0"/>
                    <a:pt x="0" y="3132"/>
                    <a:pt x="0" y="7013"/>
                  </a:cubicBezTo>
                  <a:cubicBezTo>
                    <a:pt x="0" y="10883"/>
                    <a:pt x="3144" y="14014"/>
                    <a:pt x="7013" y="14014"/>
                  </a:cubicBezTo>
                  <a:cubicBezTo>
                    <a:pt x="10883" y="14014"/>
                    <a:pt x="14026" y="10883"/>
                    <a:pt x="14026" y="7013"/>
                  </a:cubicBezTo>
                  <a:cubicBezTo>
                    <a:pt x="14026" y="3132"/>
                    <a:pt x="10883" y="0"/>
                    <a:pt x="7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3142;p35">
              <a:extLst>
                <a:ext uri="{FF2B5EF4-FFF2-40B4-BE49-F238E27FC236}">
                  <a16:creationId xmlns:a16="http://schemas.microsoft.com/office/drawing/2014/main" id="{6AD3B6BF-225A-D865-038E-56D0AE1C724B}"/>
                </a:ext>
              </a:extLst>
            </p:cNvPr>
            <p:cNvSpPr/>
            <p:nvPr/>
          </p:nvSpPr>
          <p:spPr>
            <a:xfrm>
              <a:off x="1716469" y="3160819"/>
              <a:ext cx="55845" cy="99000"/>
            </a:xfrm>
            <a:custGeom>
              <a:avLst/>
              <a:gdLst/>
              <a:ahLst/>
              <a:cxnLst/>
              <a:rect l="l" t="t" r="r" b="b"/>
              <a:pathLst>
                <a:path w="1490" h="2608" extrusionOk="0">
                  <a:moveTo>
                    <a:pt x="739" y="0"/>
                  </a:moveTo>
                  <a:cubicBezTo>
                    <a:pt x="322" y="0"/>
                    <a:pt x="1" y="334"/>
                    <a:pt x="1" y="751"/>
                  </a:cubicBezTo>
                  <a:cubicBezTo>
                    <a:pt x="1" y="989"/>
                    <a:pt x="108" y="1215"/>
                    <a:pt x="299" y="1346"/>
                  </a:cubicBezTo>
                  <a:lnTo>
                    <a:pt x="179" y="2406"/>
                  </a:lnTo>
                  <a:cubicBezTo>
                    <a:pt x="179" y="2465"/>
                    <a:pt x="191" y="2513"/>
                    <a:pt x="215" y="2548"/>
                  </a:cubicBezTo>
                  <a:cubicBezTo>
                    <a:pt x="251" y="2596"/>
                    <a:pt x="310" y="2608"/>
                    <a:pt x="346" y="2608"/>
                  </a:cubicBezTo>
                  <a:lnTo>
                    <a:pt x="1096" y="2608"/>
                  </a:lnTo>
                  <a:cubicBezTo>
                    <a:pt x="1156" y="2608"/>
                    <a:pt x="1203" y="2584"/>
                    <a:pt x="1227" y="2548"/>
                  </a:cubicBezTo>
                  <a:cubicBezTo>
                    <a:pt x="1263" y="2513"/>
                    <a:pt x="1287" y="2465"/>
                    <a:pt x="1275" y="2406"/>
                  </a:cubicBezTo>
                  <a:lnTo>
                    <a:pt x="1156" y="1346"/>
                  </a:lnTo>
                  <a:cubicBezTo>
                    <a:pt x="1346" y="1215"/>
                    <a:pt x="1453" y="989"/>
                    <a:pt x="1453" y="751"/>
                  </a:cubicBezTo>
                  <a:cubicBezTo>
                    <a:pt x="1489" y="346"/>
                    <a:pt x="1144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3143;p35">
              <a:extLst>
                <a:ext uri="{FF2B5EF4-FFF2-40B4-BE49-F238E27FC236}">
                  <a16:creationId xmlns:a16="http://schemas.microsoft.com/office/drawing/2014/main" id="{A7DE2BEC-3DDD-4B2D-8E78-32F6A2F6EA52}"/>
                </a:ext>
              </a:extLst>
            </p:cNvPr>
            <p:cNvSpPr/>
            <p:nvPr/>
          </p:nvSpPr>
          <p:spPr>
            <a:xfrm>
              <a:off x="1619209" y="2978229"/>
              <a:ext cx="250816" cy="338110"/>
            </a:xfrm>
            <a:custGeom>
              <a:avLst/>
              <a:gdLst/>
              <a:ahLst/>
              <a:cxnLst/>
              <a:rect l="l" t="t" r="r" b="b"/>
              <a:pathLst>
                <a:path w="6692" h="8907" extrusionOk="0">
                  <a:moveTo>
                    <a:pt x="3334" y="1108"/>
                  </a:moveTo>
                  <a:cubicBezTo>
                    <a:pt x="4156" y="1108"/>
                    <a:pt x="4822" y="1786"/>
                    <a:pt x="4822" y="2596"/>
                  </a:cubicBezTo>
                  <a:lnTo>
                    <a:pt x="4822" y="3191"/>
                  </a:lnTo>
                  <a:lnTo>
                    <a:pt x="4822" y="3346"/>
                  </a:lnTo>
                  <a:lnTo>
                    <a:pt x="1846" y="3346"/>
                  </a:lnTo>
                  <a:lnTo>
                    <a:pt x="1846" y="3191"/>
                  </a:lnTo>
                  <a:lnTo>
                    <a:pt x="1846" y="2596"/>
                  </a:lnTo>
                  <a:cubicBezTo>
                    <a:pt x="1846" y="1786"/>
                    <a:pt x="2513" y="1108"/>
                    <a:pt x="3334" y="1108"/>
                  </a:cubicBezTo>
                  <a:close/>
                  <a:moveTo>
                    <a:pt x="3346" y="4834"/>
                  </a:moveTo>
                  <a:cubicBezTo>
                    <a:pt x="3763" y="4834"/>
                    <a:pt x="4096" y="5156"/>
                    <a:pt x="4096" y="5572"/>
                  </a:cubicBezTo>
                  <a:cubicBezTo>
                    <a:pt x="4084" y="5811"/>
                    <a:pt x="3965" y="6025"/>
                    <a:pt x="3763" y="6168"/>
                  </a:cubicBezTo>
                  <a:lnTo>
                    <a:pt x="3882" y="7227"/>
                  </a:lnTo>
                  <a:cubicBezTo>
                    <a:pt x="3882" y="7287"/>
                    <a:pt x="3870" y="7335"/>
                    <a:pt x="3834" y="7382"/>
                  </a:cubicBezTo>
                  <a:cubicBezTo>
                    <a:pt x="3810" y="7418"/>
                    <a:pt x="3751" y="7442"/>
                    <a:pt x="3703" y="7442"/>
                  </a:cubicBezTo>
                  <a:lnTo>
                    <a:pt x="2965" y="7442"/>
                  </a:lnTo>
                  <a:cubicBezTo>
                    <a:pt x="2905" y="7442"/>
                    <a:pt x="2858" y="7406"/>
                    <a:pt x="2834" y="7382"/>
                  </a:cubicBezTo>
                  <a:cubicBezTo>
                    <a:pt x="2798" y="7335"/>
                    <a:pt x="2774" y="7287"/>
                    <a:pt x="2786" y="7227"/>
                  </a:cubicBezTo>
                  <a:lnTo>
                    <a:pt x="2905" y="6168"/>
                  </a:lnTo>
                  <a:cubicBezTo>
                    <a:pt x="2715" y="6037"/>
                    <a:pt x="2608" y="5811"/>
                    <a:pt x="2608" y="5572"/>
                  </a:cubicBezTo>
                  <a:cubicBezTo>
                    <a:pt x="2608" y="5156"/>
                    <a:pt x="2929" y="4834"/>
                    <a:pt x="3346" y="4834"/>
                  </a:cubicBezTo>
                  <a:close/>
                  <a:moveTo>
                    <a:pt x="3334" y="0"/>
                  </a:moveTo>
                  <a:cubicBezTo>
                    <a:pt x="1893" y="0"/>
                    <a:pt x="727" y="1155"/>
                    <a:pt x="727" y="2596"/>
                  </a:cubicBezTo>
                  <a:lnTo>
                    <a:pt x="727" y="3191"/>
                  </a:lnTo>
                  <a:lnTo>
                    <a:pt x="727" y="3346"/>
                  </a:lnTo>
                  <a:lnTo>
                    <a:pt x="179" y="3346"/>
                  </a:lnTo>
                  <a:cubicBezTo>
                    <a:pt x="72" y="3346"/>
                    <a:pt x="0" y="3429"/>
                    <a:pt x="0" y="3525"/>
                  </a:cubicBezTo>
                  <a:lnTo>
                    <a:pt x="0" y="8168"/>
                  </a:lnTo>
                  <a:cubicBezTo>
                    <a:pt x="0" y="8585"/>
                    <a:pt x="322" y="8906"/>
                    <a:pt x="738" y="8906"/>
                  </a:cubicBezTo>
                  <a:lnTo>
                    <a:pt x="5953" y="8906"/>
                  </a:lnTo>
                  <a:cubicBezTo>
                    <a:pt x="6370" y="8906"/>
                    <a:pt x="6692" y="8585"/>
                    <a:pt x="6692" y="8168"/>
                  </a:cubicBezTo>
                  <a:lnTo>
                    <a:pt x="6692" y="3525"/>
                  </a:lnTo>
                  <a:cubicBezTo>
                    <a:pt x="6680" y="3417"/>
                    <a:pt x="6596" y="3346"/>
                    <a:pt x="6489" y="3346"/>
                  </a:cubicBezTo>
                  <a:lnTo>
                    <a:pt x="5942" y="3346"/>
                  </a:lnTo>
                  <a:lnTo>
                    <a:pt x="5942" y="3191"/>
                  </a:lnTo>
                  <a:lnTo>
                    <a:pt x="5942" y="2596"/>
                  </a:lnTo>
                  <a:cubicBezTo>
                    <a:pt x="5942" y="1167"/>
                    <a:pt x="4775" y="0"/>
                    <a:pt x="3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3144;p35">
              <a:extLst>
                <a:ext uri="{FF2B5EF4-FFF2-40B4-BE49-F238E27FC236}">
                  <a16:creationId xmlns:a16="http://schemas.microsoft.com/office/drawing/2014/main" id="{E9493206-E85A-5C8E-106B-65328141756F}"/>
                </a:ext>
              </a:extLst>
            </p:cNvPr>
            <p:cNvSpPr/>
            <p:nvPr/>
          </p:nvSpPr>
          <p:spPr>
            <a:xfrm>
              <a:off x="1337176" y="2791122"/>
              <a:ext cx="511864" cy="714559"/>
            </a:xfrm>
            <a:custGeom>
              <a:avLst/>
              <a:gdLst/>
              <a:ahLst/>
              <a:cxnLst/>
              <a:rect l="l" t="t" r="r" b="b"/>
              <a:pathLst>
                <a:path w="13657" h="18824" extrusionOk="0">
                  <a:moveTo>
                    <a:pt x="12419" y="0"/>
                  </a:moveTo>
                  <a:lnTo>
                    <a:pt x="1" y="18824"/>
                  </a:lnTo>
                  <a:lnTo>
                    <a:pt x="1227" y="18824"/>
                  </a:lnTo>
                  <a:lnTo>
                    <a:pt x="13657" y="0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3145;p35">
              <a:extLst>
                <a:ext uri="{FF2B5EF4-FFF2-40B4-BE49-F238E27FC236}">
                  <a16:creationId xmlns:a16="http://schemas.microsoft.com/office/drawing/2014/main" id="{38FCC126-A60D-CF02-AECF-72825048F8C6}"/>
                </a:ext>
              </a:extLst>
            </p:cNvPr>
            <p:cNvSpPr/>
            <p:nvPr/>
          </p:nvSpPr>
          <p:spPr>
            <a:xfrm>
              <a:off x="1511401" y="2791122"/>
              <a:ext cx="746602" cy="714559"/>
            </a:xfrm>
            <a:custGeom>
              <a:avLst/>
              <a:gdLst/>
              <a:ahLst/>
              <a:cxnLst/>
              <a:rect l="l" t="t" r="r" b="b"/>
              <a:pathLst>
                <a:path w="19920" h="18824" extrusionOk="0">
                  <a:moveTo>
                    <a:pt x="12430" y="0"/>
                  </a:moveTo>
                  <a:lnTo>
                    <a:pt x="0" y="18824"/>
                  </a:lnTo>
                  <a:lnTo>
                    <a:pt x="7501" y="18824"/>
                  </a:lnTo>
                  <a:lnTo>
                    <a:pt x="19919" y="0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3146;p35">
              <a:extLst>
                <a:ext uri="{FF2B5EF4-FFF2-40B4-BE49-F238E27FC236}">
                  <a16:creationId xmlns:a16="http://schemas.microsoft.com/office/drawing/2014/main" id="{EABC420C-C0D1-1713-5A79-FE263103DB7F}"/>
                </a:ext>
              </a:extLst>
            </p:cNvPr>
            <p:cNvSpPr/>
            <p:nvPr/>
          </p:nvSpPr>
          <p:spPr>
            <a:xfrm>
              <a:off x="829815" y="1606488"/>
              <a:ext cx="659573" cy="870992"/>
            </a:xfrm>
            <a:custGeom>
              <a:avLst/>
              <a:gdLst/>
              <a:ahLst/>
              <a:cxnLst/>
              <a:rect l="l" t="t" r="r" b="b"/>
              <a:pathLst>
                <a:path w="17598" h="22945" extrusionOk="0">
                  <a:moveTo>
                    <a:pt x="1048" y="1"/>
                  </a:moveTo>
                  <a:cubicBezTo>
                    <a:pt x="464" y="1"/>
                    <a:pt x="0" y="453"/>
                    <a:pt x="0" y="1037"/>
                  </a:cubicBezTo>
                  <a:lnTo>
                    <a:pt x="0" y="21908"/>
                  </a:lnTo>
                  <a:cubicBezTo>
                    <a:pt x="0" y="22480"/>
                    <a:pt x="464" y="22944"/>
                    <a:pt x="1048" y="22944"/>
                  </a:cubicBezTo>
                  <a:lnTo>
                    <a:pt x="16550" y="22944"/>
                  </a:lnTo>
                  <a:cubicBezTo>
                    <a:pt x="17133" y="22944"/>
                    <a:pt x="17598" y="22480"/>
                    <a:pt x="17586" y="21908"/>
                  </a:cubicBezTo>
                  <a:lnTo>
                    <a:pt x="17586" y="1037"/>
                  </a:lnTo>
                  <a:cubicBezTo>
                    <a:pt x="17586" y="453"/>
                    <a:pt x="17121" y="1"/>
                    <a:pt x="16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3147;p35">
              <a:extLst>
                <a:ext uri="{FF2B5EF4-FFF2-40B4-BE49-F238E27FC236}">
                  <a16:creationId xmlns:a16="http://schemas.microsoft.com/office/drawing/2014/main" id="{353DAF1E-D886-2F05-4B86-5B16A8969AF2}"/>
                </a:ext>
              </a:extLst>
            </p:cNvPr>
            <p:cNvSpPr/>
            <p:nvPr/>
          </p:nvSpPr>
          <p:spPr>
            <a:xfrm>
              <a:off x="811488" y="1625506"/>
              <a:ext cx="658711" cy="871410"/>
            </a:xfrm>
            <a:custGeom>
              <a:avLst/>
              <a:gdLst/>
              <a:ahLst/>
              <a:cxnLst/>
              <a:rect l="l" t="t" r="r" b="b"/>
              <a:pathLst>
                <a:path w="17575" h="22956" extrusionOk="0">
                  <a:moveTo>
                    <a:pt x="834" y="0"/>
                  </a:moveTo>
                  <a:cubicBezTo>
                    <a:pt x="370" y="0"/>
                    <a:pt x="1" y="369"/>
                    <a:pt x="1" y="833"/>
                  </a:cubicBezTo>
                  <a:lnTo>
                    <a:pt x="1" y="22122"/>
                  </a:lnTo>
                  <a:cubicBezTo>
                    <a:pt x="1" y="22574"/>
                    <a:pt x="370" y="22955"/>
                    <a:pt x="834" y="22955"/>
                  </a:cubicBezTo>
                  <a:lnTo>
                    <a:pt x="16741" y="22955"/>
                  </a:lnTo>
                  <a:cubicBezTo>
                    <a:pt x="17206" y="22955"/>
                    <a:pt x="17575" y="22574"/>
                    <a:pt x="17575" y="22122"/>
                  </a:cubicBezTo>
                  <a:lnTo>
                    <a:pt x="17575" y="833"/>
                  </a:lnTo>
                  <a:cubicBezTo>
                    <a:pt x="17575" y="369"/>
                    <a:pt x="17206" y="0"/>
                    <a:pt x="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3148;p35">
              <a:extLst>
                <a:ext uri="{FF2B5EF4-FFF2-40B4-BE49-F238E27FC236}">
                  <a16:creationId xmlns:a16="http://schemas.microsoft.com/office/drawing/2014/main" id="{27F63DA4-D3B9-8A0F-0C7F-0DDEC6D839E7}"/>
                </a:ext>
              </a:extLst>
            </p:cNvPr>
            <p:cNvSpPr/>
            <p:nvPr/>
          </p:nvSpPr>
          <p:spPr>
            <a:xfrm>
              <a:off x="1102891" y="2394738"/>
              <a:ext cx="75897" cy="77325"/>
            </a:xfrm>
            <a:custGeom>
              <a:avLst/>
              <a:gdLst/>
              <a:ahLst/>
              <a:cxnLst/>
              <a:rect l="l" t="t" r="r" b="b"/>
              <a:pathLst>
                <a:path w="2025" h="2037" extrusionOk="0">
                  <a:moveTo>
                    <a:pt x="1013" y="0"/>
                  </a:moveTo>
                  <a:cubicBezTo>
                    <a:pt x="453" y="0"/>
                    <a:pt x="1" y="465"/>
                    <a:pt x="1" y="1024"/>
                  </a:cubicBezTo>
                  <a:cubicBezTo>
                    <a:pt x="1" y="1572"/>
                    <a:pt x="453" y="2036"/>
                    <a:pt x="1013" y="2036"/>
                  </a:cubicBezTo>
                  <a:cubicBezTo>
                    <a:pt x="1560" y="2036"/>
                    <a:pt x="2025" y="1572"/>
                    <a:pt x="2025" y="1024"/>
                  </a:cubicBezTo>
                  <a:cubicBezTo>
                    <a:pt x="2025" y="465"/>
                    <a:pt x="1560" y="0"/>
                    <a:pt x="1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3149;p35">
              <a:extLst>
                <a:ext uri="{FF2B5EF4-FFF2-40B4-BE49-F238E27FC236}">
                  <a16:creationId xmlns:a16="http://schemas.microsoft.com/office/drawing/2014/main" id="{1645014B-B531-5519-2E91-8E3055CEB6C7}"/>
                </a:ext>
              </a:extLst>
            </p:cNvPr>
            <p:cNvSpPr/>
            <p:nvPr/>
          </p:nvSpPr>
          <p:spPr>
            <a:xfrm>
              <a:off x="862385" y="1684231"/>
              <a:ext cx="558265" cy="689733"/>
            </a:xfrm>
            <a:custGeom>
              <a:avLst/>
              <a:gdLst/>
              <a:ahLst/>
              <a:cxnLst/>
              <a:rect l="l" t="t" r="r" b="b"/>
              <a:pathLst>
                <a:path w="14895" h="18170" extrusionOk="0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17729"/>
                  </a:lnTo>
                  <a:cubicBezTo>
                    <a:pt x="0" y="17979"/>
                    <a:pt x="191" y="18170"/>
                    <a:pt x="429" y="18170"/>
                  </a:cubicBezTo>
                  <a:lnTo>
                    <a:pt x="14454" y="18170"/>
                  </a:lnTo>
                  <a:cubicBezTo>
                    <a:pt x="14693" y="18170"/>
                    <a:pt x="14883" y="17979"/>
                    <a:pt x="14895" y="17741"/>
                  </a:cubicBezTo>
                  <a:lnTo>
                    <a:pt x="14895" y="429"/>
                  </a:lnTo>
                  <a:cubicBezTo>
                    <a:pt x="14895" y="191"/>
                    <a:pt x="14693" y="1"/>
                    <a:pt x="14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3150;p35">
              <a:extLst>
                <a:ext uri="{FF2B5EF4-FFF2-40B4-BE49-F238E27FC236}">
                  <a16:creationId xmlns:a16="http://schemas.microsoft.com/office/drawing/2014/main" id="{09134959-3D4F-C96B-84A8-5EE4910D9CF2}"/>
                </a:ext>
              </a:extLst>
            </p:cNvPr>
            <p:cNvSpPr/>
            <p:nvPr/>
          </p:nvSpPr>
          <p:spPr>
            <a:xfrm>
              <a:off x="962343" y="1853725"/>
              <a:ext cx="357034" cy="361607"/>
            </a:xfrm>
            <a:custGeom>
              <a:avLst/>
              <a:gdLst/>
              <a:ahLst/>
              <a:cxnLst/>
              <a:rect l="l" t="t" r="r" b="b"/>
              <a:pathLst>
                <a:path w="9526" h="9526" extrusionOk="0">
                  <a:moveTo>
                    <a:pt x="4763" y="1"/>
                  </a:moveTo>
                  <a:cubicBezTo>
                    <a:pt x="2132" y="1"/>
                    <a:pt x="0" y="2132"/>
                    <a:pt x="0" y="4763"/>
                  </a:cubicBezTo>
                  <a:cubicBezTo>
                    <a:pt x="0" y="7394"/>
                    <a:pt x="2132" y="9526"/>
                    <a:pt x="4763" y="9526"/>
                  </a:cubicBezTo>
                  <a:cubicBezTo>
                    <a:pt x="7382" y="9526"/>
                    <a:pt x="9525" y="7394"/>
                    <a:pt x="9525" y="4763"/>
                  </a:cubicBezTo>
                  <a:cubicBezTo>
                    <a:pt x="9525" y="2132"/>
                    <a:pt x="7382" y="1"/>
                    <a:pt x="4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3151;p35">
              <a:extLst>
                <a:ext uri="{FF2B5EF4-FFF2-40B4-BE49-F238E27FC236}">
                  <a16:creationId xmlns:a16="http://schemas.microsoft.com/office/drawing/2014/main" id="{150538E0-30D1-BDC4-F5BE-B72CBB8E40E0}"/>
                </a:ext>
              </a:extLst>
            </p:cNvPr>
            <p:cNvSpPr/>
            <p:nvPr/>
          </p:nvSpPr>
          <p:spPr>
            <a:xfrm>
              <a:off x="1033292" y="1940882"/>
              <a:ext cx="213336" cy="195380"/>
            </a:xfrm>
            <a:custGeom>
              <a:avLst/>
              <a:gdLst/>
              <a:ahLst/>
              <a:cxnLst/>
              <a:rect l="l" t="t" r="r" b="b"/>
              <a:pathLst>
                <a:path w="5692" h="5147" extrusionOk="0">
                  <a:moveTo>
                    <a:pt x="2207" y="1"/>
                  </a:moveTo>
                  <a:cubicBezTo>
                    <a:pt x="2182" y="1"/>
                    <a:pt x="2156" y="5"/>
                    <a:pt x="2132" y="14"/>
                  </a:cubicBezTo>
                  <a:cubicBezTo>
                    <a:pt x="2048" y="38"/>
                    <a:pt x="2013" y="145"/>
                    <a:pt x="2048" y="241"/>
                  </a:cubicBezTo>
                  <a:lnTo>
                    <a:pt x="2167" y="515"/>
                  </a:lnTo>
                  <a:cubicBezTo>
                    <a:pt x="1834" y="574"/>
                    <a:pt x="1584" y="872"/>
                    <a:pt x="1584" y="1217"/>
                  </a:cubicBezTo>
                  <a:lnTo>
                    <a:pt x="1584" y="1277"/>
                  </a:lnTo>
                  <a:lnTo>
                    <a:pt x="1417" y="1277"/>
                  </a:lnTo>
                  <a:cubicBezTo>
                    <a:pt x="1274" y="1277"/>
                    <a:pt x="1155" y="1396"/>
                    <a:pt x="1155" y="1550"/>
                  </a:cubicBezTo>
                  <a:lnTo>
                    <a:pt x="1155" y="1693"/>
                  </a:lnTo>
                  <a:cubicBezTo>
                    <a:pt x="846" y="1622"/>
                    <a:pt x="608" y="1336"/>
                    <a:pt x="608" y="991"/>
                  </a:cubicBezTo>
                  <a:lnTo>
                    <a:pt x="608" y="776"/>
                  </a:lnTo>
                  <a:cubicBezTo>
                    <a:pt x="608" y="681"/>
                    <a:pt x="524" y="610"/>
                    <a:pt x="441" y="610"/>
                  </a:cubicBezTo>
                  <a:cubicBezTo>
                    <a:pt x="346" y="610"/>
                    <a:pt x="274" y="681"/>
                    <a:pt x="274" y="776"/>
                  </a:cubicBezTo>
                  <a:lnTo>
                    <a:pt x="274" y="991"/>
                  </a:lnTo>
                  <a:cubicBezTo>
                    <a:pt x="274" y="1515"/>
                    <a:pt x="667" y="1943"/>
                    <a:pt x="1155" y="2027"/>
                  </a:cubicBezTo>
                  <a:lnTo>
                    <a:pt x="1155" y="2360"/>
                  </a:lnTo>
                  <a:lnTo>
                    <a:pt x="167" y="2360"/>
                  </a:lnTo>
                  <a:cubicBezTo>
                    <a:pt x="84" y="2360"/>
                    <a:pt x="0" y="2443"/>
                    <a:pt x="0" y="2527"/>
                  </a:cubicBezTo>
                  <a:cubicBezTo>
                    <a:pt x="0" y="2622"/>
                    <a:pt x="84" y="2693"/>
                    <a:pt x="167" y="2693"/>
                  </a:cubicBezTo>
                  <a:lnTo>
                    <a:pt x="1155" y="2693"/>
                  </a:lnTo>
                  <a:lnTo>
                    <a:pt x="1155" y="3039"/>
                  </a:lnTo>
                  <a:cubicBezTo>
                    <a:pt x="655" y="3110"/>
                    <a:pt x="274" y="3539"/>
                    <a:pt x="274" y="4063"/>
                  </a:cubicBezTo>
                  <a:lnTo>
                    <a:pt x="274" y="4289"/>
                  </a:lnTo>
                  <a:cubicBezTo>
                    <a:pt x="274" y="4372"/>
                    <a:pt x="346" y="4444"/>
                    <a:pt x="441" y="4444"/>
                  </a:cubicBezTo>
                  <a:cubicBezTo>
                    <a:pt x="524" y="4444"/>
                    <a:pt x="608" y="4372"/>
                    <a:pt x="608" y="4289"/>
                  </a:cubicBezTo>
                  <a:lnTo>
                    <a:pt x="608" y="4063"/>
                  </a:lnTo>
                  <a:cubicBezTo>
                    <a:pt x="608" y="3717"/>
                    <a:pt x="846" y="3432"/>
                    <a:pt x="1155" y="3360"/>
                  </a:cubicBezTo>
                  <a:lnTo>
                    <a:pt x="1155" y="3455"/>
                  </a:lnTo>
                  <a:cubicBezTo>
                    <a:pt x="1155" y="4384"/>
                    <a:pt x="1917" y="5146"/>
                    <a:pt x="2846" y="5146"/>
                  </a:cubicBezTo>
                  <a:cubicBezTo>
                    <a:pt x="3787" y="5146"/>
                    <a:pt x="4549" y="4384"/>
                    <a:pt x="4549" y="3455"/>
                  </a:cubicBezTo>
                  <a:lnTo>
                    <a:pt x="4549" y="3360"/>
                  </a:lnTo>
                  <a:cubicBezTo>
                    <a:pt x="4858" y="3432"/>
                    <a:pt x="5096" y="3717"/>
                    <a:pt x="5096" y="4063"/>
                  </a:cubicBezTo>
                  <a:lnTo>
                    <a:pt x="5096" y="4289"/>
                  </a:lnTo>
                  <a:cubicBezTo>
                    <a:pt x="5096" y="4372"/>
                    <a:pt x="5168" y="4444"/>
                    <a:pt x="5263" y="4444"/>
                  </a:cubicBezTo>
                  <a:cubicBezTo>
                    <a:pt x="5346" y="4444"/>
                    <a:pt x="5430" y="4372"/>
                    <a:pt x="5430" y="4289"/>
                  </a:cubicBezTo>
                  <a:lnTo>
                    <a:pt x="5430" y="4063"/>
                  </a:lnTo>
                  <a:cubicBezTo>
                    <a:pt x="5430" y="3539"/>
                    <a:pt x="5037" y="3110"/>
                    <a:pt x="4549" y="3039"/>
                  </a:cubicBezTo>
                  <a:lnTo>
                    <a:pt x="4549" y="2693"/>
                  </a:lnTo>
                  <a:lnTo>
                    <a:pt x="5525" y="2693"/>
                  </a:lnTo>
                  <a:cubicBezTo>
                    <a:pt x="5620" y="2693"/>
                    <a:pt x="5692" y="2622"/>
                    <a:pt x="5692" y="2527"/>
                  </a:cubicBezTo>
                  <a:cubicBezTo>
                    <a:pt x="5692" y="2443"/>
                    <a:pt x="5644" y="2360"/>
                    <a:pt x="5561" y="2360"/>
                  </a:cubicBezTo>
                  <a:lnTo>
                    <a:pt x="4572" y="2360"/>
                  </a:lnTo>
                  <a:lnTo>
                    <a:pt x="4572" y="2027"/>
                  </a:lnTo>
                  <a:cubicBezTo>
                    <a:pt x="5061" y="1943"/>
                    <a:pt x="5453" y="1515"/>
                    <a:pt x="5453" y="991"/>
                  </a:cubicBezTo>
                  <a:lnTo>
                    <a:pt x="5453" y="776"/>
                  </a:lnTo>
                  <a:cubicBezTo>
                    <a:pt x="5453" y="681"/>
                    <a:pt x="5382" y="610"/>
                    <a:pt x="5287" y="610"/>
                  </a:cubicBezTo>
                  <a:cubicBezTo>
                    <a:pt x="5203" y="610"/>
                    <a:pt x="5120" y="681"/>
                    <a:pt x="5120" y="776"/>
                  </a:cubicBezTo>
                  <a:lnTo>
                    <a:pt x="5120" y="991"/>
                  </a:lnTo>
                  <a:cubicBezTo>
                    <a:pt x="5120" y="1336"/>
                    <a:pt x="4882" y="1622"/>
                    <a:pt x="4572" y="1693"/>
                  </a:cubicBezTo>
                  <a:lnTo>
                    <a:pt x="4572" y="1550"/>
                  </a:lnTo>
                  <a:cubicBezTo>
                    <a:pt x="4572" y="1396"/>
                    <a:pt x="4453" y="1277"/>
                    <a:pt x="4310" y="1277"/>
                  </a:cubicBezTo>
                  <a:lnTo>
                    <a:pt x="4144" y="1277"/>
                  </a:lnTo>
                  <a:lnTo>
                    <a:pt x="4144" y="1217"/>
                  </a:lnTo>
                  <a:cubicBezTo>
                    <a:pt x="4144" y="872"/>
                    <a:pt x="3894" y="574"/>
                    <a:pt x="3560" y="515"/>
                  </a:cubicBezTo>
                  <a:lnTo>
                    <a:pt x="3679" y="241"/>
                  </a:lnTo>
                  <a:cubicBezTo>
                    <a:pt x="3715" y="145"/>
                    <a:pt x="3679" y="62"/>
                    <a:pt x="3596" y="14"/>
                  </a:cubicBezTo>
                  <a:cubicBezTo>
                    <a:pt x="3571" y="5"/>
                    <a:pt x="3547" y="1"/>
                    <a:pt x="3524" y="1"/>
                  </a:cubicBezTo>
                  <a:cubicBezTo>
                    <a:pt x="3460" y="1"/>
                    <a:pt x="3405" y="36"/>
                    <a:pt x="3370" y="98"/>
                  </a:cubicBezTo>
                  <a:lnTo>
                    <a:pt x="3191" y="503"/>
                  </a:lnTo>
                  <a:lnTo>
                    <a:pt x="2536" y="503"/>
                  </a:lnTo>
                  <a:lnTo>
                    <a:pt x="2358" y="98"/>
                  </a:lnTo>
                  <a:cubicBezTo>
                    <a:pt x="2340" y="36"/>
                    <a:pt x="2277" y="1"/>
                    <a:pt x="2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3152;p35">
              <a:extLst>
                <a:ext uri="{FF2B5EF4-FFF2-40B4-BE49-F238E27FC236}">
                  <a16:creationId xmlns:a16="http://schemas.microsoft.com/office/drawing/2014/main" id="{3E1ADFF2-B5A0-D64D-9B76-CD2FFCDCED1F}"/>
                </a:ext>
              </a:extLst>
            </p:cNvPr>
            <p:cNvSpPr/>
            <p:nvPr/>
          </p:nvSpPr>
          <p:spPr>
            <a:xfrm>
              <a:off x="861935" y="1683776"/>
              <a:ext cx="394964" cy="607474"/>
            </a:xfrm>
            <a:custGeom>
              <a:avLst/>
              <a:gdLst/>
              <a:ahLst/>
              <a:cxnLst/>
              <a:rect l="l" t="t" r="r" b="b"/>
              <a:pathLst>
                <a:path w="10538" h="16003" extrusionOk="0">
                  <a:moveTo>
                    <a:pt x="9585" y="1"/>
                  </a:moveTo>
                  <a:lnTo>
                    <a:pt x="0" y="14538"/>
                  </a:lnTo>
                  <a:lnTo>
                    <a:pt x="0" y="16003"/>
                  </a:lnTo>
                  <a:lnTo>
                    <a:pt x="10537" y="1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3153;p35">
              <a:extLst>
                <a:ext uri="{FF2B5EF4-FFF2-40B4-BE49-F238E27FC236}">
                  <a16:creationId xmlns:a16="http://schemas.microsoft.com/office/drawing/2014/main" id="{F75D4D96-DB25-8DFD-1FDB-9C6508DD0553}"/>
                </a:ext>
              </a:extLst>
            </p:cNvPr>
            <p:cNvSpPr/>
            <p:nvPr/>
          </p:nvSpPr>
          <p:spPr>
            <a:xfrm>
              <a:off x="864596" y="1683776"/>
              <a:ext cx="554292" cy="690189"/>
            </a:xfrm>
            <a:custGeom>
              <a:avLst/>
              <a:gdLst/>
              <a:ahLst/>
              <a:cxnLst/>
              <a:rect l="l" t="t" r="r" b="b"/>
              <a:pathLst>
                <a:path w="14789" h="18182" extrusionOk="0">
                  <a:moveTo>
                    <a:pt x="11728" y="1"/>
                  </a:moveTo>
                  <a:lnTo>
                    <a:pt x="1" y="17789"/>
                  </a:lnTo>
                  <a:cubicBezTo>
                    <a:pt x="120" y="18027"/>
                    <a:pt x="370" y="18182"/>
                    <a:pt x="656" y="18182"/>
                  </a:cubicBezTo>
                  <a:lnTo>
                    <a:pt x="3180" y="18182"/>
                  </a:lnTo>
                  <a:lnTo>
                    <a:pt x="14788" y="584"/>
                  </a:lnTo>
                  <a:cubicBezTo>
                    <a:pt x="14729" y="251"/>
                    <a:pt x="14431" y="1"/>
                    <a:pt x="14074" y="1"/>
                  </a:cubicBez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316" name="Picture 4" descr="ANY.RUN - Interactive Online Malware Sandbox">
            <a:extLst>
              <a:ext uri="{FF2B5EF4-FFF2-40B4-BE49-F238E27FC236}">
                <a16:creationId xmlns:a16="http://schemas.microsoft.com/office/drawing/2014/main" id="{22472250-92DF-24AE-AA21-21096D62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198" y="807072"/>
            <a:ext cx="17811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ybrid Analysis Reviews 2023: Details, Pricing, &amp; Features | G2">
            <a:extLst>
              <a:ext uri="{FF2B5EF4-FFF2-40B4-BE49-F238E27FC236}">
                <a16:creationId xmlns:a16="http://schemas.microsoft.com/office/drawing/2014/main" id="{BACAF365-1607-5A0D-1A4A-B0A6E277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235" y="508384"/>
            <a:ext cx="28098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Joe Security · GitHub">
            <a:extLst>
              <a:ext uri="{FF2B5EF4-FFF2-40B4-BE49-F238E27FC236}">
                <a16:creationId xmlns:a16="http://schemas.microsoft.com/office/drawing/2014/main" id="{47DE891C-1E71-B500-33C5-BCCA1DA1C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097" y="274793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Cuckoo Sandbox - Automated Malware Analysis">
            <a:extLst>
              <a:ext uri="{FF2B5EF4-FFF2-40B4-BE49-F238E27FC236}">
                <a16:creationId xmlns:a16="http://schemas.microsoft.com/office/drawing/2014/main" id="{20700053-681C-D24F-BB21-4982137A6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74" y="2066312"/>
            <a:ext cx="34956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Cross-browser testing">
            <a:extLst>
              <a:ext uri="{FF2B5EF4-FFF2-40B4-BE49-F238E27FC236}">
                <a16:creationId xmlns:a16="http://schemas.microsoft.com/office/drawing/2014/main" id="{A99581F9-543D-DB66-9562-53BD1C5CF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740" y="3646637"/>
            <a:ext cx="3685021" cy="66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F4AD8D7B-E29F-7542-263D-347DC1A25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21808" r="46969" b="9846"/>
          <a:stretch/>
        </p:blipFill>
        <p:spPr bwMode="auto">
          <a:xfrm>
            <a:off x="294027" y="2109353"/>
            <a:ext cx="3388545" cy="25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nterview Questions You Should Ask - DEV Community">
            <a:extLst>
              <a:ext uri="{FF2B5EF4-FFF2-40B4-BE49-F238E27FC236}">
                <a16:creationId xmlns:a16="http://schemas.microsoft.com/office/drawing/2014/main" id="{C27F2574-EF2C-BB4C-5570-C98B7A487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816" y="817419"/>
            <a:ext cx="5215465" cy="293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07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Basics</a:t>
            </a:r>
            <a:r>
              <a:rPr lang="en" dirty="0"/>
              <a:t> of a SOC</a:t>
            </a:r>
            <a:endParaRPr dirty="0"/>
          </a:p>
        </p:txBody>
      </p:sp>
      <p:pic>
        <p:nvPicPr>
          <p:cNvPr id="1026" name="Picture 2" descr="What is SOC (Security Operations Center)? | SOC Network">
            <a:extLst>
              <a:ext uri="{FF2B5EF4-FFF2-40B4-BE49-F238E27FC236}">
                <a16:creationId xmlns:a16="http://schemas.microsoft.com/office/drawing/2014/main" id="{D716C250-6F00-3673-7D33-5BD123F16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865325"/>
            <a:ext cx="4953000" cy="400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SOC Tires </a:t>
            </a:r>
            <a:endParaRPr dirty="0"/>
          </a:p>
        </p:txBody>
      </p:sp>
      <p:pic>
        <p:nvPicPr>
          <p:cNvPr id="3074" name="Picture 2" descr="What is Security Operations Center - SOC: Roles &amp; Responsibilities - Exabeam">
            <a:extLst>
              <a:ext uri="{FF2B5EF4-FFF2-40B4-BE49-F238E27FC236}">
                <a16:creationId xmlns:a16="http://schemas.microsoft.com/office/drawing/2014/main" id="{8D56B23F-D5C9-2B3A-D574-C6EFD76D1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91" y="727513"/>
            <a:ext cx="6634884" cy="441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OC Functions">
            <a:extLst>
              <a:ext uri="{FF2B5EF4-FFF2-40B4-BE49-F238E27FC236}">
                <a16:creationId xmlns:a16="http://schemas.microsoft.com/office/drawing/2014/main" id="{752AEF75-3DBB-DC76-2D05-533F82F3E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05" y="247650"/>
            <a:ext cx="82677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i="0" dirty="0">
                <a:solidFill>
                  <a:srgbClr val="141414"/>
                </a:solidFill>
                <a:effectLst/>
                <a:latin typeface="Fira Sans" panose="020B0503050000020004" pitchFamily="34" charset="0"/>
              </a:rPr>
              <a:t>Key SOC Roles and Responsibilities</a:t>
            </a:r>
          </a:p>
        </p:txBody>
      </p:sp>
      <p:pic>
        <p:nvPicPr>
          <p:cNvPr id="5122" name="Picture 2" descr="SOC Roles">
            <a:extLst>
              <a:ext uri="{FF2B5EF4-FFF2-40B4-BE49-F238E27FC236}">
                <a16:creationId xmlns:a16="http://schemas.microsoft.com/office/drawing/2014/main" id="{89C00D1A-1162-8608-1315-547594A7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865325"/>
            <a:ext cx="7181850" cy="403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7FC3-1683-BF4D-E019-8DDCB5AD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58" y="101609"/>
            <a:ext cx="8229600" cy="572700"/>
          </a:xfrm>
        </p:spPr>
        <p:txBody>
          <a:bodyPr/>
          <a:lstStyle/>
          <a:p>
            <a:r>
              <a:rPr lang="en-US" dirty="0"/>
              <a:t>Standard SOC Operations</a:t>
            </a:r>
          </a:p>
        </p:txBody>
      </p:sp>
      <p:pic>
        <p:nvPicPr>
          <p:cNvPr id="8194" name="Picture 2" descr="security operation center (soc) illustrated list of the operations behind SOCs">
            <a:extLst>
              <a:ext uri="{FF2B5EF4-FFF2-40B4-BE49-F238E27FC236}">
                <a16:creationId xmlns:a16="http://schemas.microsoft.com/office/drawing/2014/main" id="{AC8B1E14-9F11-720A-7730-931A1C4778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4" t="4175" r="1954" b="6666"/>
          <a:stretch/>
        </p:blipFill>
        <p:spPr bwMode="auto">
          <a:xfrm>
            <a:off x="2663005" y="705489"/>
            <a:ext cx="3845214" cy="414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oogle Shape;2534;p34">
            <a:extLst>
              <a:ext uri="{FF2B5EF4-FFF2-40B4-BE49-F238E27FC236}">
                <a16:creationId xmlns:a16="http://schemas.microsoft.com/office/drawing/2014/main" id="{77F2803A-9DD4-F25C-D1E1-A995841DF1D7}"/>
              </a:ext>
            </a:extLst>
          </p:cNvPr>
          <p:cNvGrpSpPr/>
          <p:nvPr/>
        </p:nvGrpSpPr>
        <p:grpSpPr>
          <a:xfrm>
            <a:off x="7058900" y="3082820"/>
            <a:ext cx="1625445" cy="1768055"/>
            <a:chOff x="2830400" y="1863150"/>
            <a:chExt cx="2083025" cy="2616125"/>
          </a:xfrm>
        </p:grpSpPr>
        <p:sp>
          <p:nvSpPr>
            <p:cNvPr id="4" name="Google Shape;2535;p34">
              <a:extLst>
                <a:ext uri="{FF2B5EF4-FFF2-40B4-BE49-F238E27FC236}">
                  <a16:creationId xmlns:a16="http://schemas.microsoft.com/office/drawing/2014/main" id="{E94C297E-6D93-D222-9AA7-681D4500EC2C}"/>
                </a:ext>
              </a:extLst>
            </p:cNvPr>
            <p:cNvSpPr/>
            <p:nvPr/>
          </p:nvSpPr>
          <p:spPr>
            <a:xfrm>
              <a:off x="4667525" y="3763400"/>
              <a:ext cx="23850" cy="43775"/>
            </a:xfrm>
            <a:custGeom>
              <a:avLst/>
              <a:gdLst/>
              <a:ahLst/>
              <a:cxnLst/>
              <a:rect l="l" t="t" r="r" b="b"/>
              <a:pathLst>
                <a:path w="954" h="1751" extrusionOk="0">
                  <a:moveTo>
                    <a:pt x="953" y="0"/>
                  </a:moveTo>
                  <a:lnTo>
                    <a:pt x="1" y="548"/>
                  </a:lnTo>
                  <a:lnTo>
                    <a:pt x="1" y="1750"/>
                  </a:lnTo>
                  <a:lnTo>
                    <a:pt x="953" y="1203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36;p34">
              <a:extLst>
                <a:ext uri="{FF2B5EF4-FFF2-40B4-BE49-F238E27FC236}">
                  <a16:creationId xmlns:a16="http://schemas.microsoft.com/office/drawing/2014/main" id="{94ACA4AD-33D2-8CEB-95CA-BF0FFFB45A5C}"/>
                </a:ext>
              </a:extLst>
            </p:cNvPr>
            <p:cNvSpPr/>
            <p:nvPr/>
          </p:nvSpPr>
          <p:spPr>
            <a:xfrm>
              <a:off x="4667525" y="3763400"/>
              <a:ext cx="23850" cy="43775"/>
            </a:xfrm>
            <a:custGeom>
              <a:avLst/>
              <a:gdLst/>
              <a:ahLst/>
              <a:cxnLst/>
              <a:rect l="l" t="t" r="r" b="b"/>
              <a:pathLst>
                <a:path w="954" h="1751" fill="none" extrusionOk="0">
                  <a:moveTo>
                    <a:pt x="1" y="548"/>
                  </a:moveTo>
                  <a:lnTo>
                    <a:pt x="953" y="0"/>
                  </a:lnTo>
                  <a:lnTo>
                    <a:pt x="953" y="1203"/>
                  </a:lnTo>
                  <a:lnTo>
                    <a:pt x="1" y="175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7;p34">
              <a:extLst>
                <a:ext uri="{FF2B5EF4-FFF2-40B4-BE49-F238E27FC236}">
                  <a16:creationId xmlns:a16="http://schemas.microsoft.com/office/drawing/2014/main" id="{4AAFB28A-942D-9720-84C7-93D2B40800EF}"/>
                </a:ext>
              </a:extLst>
            </p:cNvPr>
            <p:cNvSpPr/>
            <p:nvPr/>
          </p:nvSpPr>
          <p:spPr>
            <a:xfrm>
              <a:off x="3569175" y="3129375"/>
              <a:ext cx="1122200" cy="647725"/>
            </a:xfrm>
            <a:custGeom>
              <a:avLst/>
              <a:gdLst/>
              <a:ahLst/>
              <a:cxnLst/>
              <a:rect l="l" t="t" r="r" b="b"/>
              <a:pathLst>
                <a:path w="44888" h="25909" extrusionOk="0">
                  <a:moveTo>
                    <a:pt x="953" y="1"/>
                  </a:moveTo>
                  <a:lnTo>
                    <a:pt x="1" y="549"/>
                  </a:lnTo>
                  <a:lnTo>
                    <a:pt x="43935" y="25909"/>
                  </a:lnTo>
                  <a:lnTo>
                    <a:pt x="44887" y="2536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38;p34">
              <a:extLst>
                <a:ext uri="{FF2B5EF4-FFF2-40B4-BE49-F238E27FC236}">
                  <a16:creationId xmlns:a16="http://schemas.microsoft.com/office/drawing/2014/main" id="{D93F7B1C-CD82-5ACD-EF56-FD01A269FA17}"/>
                </a:ext>
              </a:extLst>
            </p:cNvPr>
            <p:cNvSpPr/>
            <p:nvPr/>
          </p:nvSpPr>
          <p:spPr>
            <a:xfrm>
              <a:off x="3569175" y="3129375"/>
              <a:ext cx="1122200" cy="647725"/>
            </a:xfrm>
            <a:custGeom>
              <a:avLst/>
              <a:gdLst/>
              <a:ahLst/>
              <a:cxnLst/>
              <a:rect l="l" t="t" r="r" b="b"/>
              <a:pathLst>
                <a:path w="44888" h="25909" fill="none" extrusionOk="0">
                  <a:moveTo>
                    <a:pt x="1" y="549"/>
                  </a:moveTo>
                  <a:lnTo>
                    <a:pt x="953" y="1"/>
                  </a:lnTo>
                  <a:lnTo>
                    <a:pt x="44887" y="25361"/>
                  </a:lnTo>
                  <a:lnTo>
                    <a:pt x="43935" y="25909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39;p34">
              <a:extLst>
                <a:ext uri="{FF2B5EF4-FFF2-40B4-BE49-F238E27FC236}">
                  <a16:creationId xmlns:a16="http://schemas.microsoft.com/office/drawing/2014/main" id="{11C846C8-7CE4-03E3-B847-4863F534C197}"/>
                </a:ext>
              </a:extLst>
            </p:cNvPr>
            <p:cNvSpPr/>
            <p:nvPr/>
          </p:nvSpPr>
          <p:spPr>
            <a:xfrm>
              <a:off x="3568875" y="3143075"/>
              <a:ext cx="1098675" cy="664100"/>
            </a:xfrm>
            <a:custGeom>
              <a:avLst/>
              <a:gdLst/>
              <a:ahLst/>
              <a:cxnLst/>
              <a:rect l="l" t="t" r="r" b="b"/>
              <a:pathLst>
                <a:path w="43947" h="26564" extrusionOk="0">
                  <a:moveTo>
                    <a:pt x="13" y="1"/>
                  </a:moveTo>
                  <a:lnTo>
                    <a:pt x="1" y="1191"/>
                  </a:lnTo>
                  <a:lnTo>
                    <a:pt x="43947" y="26563"/>
                  </a:lnTo>
                  <a:lnTo>
                    <a:pt x="43947" y="2536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0;p34">
              <a:extLst>
                <a:ext uri="{FF2B5EF4-FFF2-40B4-BE49-F238E27FC236}">
                  <a16:creationId xmlns:a16="http://schemas.microsoft.com/office/drawing/2014/main" id="{936F3C90-360C-CDA8-EF24-9C20B8BDD85A}"/>
                </a:ext>
              </a:extLst>
            </p:cNvPr>
            <p:cNvSpPr/>
            <p:nvPr/>
          </p:nvSpPr>
          <p:spPr>
            <a:xfrm>
              <a:off x="3568875" y="3143075"/>
              <a:ext cx="1098675" cy="664100"/>
            </a:xfrm>
            <a:custGeom>
              <a:avLst/>
              <a:gdLst/>
              <a:ahLst/>
              <a:cxnLst/>
              <a:rect l="l" t="t" r="r" b="b"/>
              <a:pathLst>
                <a:path w="43947" h="26564" fill="none" extrusionOk="0">
                  <a:moveTo>
                    <a:pt x="43947" y="25361"/>
                  </a:moveTo>
                  <a:lnTo>
                    <a:pt x="43947" y="26563"/>
                  </a:lnTo>
                  <a:lnTo>
                    <a:pt x="1" y="1191"/>
                  </a:lnTo>
                  <a:lnTo>
                    <a:pt x="13" y="1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1;p34">
              <a:extLst>
                <a:ext uri="{FF2B5EF4-FFF2-40B4-BE49-F238E27FC236}">
                  <a16:creationId xmlns:a16="http://schemas.microsoft.com/office/drawing/2014/main" id="{A3076008-9891-B06C-50BA-BE5906117520}"/>
                </a:ext>
              </a:extLst>
            </p:cNvPr>
            <p:cNvSpPr/>
            <p:nvPr/>
          </p:nvSpPr>
          <p:spPr>
            <a:xfrm>
              <a:off x="2830400" y="3170100"/>
              <a:ext cx="1829425" cy="1053925"/>
            </a:xfrm>
            <a:custGeom>
              <a:avLst/>
              <a:gdLst/>
              <a:ahLst/>
              <a:cxnLst/>
              <a:rect l="l" t="t" r="r" b="b"/>
              <a:pathLst>
                <a:path w="73177" h="42157" extrusionOk="0">
                  <a:moveTo>
                    <a:pt x="29891" y="0"/>
                  </a:moveTo>
                  <a:cubicBezTo>
                    <a:pt x="29367" y="0"/>
                    <a:pt x="28843" y="116"/>
                    <a:pt x="28445" y="348"/>
                  </a:cubicBezTo>
                  <a:lnTo>
                    <a:pt x="786" y="16422"/>
                  </a:lnTo>
                  <a:cubicBezTo>
                    <a:pt x="1" y="16886"/>
                    <a:pt x="1" y="17648"/>
                    <a:pt x="798" y="18100"/>
                  </a:cubicBezTo>
                  <a:lnTo>
                    <a:pt x="41839" y="41818"/>
                  </a:lnTo>
                  <a:cubicBezTo>
                    <a:pt x="42238" y="42044"/>
                    <a:pt x="42762" y="42157"/>
                    <a:pt x="43286" y="42157"/>
                  </a:cubicBezTo>
                  <a:cubicBezTo>
                    <a:pt x="43810" y="42157"/>
                    <a:pt x="44333" y="42044"/>
                    <a:pt x="44732" y="41818"/>
                  </a:cubicBezTo>
                  <a:lnTo>
                    <a:pt x="72391" y="25744"/>
                  </a:lnTo>
                  <a:cubicBezTo>
                    <a:pt x="73176" y="25280"/>
                    <a:pt x="73176" y="24518"/>
                    <a:pt x="72379" y="24054"/>
                  </a:cubicBezTo>
                  <a:lnTo>
                    <a:pt x="31338" y="348"/>
                  </a:lnTo>
                  <a:cubicBezTo>
                    <a:pt x="30939" y="116"/>
                    <a:pt x="30415" y="0"/>
                    <a:pt x="29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2;p34">
              <a:extLst>
                <a:ext uri="{FF2B5EF4-FFF2-40B4-BE49-F238E27FC236}">
                  <a16:creationId xmlns:a16="http://schemas.microsoft.com/office/drawing/2014/main" id="{7C6D44ED-282C-67D1-0535-9DE92E068A3E}"/>
                </a:ext>
              </a:extLst>
            </p:cNvPr>
            <p:cNvSpPr/>
            <p:nvPr/>
          </p:nvSpPr>
          <p:spPr>
            <a:xfrm>
              <a:off x="2830400" y="3167175"/>
              <a:ext cx="1829425" cy="1059700"/>
            </a:xfrm>
            <a:custGeom>
              <a:avLst/>
              <a:gdLst/>
              <a:ahLst/>
              <a:cxnLst/>
              <a:rect l="l" t="t" r="r" b="b"/>
              <a:pathLst>
                <a:path w="73177" h="42388" fill="none" extrusionOk="0">
                  <a:moveTo>
                    <a:pt x="72391" y="25861"/>
                  </a:moveTo>
                  <a:lnTo>
                    <a:pt x="44732" y="41935"/>
                  </a:lnTo>
                  <a:cubicBezTo>
                    <a:pt x="43935" y="42387"/>
                    <a:pt x="42637" y="42387"/>
                    <a:pt x="41839" y="41935"/>
                  </a:cubicBezTo>
                  <a:lnTo>
                    <a:pt x="798" y="18217"/>
                  </a:lnTo>
                  <a:cubicBezTo>
                    <a:pt x="1" y="17765"/>
                    <a:pt x="1" y="17003"/>
                    <a:pt x="786" y="16539"/>
                  </a:cubicBezTo>
                  <a:lnTo>
                    <a:pt x="28445" y="465"/>
                  </a:lnTo>
                  <a:cubicBezTo>
                    <a:pt x="29242" y="1"/>
                    <a:pt x="30540" y="1"/>
                    <a:pt x="31338" y="465"/>
                  </a:cubicBezTo>
                  <a:lnTo>
                    <a:pt x="72379" y="24171"/>
                  </a:lnTo>
                  <a:cubicBezTo>
                    <a:pt x="73176" y="24635"/>
                    <a:pt x="73176" y="25397"/>
                    <a:pt x="72391" y="2586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3;p34">
              <a:extLst>
                <a:ext uri="{FF2B5EF4-FFF2-40B4-BE49-F238E27FC236}">
                  <a16:creationId xmlns:a16="http://schemas.microsoft.com/office/drawing/2014/main" id="{7C430BA4-2351-090B-8ED9-294D8D3A1808}"/>
                </a:ext>
              </a:extLst>
            </p:cNvPr>
            <p:cNvSpPr/>
            <p:nvPr/>
          </p:nvSpPr>
          <p:spPr>
            <a:xfrm>
              <a:off x="3258125" y="3661375"/>
              <a:ext cx="539675" cy="307050"/>
            </a:xfrm>
            <a:custGeom>
              <a:avLst/>
              <a:gdLst/>
              <a:ahLst/>
              <a:cxnLst/>
              <a:rect l="l" t="t" r="r" b="b"/>
              <a:pathLst>
                <a:path w="21587" h="12282" extrusionOk="0">
                  <a:moveTo>
                    <a:pt x="7572" y="0"/>
                  </a:moveTo>
                  <a:cubicBezTo>
                    <a:pt x="7118" y="0"/>
                    <a:pt x="6662" y="98"/>
                    <a:pt x="6311" y="295"/>
                  </a:cubicBezTo>
                  <a:lnTo>
                    <a:pt x="691" y="3557"/>
                  </a:lnTo>
                  <a:cubicBezTo>
                    <a:pt x="1" y="3962"/>
                    <a:pt x="1" y="4617"/>
                    <a:pt x="703" y="5022"/>
                  </a:cubicBezTo>
                  <a:lnTo>
                    <a:pt x="12764" y="11987"/>
                  </a:lnTo>
                  <a:cubicBezTo>
                    <a:pt x="13110" y="12183"/>
                    <a:pt x="13562" y="12282"/>
                    <a:pt x="14016" y="12282"/>
                  </a:cubicBezTo>
                  <a:cubicBezTo>
                    <a:pt x="14470" y="12282"/>
                    <a:pt x="14925" y="12183"/>
                    <a:pt x="15277" y="11987"/>
                  </a:cubicBezTo>
                  <a:lnTo>
                    <a:pt x="20896" y="8725"/>
                  </a:lnTo>
                  <a:cubicBezTo>
                    <a:pt x="21587" y="8320"/>
                    <a:pt x="21587" y="7665"/>
                    <a:pt x="20884" y="7260"/>
                  </a:cubicBezTo>
                  <a:lnTo>
                    <a:pt x="8823" y="295"/>
                  </a:lnTo>
                  <a:cubicBezTo>
                    <a:pt x="8478" y="98"/>
                    <a:pt x="8026" y="0"/>
                    <a:pt x="7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44;p34">
              <a:extLst>
                <a:ext uri="{FF2B5EF4-FFF2-40B4-BE49-F238E27FC236}">
                  <a16:creationId xmlns:a16="http://schemas.microsoft.com/office/drawing/2014/main" id="{581F39EB-85E8-ACF4-E2E3-A03F3EAA6F15}"/>
                </a:ext>
              </a:extLst>
            </p:cNvPr>
            <p:cNvSpPr/>
            <p:nvPr/>
          </p:nvSpPr>
          <p:spPr>
            <a:xfrm>
              <a:off x="3258125" y="3658925"/>
              <a:ext cx="539675" cy="311950"/>
            </a:xfrm>
            <a:custGeom>
              <a:avLst/>
              <a:gdLst/>
              <a:ahLst/>
              <a:cxnLst/>
              <a:rect l="l" t="t" r="r" b="b"/>
              <a:pathLst>
                <a:path w="21587" h="12478" fill="none" extrusionOk="0">
                  <a:moveTo>
                    <a:pt x="20884" y="7358"/>
                  </a:moveTo>
                  <a:cubicBezTo>
                    <a:pt x="21587" y="7763"/>
                    <a:pt x="21587" y="8418"/>
                    <a:pt x="20896" y="8823"/>
                  </a:cubicBezTo>
                  <a:lnTo>
                    <a:pt x="15277" y="12085"/>
                  </a:lnTo>
                  <a:cubicBezTo>
                    <a:pt x="14574" y="12478"/>
                    <a:pt x="13455" y="12478"/>
                    <a:pt x="12764" y="12085"/>
                  </a:cubicBezTo>
                  <a:lnTo>
                    <a:pt x="703" y="5120"/>
                  </a:lnTo>
                  <a:cubicBezTo>
                    <a:pt x="1" y="4715"/>
                    <a:pt x="1" y="4060"/>
                    <a:pt x="691" y="3655"/>
                  </a:cubicBezTo>
                  <a:lnTo>
                    <a:pt x="6311" y="393"/>
                  </a:lnTo>
                  <a:cubicBezTo>
                    <a:pt x="7014" y="0"/>
                    <a:pt x="8133" y="0"/>
                    <a:pt x="8823" y="39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5;p34">
              <a:extLst>
                <a:ext uri="{FF2B5EF4-FFF2-40B4-BE49-F238E27FC236}">
                  <a16:creationId xmlns:a16="http://schemas.microsoft.com/office/drawing/2014/main" id="{975DCF62-7703-8B22-15B6-39B45FC2EBC4}"/>
                </a:ext>
              </a:extLst>
            </p:cNvPr>
            <p:cNvSpPr/>
            <p:nvPr/>
          </p:nvSpPr>
          <p:spPr>
            <a:xfrm>
              <a:off x="2835175" y="3601775"/>
              <a:ext cx="1819875" cy="677325"/>
            </a:xfrm>
            <a:custGeom>
              <a:avLst/>
              <a:gdLst/>
              <a:ahLst/>
              <a:cxnLst/>
              <a:rect l="l" t="t" r="r" b="b"/>
              <a:pathLst>
                <a:path w="72795" h="27093" extrusionOk="0">
                  <a:moveTo>
                    <a:pt x="0" y="0"/>
                  </a:moveTo>
                  <a:lnTo>
                    <a:pt x="0" y="2203"/>
                  </a:lnTo>
                  <a:cubicBezTo>
                    <a:pt x="0" y="2524"/>
                    <a:pt x="214" y="2822"/>
                    <a:pt x="607" y="3060"/>
                  </a:cubicBezTo>
                  <a:lnTo>
                    <a:pt x="41648" y="26753"/>
                  </a:lnTo>
                  <a:cubicBezTo>
                    <a:pt x="42047" y="26980"/>
                    <a:pt x="42571" y="27093"/>
                    <a:pt x="43095" y="27093"/>
                  </a:cubicBezTo>
                  <a:cubicBezTo>
                    <a:pt x="43619" y="27093"/>
                    <a:pt x="44142" y="26980"/>
                    <a:pt x="44541" y="26753"/>
                  </a:cubicBezTo>
                  <a:lnTo>
                    <a:pt x="72200" y="10680"/>
                  </a:lnTo>
                  <a:cubicBezTo>
                    <a:pt x="72604" y="10454"/>
                    <a:pt x="72795" y="10132"/>
                    <a:pt x="72795" y="9835"/>
                  </a:cubicBezTo>
                  <a:lnTo>
                    <a:pt x="72795" y="7644"/>
                  </a:lnTo>
                  <a:cubicBezTo>
                    <a:pt x="72795" y="7941"/>
                    <a:pt x="72581" y="8239"/>
                    <a:pt x="72200" y="8477"/>
                  </a:cubicBezTo>
                  <a:lnTo>
                    <a:pt x="44541" y="24551"/>
                  </a:lnTo>
                  <a:cubicBezTo>
                    <a:pt x="44142" y="24777"/>
                    <a:pt x="43619" y="24890"/>
                    <a:pt x="43095" y="24890"/>
                  </a:cubicBezTo>
                  <a:cubicBezTo>
                    <a:pt x="42571" y="24890"/>
                    <a:pt x="42047" y="24777"/>
                    <a:pt x="41648" y="24551"/>
                  </a:cubicBezTo>
                  <a:lnTo>
                    <a:pt x="607" y="857"/>
                  </a:lnTo>
                  <a:cubicBezTo>
                    <a:pt x="214" y="619"/>
                    <a:pt x="0" y="29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46;p34">
              <a:extLst>
                <a:ext uri="{FF2B5EF4-FFF2-40B4-BE49-F238E27FC236}">
                  <a16:creationId xmlns:a16="http://schemas.microsoft.com/office/drawing/2014/main" id="{DAC680DD-BECB-C9FD-666E-3A77D983B8D6}"/>
                </a:ext>
              </a:extLst>
            </p:cNvPr>
            <p:cNvSpPr/>
            <p:nvPr/>
          </p:nvSpPr>
          <p:spPr>
            <a:xfrm>
              <a:off x="2835175" y="3601775"/>
              <a:ext cx="1819875" cy="680150"/>
            </a:xfrm>
            <a:custGeom>
              <a:avLst/>
              <a:gdLst/>
              <a:ahLst/>
              <a:cxnLst/>
              <a:rect l="l" t="t" r="r" b="b"/>
              <a:pathLst>
                <a:path w="72795" h="27206" fill="none" extrusionOk="0">
                  <a:moveTo>
                    <a:pt x="72795" y="7644"/>
                  </a:moveTo>
                  <a:lnTo>
                    <a:pt x="72795" y="9835"/>
                  </a:lnTo>
                  <a:cubicBezTo>
                    <a:pt x="72795" y="10132"/>
                    <a:pt x="72604" y="10454"/>
                    <a:pt x="72200" y="10680"/>
                  </a:cubicBezTo>
                  <a:lnTo>
                    <a:pt x="44541" y="26753"/>
                  </a:lnTo>
                  <a:cubicBezTo>
                    <a:pt x="43744" y="27206"/>
                    <a:pt x="42446" y="27206"/>
                    <a:pt x="41648" y="26753"/>
                  </a:cubicBezTo>
                  <a:lnTo>
                    <a:pt x="607" y="3060"/>
                  </a:lnTo>
                  <a:cubicBezTo>
                    <a:pt x="214" y="2822"/>
                    <a:pt x="0" y="2524"/>
                    <a:pt x="0" y="2203"/>
                  </a:cubicBezTo>
                  <a:lnTo>
                    <a:pt x="0" y="0"/>
                  </a:lnTo>
                  <a:cubicBezTo>
                    <a:pt x="0" y="298"/>
                    <a:pt x="214" y="619"/>
                    <a:pt x="607" y="857"/>
                  </a:cubicBezTo>
                  <a:lnTo>
                    <a:pt x="41648" y="24551"/>
                  </a:lnTo>
                  <a:cubicBezTo>
                    <a:pt x="42446" y="25003"/>
                    <a:pt x="43744" y="25003"/>
                    <a:pt x="44541" y="24551"/>
                  </a:cubicBezTo>
                  <a:lnTo>
                    <a:pt x="72200" y="8477"/>
                  </a:lnTo>
                  <a:cubicBezTo>
                    <a:pt x="72581" y="8239"/>
                    <a:pt x="72795" y="7941"/>
                    <a:pt x="72795" y="764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47;p34">
              <a:extLst>
                <a:ext uri="{FF2B5EF4-FFF2-40B4-BE49-F238E27FC236}">
                  <a16:creationId xmlns:a16="http://schemas.microsoft.com/office/drawing/2014/main" id="{1633A41B-5D99-14B7-F236-0D514F447DDB}"/>
                </a:ext>
              </a:extLst>
            </p:cNvPr>
            <p:cNvSpPr/>
            <p:nvPr/>
          </p:nvSpPr>
          <p:spPr>
            <a:xfrm>
              <a:off x="3505200" y="3204625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59" y="0"/>
                  </a:moveTo>
                  <a:cubicBezTo>
                    <a:pt x="1354" y="0"/>
                    <a:pt x="1250" y="21"/>
                    <a:pt x="1167" y="63"/>
                  </a:cubicBezTo>
                  <a:lnTo>
                    <a:pt x="167" y="646"/>
                  </a:lnTo>
                  <a:cubicBezTo>
                    <a:pt x="0" y="741"/>
                    <a:pt x="0" y="884"/>
                    <a:pt x="167" y="979"/>
                  </a:cubicBezTo>
                  <a:lnTo>
                    <a:pt x="1881" y="1956"/>
                  </a:lnTo>
                  <a:cubicBezTo>
                    <a:pt x="1965" y="2003"/>
                    <a:pt x="2069" y="2027"/>
                    <a:pt x="2171" y="2027"/>
                  </a:cubicBezTo>
                  <a:cubicBezTo>
                    <a:pt x="2274" y="2027"/>
                    <a:pt x="2375" y="2003"/>
                    <a:pt x="2453" y="1956"/>
                  </a:cubicBezTo>
                  <a:lnTo>
                    <a:pt x="3453" y="1384"/>
                  </a:lnTo>
                  <a:cubicBezTo>
                    <a:pt x="3620" y="1289"/>
                    <a:pt x="3620" y="1146"/>
                    <a:pt x="3453" y="1051"/>
                  </a:cubicBezTo>
                  <a:lnTo>
                    <a:pt x="1750" y="63"/>
                  </a:lnTo>
                  <a:cubicBezTo>
                    <a:pt x="1667" y="21"/>
                    <a:pt x="1563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48;p34">
              <a:extLst>
                <a:ext uri="{FF2B5EF4-FFF2-40B4-BE49-F238E27FC236}">
                  <a16:creationId xmlns:a16="http://schemas.microsoft.com/office/drawing/2014/main" id="{00672A7D-0E69-3DC9-1811-6C10ADFBFA50}"/>
                </a:ext>
              </a:extLst>
            </p:cNvPr>
            <p:cNvSpPr/>
            <p:nvPr/>
          </p:nvSpPr>
          <p:spPr>
            <a:xfrm>
              <a:off x="3505200" y="3204100"/>
              <a:ext cx="90500" cy="51800"/>
            </a:xfrm>
            <a:custGeom>
              <a:avLst/>
              <a:gdLst/>
              <a:ahLst/>
              <a:cxnLst/>
              <a:rect l="l" t="t" r="r" b="b"/>
              <a:pathLst>
                <a:path w="3620" h="2072" fill="none" extrusionOk="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77"/>
                  </a:lnTo>
                  <a:cubicBezTo>
                    <a:pt x="2298" y="2072"/>
                    <a:pt x="2048" y="2072"/>
                    <a:pt x="1881" y="1977"/>
                  </a:cubicBezTo>
                  <a:lnTo>
                    <a:pt x="167" y="1000"/>
                  </a:lnTo>
                  <a:cubicBezTo>
                    <a:pt x="0" y="905"/>
                    <a:pt x="0" y="762"/>
                    <a:pt x="167" y="667"/>
                  </a:cubicBezTo>
                  <a:lnTo>
                    <a:pt x="1167" y="84"/>
                  </a:lnTo>
                  <a:cubicBezTo>
                    <a:pt x="1334" y="0"/>
                    <a:pt x="1584" y="0"/>
                    <a:pt x="1750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49;p34">
              <a:extLst>
                <a:ext uri="{FF2B5EF4-FFF2-40B4-BE49-F238E27FC236}">
                  <a16:creationId xmlns:a16="http://schemas.microsoft.com/office/drawing/2014/main" id="{78DCCB75-1F64-ACD7-67A5-65A18AFCE128}"/>
                </a:ext>
              </a:extLst>
            </p:cNvPr>
            <p:cNvSpPr/>
            <p:nvPr/>
          </p:nvSpPr>
          <p:spPr>
            <a:xfrm>
              <a:off x="3428400" y="3239225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3"/>
                    <a:pt x="0" y="1286"/>
                    <a:pt x="155" y="1381"/>
                  </a:cubicBezTo>
                  <a:lnTo>
                    <a:pt x="1869" y="2358"/>
                  </a:lnTo>
                  <a:cubicBezTo>
                    <a:pt x="1953" y="2405"/>
                    <a:pt x="2057" y="2429"/>
                    <a:pt x="2161" y="2429"/>
                  </a:cubicBezTo>
                  <a:cubicBezTo>
                    <a:pt x="2265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0" y="1286"/>
                    <a:pt x="4310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0;p34">
              <a:extLst>
                <a:ext uri="{FF2B5EF4-FFF2-40B4-BE49-F238E27FC236}">
                  <a16:creationId xmlns:a16="http://schemas.microsoft.com/office/drawing/2014/main" id="{3320418F-FF8B-226B-3DEE-CF70C62F5CD1}"/>
                </a:ext>
              </a:extLst>
            </p:cNvPr>
            <p:cNvSpPr/>
            <p:nvPr/>
          </p:nvSpPr>
          <p:spPr>
            <a:xfrm>
              <a:off x="3428400" y="32386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0" y="1167"/>
                    <a:pt x="4310" y="1310"/>
                    <a:pt x="4144" y="1405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69" y="2382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51;p34">
              <a:extLst>
                <a:ext uri="{FF2B5EF4-FFF2-40B4-BE49-F238E27FC236}">
                  <a16:creationId xmlns:a16="http://schemas.microsoft.com/office/drawing/2014/main" id="{F47F92EC-6AC5-C775-9625-1518A665FB1B}"/>
                </a:ext>
              </a:extLst>
            </p:cNvPr>
            <p:cNvSpPr/>
            <p:nvPr/>
          </p:nvSpPr>
          <p:spPr>
            <a:xfrm>
              <a:off x="3494175" y="3277550"/>
              <a:ext cx="107775" cy="60800"/>
            </a:xfrm>
            <a:custGeom>
              <a:avLst/>
              <a:gdLst/>
              <a:ahLst/>
              <a:cxnLst/>
              <a:rect l="l" t="t" r="r" b="b"/>
              <a:pathLst>
                <a:path w="4311" h="2432" extrusionOk="0">
                  <a:moveTo>
                    <a:pt x="2150" y="0"/>
                  </a:moveTo>
                  <a:cubicBezTo>
                    <a:pt x="2045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46"/>
                    <a:pt x="0" y="1289"/>
                    <a:pt x="167" y="1384"/>
                  </a:cubicBezTo>
                  <a:lnTo>
                    <a:pt x="1870" y="2361"/>
                  </a:lnTo>
                  <a:cubicBezTo>
                    <a:pt x="1953" y="2408"/>
                    <a:pt x="2057" y="2432"/>
                    <a:pt x="2161" y="2432"/>
                  </a:cubicBezTo>
                  <a:cubicBezTo>
                    <a:pt x="2266" y="2432"/>
                    <a:pt x="2370" y="2408"/>
                    <a:pt x="2453" y="2361"/>
                  </a:cubicBezTo>
                  <a:lnTo>
                    <a:pt x="4156" y="1384"/>
                  </a:lnTo>
                  <a:cubicBezTo>
                    <a:pt x="4311" y="1289"/>
                    <a:pt x="4311" y="1146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52;p34">
              <a:extLst>
                <a:ext uri="{FF2B5EF4-FFF2-40B4-BE49-F238E27FC236}">
                  <a16:creationId xmlns:a16="http://schemas.microsoft.com/office/drawing/2014/main" id="{5F5ABE0D-865B-E62B-2822-69D09418D91A}"/>
                </a:ext>
              </a:extLst>
            </p:cNvPr>
            <p:cNvSpPr/>
            <p:nvPr/>
          </p:nvSpPr>
          <p:spPr>
            <a:xfrm>
              <a:off x="3494175" y="32770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56" y="1072"/>
                  </a:moveTo>
                  <a:cubicBezTo>
                    <a:pt x="4311" y="1167"/>
                    <a:pt x="4311" y="1310"/>
                    <a:pt x="4156" y="1405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53;p34">
              <a:extLst>
                <a:ext uri="{FF2B5EF4-FFF2-40B4-BE49-F238E27FC236}">
                  <a16:creationId xmlns:a16="http://schemas.microsoft.com/office/drawing/2014/main" id="{6D293E88-7EE1-9C22-2C90-FB707E8E3C3B}"/>
                </a:ext>
              </a:extLst>
            </p:cNvPr>
            <p:cNvSpPr/>
            <p:nvPr/>
          </p:nvSpPr>
          <p:spPr>
            <a:xfrm>
              <a:off x="3632875" y="3278425"/>
              <a:ext cx="90525" cy="50475"/>
            </a:xfrm>
            <a:custGeom>
              <a:avLst/>
              <a:gdLst/>
              <a:ahLst/>
              <a:cxnLst/>
              <a:rect l="l" t="t" r="r" b="b"/>
              <a:pathLst>
                <a:path w="3621" h="2019" extrusionOk="0">
                  <a:moveTo>
                    <a:pt x="1453" y="1"/>
                  </a:moveTo>
                  <a:cubicBezTo>
                    <a:pt x="1349" y="1"/>
                    <a:pt x="1245" y="22"/>
                    <a:pt x="1168" y="63"/>
                  </a:cubicBezTo>
                  <a:lnTo>
                    <a:pt x="167" y="647"/>
                  </a:lnTo>
                  <a:cubicBezTo>
                    <a:pt x="1" y="730"/>
                    <a:pt x="1" y="885"/>
                    <a:pt x="167" y="968"/>
                  </a:cubicBezTo>
                  <a:lnTo>
                    <a:pt x="1882" y="1956"/>
                  </a:lnTo>
                  <a:cubicBezTo>
                    <a:pt x="1959" y="1998"/>
                    <a:pt x="2064" y="2019"/>
                    <a:pt x="2168" y="2019"/>
                  </a:cubicBezTo>
                  <a:cubicBezTo>
                    <a:pt x="2272" y="2019"/>
                    <a:pt x="2376" y="1998"/>
                    <a:pt x="2453" y="1956"/>
                  </a:cubicBezTo>
                  <a:lnTo>
                    <a:pt x="3454" y="1373"/>
                  </a:lnTo>
                  <a:cubicBezTo>
                    <a:pt x="3620" y="1290"/>
                    <a:pt x="3620" y="1135"/>
                    <a:pt x="3454" y="1052"/>
                  </a:cubicBezTo>
                  <a:lnTo>
                    <a:pt x="1739" y="63"/>
                  </a:lnTo>
                  <a:cubicBezTo>
                    <a:pt x="1662" y="22"/>
                    <a:pt x="1558" y="1"/>
                    <a:pt x="1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54;p34">
              <a:extLst>
                <a:ext uri="{FF2B5EF4-FFF2-40B4-BE49-F238E27FC236}">
                  <a16:creationId xmlns:a16="http://schemas.microsoft.com/office/drawing/2014/main" id="{D0A5B6C1-BA3B-6733-AE5D-CBB575EFDA92}"/>
                </a:ext>
              </a:extLst>
            </p:cNvPr>
            <p:cNvSpPr/>
            <p:nvPr/>
          </p:nvSpPr>
          <p:spPr>
            <a:xfrm>
              <a:off x="3632875" y="3277925"/>
              <a:ext cx="90525" cy="51500"/>
            </a:xfrm>
            <a:custGeom>
              <a:avLst/>
              <a:gdLst/>
              <a:ahLst/>
              <a:cxnLst/>
              <a:rect l="l" t="t" r="r" b="b"/>
              <a:pathLst>
                <a:path w="3621" h="2060" fill="none" extrusionOk="0">
                  <a:moveTo>
                    <a:pt x="3454" y="1072"/>
                  </a:moveTo>
                  <a:cubicBezTo>
                    <a:pt x="3620" y="1155"/>
                    <a:pt x="3620" y="1310"/>
                    <a:pt x="3454" y="1393"/>
                  </a:cubicBezTo>
                  <a:lnTo>
                    <a:pt x="2453" y="1976"/>
                  </a:lnTo>
                  <a:cubicBezTo>
                    <a:pt x="2299" y="2060"/>
                    <a:pt x="2037" y="2060"/>
                    <a:pt x="1882" y="1976"/>
                  </a:cubicBezTo>
                  <a:lnTo>
                    <a:pt x="167" y="988"/>
                  </a:lnTo>
                  <a:cubicBezTo>
                    <a:pt x="1" y="905"/>
                    <a:pt x="1" y="750"/>
                    <a:pt x="167" y="667"/>
                  </a:cubicBezTo>
                  <a:lnTo>
                    <a:pt x="1168" y="83"/>
                  </a:lnTo>
                  <a:cubicBezTo>
                    <a:pt x="1322" y="0"/>
                    <a:pt x="1584" y="0"/>
                    <a:pt x="1739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55;p34">
              <a:extLst>
                <a:ext uri="{FF2B5EF4-FFF2-40B4-BE49-F238E27FC236}">
                  <a16:creationId xmlns:a16="http://schemas.microsoft.com/office/drawing/2014/main" id="{D591A9FD-8DA6-2F85-CDF0-CCA20C3D3003}"/>
                </a:ext>
              </a:extLst>
            </p:cNvPr>
            <p:cNvSpPr/>
            <p:nvPr/>
          </p:nvSpPr>
          <p:spPr>
            <a:xfrm>
              <a:off x="3559350" y="3315125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2" y="24"/>
                    <a:pt x="1858" y="72"/>
                  </a:cubicBezTo>
                  <a:lnTo>
                    <a:pt x="156" y="1048"/>
                  </a:lnTo>
                  <a:cubicBezTo>
                    <a:pt x="1" y="1143"/>
                    <a:pt x="1" y="1286"/>
                    <a:pt x="156" y="1381"/>
                  </a:cubicBezTo>
                  <a:lnTo>
                    <a:pt x="1870" y="2358"/>
                  </a:lnTo>
                  <a:cubicBezTo>
                    <a:pt x="1954" y="2405"/>
                    <a:pt x="2058" y="2429"/>
                    <a:pt x="2162" y="2429"/>
                  </a:cubicBezTo>
                  <a:cubicBezTo>
                    <a:pt x="2266" y="2429"/>
                    <a:pt x="2370" y="2405"/>
                    <a:pt x="2454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56;p34">
              <a:extLst>
                <a:ext uri="{FF2B5EF4-FFF2-40B4-BE49-F238E27FC236}">
                  <a16:creationId xmlns:a16="http://schemas.microsoft.com/office/drawing/2014/main" id="{43E0D6ED-0F8F-4B2F-B056-3D5E0C24D406}"/>
                </a:ext>
              </a:extLst>
            </p:cNvPr>
            <p:cNvSpPr/>
            <p:nvPr/>
          </p:nvSpPr>
          <p:spPr>
            <a:xfrm>
              <a:off x="3559350" y="33145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4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5"/>
                  </a:lnTo>
                  <a:cubicBezTo>
                    <a:pt x="1" y="1310"/>
                    <a:pt x="1" y="1167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57;p34">
              <a:extLst>
                <a:ext uri="{FF2B5EF4-FFF2-40B4-BE49-F238E27FC236}">
                  <a16:creationId xmlns:a16="http://schemas.microsoft.com/office/drawing/2014/main" id="{E7E5B7A1-4562-C3FD-A0B6-65EE1FEF93EE}"/>
                </a:ext>
              </a:extLst>
            </p:cNvPr>
            <p:cNvSpPr/>
            <p:nvPr/>
          </p:nvSpPr>
          <p:spPr>
            <a:xfrm>
              <a:off x="3700150" y="3317425"/>
              <a:ext cx="90525" cy="50700"/>
            </a:xfrm>
            <a:custGeom>
              <a:avLst/>
              <a:gdLst/>
              <a:ahLst/>
              <a:cxnLst/>
              <a:rect l="l" t="t" r="r" b="b"/>
              <a:pathLst>
                <a:path w="3621" h="2028" extrusionOk="0">
                  <a:moveTo>
                    <a:pt x="1459" y="1"/>
                  </a:moveTo>
                  <a:cubicBezTo>
                    <a:pt x="1355" y="1"/>
                    <a:pt x="1251" y="21"/>
                    <a:pt x="1167" y="63"/>
                  </a:cubicBezTo>
                  <a:lnTo>
                    <a:pt x="167" y="647"/>
                  </a:lnTo>
                  <a:cubicBezTo>
                    <a:pt x="1" y="742"/>
                    <a:pt x="1" y="885"/>
                    <a:pt x="167" y="980"/>
                  </a:cubicBezTo>
                  <a:lnTo>
                    <a:pt x="1882" y="1956"/>
                  </a:lnTo>
                  <a:cubicBezTo>
                    <a:pt x="1965" y="2004"/>
                    <a:pt x="2069" y="2028"/>
                    <a:pt x="2173" y="2028"/>
                  </a:cubicBezTo>
                  <a:cubicBezTo>
                    <a:pt x="2278" y="2028"/>
                    <a:pt x="2382" y="2004"/>
                    <a:pt x="2465" y="1956"/>
                  </a:cubicBezTo>
                  <a:lnTo>
                    <a:pt x="3453" y="1373"/>
                  </a:lnTo>
                  <a:cubicBezTo>
                    <a:pt x="3620" y="1289"/>
                    <a:pt x="3620" y="1135"/>
                    <a:pt x="3453" y="1051"/>
                  </a:cubicBezTo>
                  <a:lnTo>
                    <a:pt x="1751" y="63"/>
                  </a:lnTo>
                  <a:cubicBezTo>
                    <a:pt x="1667" y="21"/>
                    <a:pt x="1563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8;p34">
              <a:extLst>
                <a:ext uri="{FF2B5EF4-FFF2-40B4-BE49-F238E27FC236}">
                  <a16:creationId xmlns:a16="http://schemas.microsoft.com/office/drawing/2014/main" id="{78FA2FE2-8D3C-8326-CFDC-B90E3BD2E735}"/>
                </a:ext>
              </a:extLst>
            </p:cNvPr>
            <p:cNvSpPr/>
            <p:nvPr/>
          </p:nvSpPr>
          <p:spPr>
            <a:xfrm>
              <a:off x="3700150" y="331690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53" y="1072"/>
                  </a:moveTo>
                  <a:cubicBezTo>
                    <a:pt x="3620" y="1156"/>
                    <a:pt x="3620" y="1310"/>
                    <a:pt x="3453" y="1394"/>
                  </a:cubicBezTo>
                  <a:lnTo>
                    <a:pt x="2465" y="1977"/>
                  </a:lnTo>
                  <a:cubicBezTo>
                    <a:pt x="2299" y="2072"/>
                    <a:pt x="2048" y="2072"/>
                    <a:pt x="1882" y="1977"/>
                  </a:cubicBezTo>
                  <a:lnTo>
                    <a:pt x="167" y="1001"/>
                  </a:lnTo>
                  <a:cubicBezTo>
                    <a:pt x="1" y="906"/>
                    <a:pt x="1" y="763"/>
                    <a:pt x="167" y="668"/>
                  </a:cubicBezTo>
                  <a:lnTo>
                    <a:pt x="1167" y="84"/>
                  </a:lnTo>
                  <a:cubicBezTo>
                    <a:pt x="1334" y="1"/>
                    <a:pt x="1584" y="1"/>
                    <a:pt x="175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59;p34">
              <a:extLst>
                <a:ext uri="{FF2B5EF4-FFF2-40B4-BE49-F238E27FC236}">
                  <a16:creationId xmlns:a16="http://schemas.microsoft.com/office/drawing/2014/main" id="{5BD11308-AC47-CE86-4AB8-564DAC507E04}"/>
                </a:ext>
              </a:extLst>
            </p:cNvPr>
            <p:cNvSpPr/>
            <p:nvPr/>
          </p:nvSpPr>
          <p:spPr>
            <a:xfrm>
              <a:off x="3625450" y="3353150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0"/>
                  </a:moveTo>
                  <a:cubicBezTo>
                    <a:pt x="2045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2"/>
                    <a:pt x="2063" y="2423"/>
                    <a:pt x="2167" y="2423"/>
                  </a:cubicBezTo>
                  <a:cubicBezTo>
                    <a:pt x="2271" y="2423"/>
                    <a:pt x="2375" y="2402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4"/>
                    <a:pt x="4155" y="1051"/>
                  </a:cubicBezTo>
                  <a:lnTo>
                    <a:pt x="2441" y="63"/>
                  </a:lnTo>
                  <a:cubicBezTo>
                    <a:pt x="2358" y="21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60;p34">
              <a:extLst>
                <a:ext uri="{FF2B5EF4-FFF2-40B4-BE49-F238E27FC236}">
                  <a16:creationId xmlns:a16="http://schemas.microsoft.com/office/drawing/2014/main" id="{280ECD32-9F31-4B6C-EC4C-81BA41DFC6B0}"/>
                </a:ext>
              </a:extLst>
            </p:cNvPr>
            <p:cNvSpPr/>
            <p:nvPr/>
          </p:nvSpPr>
          <p:spPr>
            <a:xfrm>
              <a:off x="3625450" y="3352625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5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61;p34">
              <a:extLst>
                <a:ext uri="{FF2B5EF4-FFF2-40B4-BE49-F238E27FC236}">
                  <a16:creationId xmlns:a16="http://schemas.microsoft.com/office/drawing/2014/main" id="{268441C4-A3D8-0162-A8F9-18876726A8AE}"/>
                </a:ext>
              </a:extLst>
            </p:cNvPr>
            <p:cNvSpPr/>
            <p:nvPr/>
          </p:nvSpPr>
          <p:spPr>
            <a:xfrm>
              <a:off x="3766525" y="3355300"/>
              <a:ext cx="90525" cy="50700"/>
            </a:xfrm>
            <a:custGeom>
              <a:avLst/>
              <a:gdLst/>
              <a:ahLst/>
              <a:cxnLst/>
              <a:rect l="l" t="t" r="r" b="b"/>
              <a:pathLst>
                <a:path w="3621" h="2028" extrusionOk="0">
                  <a:moveTo>
                    <a:pt x="1447" y="1"/>
                  </a:moveTo>
                  <a:cubicBezTo>
                    <a:pt x="1343" y="1"/>
                    <a:pt x="1239" y="24"/>
                    <a:pt x="1156" y="72"/>
                  </a:cubicBezTo>
                  <a:lnTo>
                    <a:pt x="167" y="644"/>
                  </a:lnTo>
                  <a:cubicBezTo>
                    <a:pt x="1" y="739"/>
                    <a:pt x="1" y="894"/>
                    <a:pt x="167" y="977"/>
                  </a:cubicBezTo>
                  <a:lnTo>
                    <a:pt x="1870" y="1965"/>
                  </a:lnTo>
                  <a:cubicBezTo>
                    <a:pt x="1953" y="2007"/>
                    <a:pt x="2058" y="2028"/>
                    <a:pt x="2162" y="2028"/>
                  </a:cubicBezTo>
                  <a:cubicBezTo>
                    <a:pt x="2266" y="2028"/>
                    <a:pt x="2370" y="2007"/>
                    <a:pt x="2453" y="1965"/>
                  </a:cubicBezTo>
                  <a:lnTo>
                    <a:pt x="3454" y="1382"/>
                  </a:lnTo>
                  <a:cubicBezTo>
                    <a:pt x="3620" y="1287"/>
                    <a:pt x="3620" y="1144"/>
                    <a:pt x="3454" y="1048"/>
                  </a:cubicBezTo>
                  <a:lnTo>
                    <a:pt x="1739" y="72"/>
                  </a:lnTo>
                  <a:cubicBezTo>
                    <a:pt x="1656" y="24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62;p34">
              <a:extLst>
                <a:ext uri="{FF2B5EF4-FFF2-40B4-BE49-F238E27FC236}">
                  <a16:creationId xmlns:a16="http://schemas.microsoft.com/office/drawing/2014/main" id="{F8FCE0E0-BF1B-26D5-6BFC-CA56D2F37043}"/>
                </a:ext>
              </a:extLst>
            </p:cNvPr>
            <p:cNvSpPr/>
            <p:nvPr/>
          </p:nvSpPr>
          <p:spPr>
            <a:xfrm>
              <a:off x="3766525" y="335470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54" y="1072"/>
                  </a:moveTo>
                  <a:cubicBezTo>
                    <a:pt x="3620" y="1168"/>
                    <a:pt x="3620" y="1311"/>
                    <a:pt x="3454" y="1406"/>
                  </a:cubicBezTo>
                  <a:lnTo>
                    <a:pt x="2453" y="1989"/>
                  </a:lnTo>
                  <a:cubicBezTo>
                    <a:pt x="2287" y="2073"/>
                    <a:pt x="2037" y="2073"/>
                    <a:pt x="1870" y="1989"/>
                  </a:cubicBezTo>
                  <a:lnTo>
                    <a:pt x="167" y="1001"/>
                  </a:lnTo>
                  <a:cubicBezTo>
                    <a:pt x="1" y="918"/>
                    <a:pt x="1" y="763"/>
                    <a:pt x="167" y="668"/>
                  </a:cubicBezTo>
                  <a:lnTo>
                    <a:pt x="1156" y="96"/>
                  </a:lnTo>
                  <a:cubicBezTo>
                    <a:pt x="1322" y="1"/>
                    <a:pt x="1572" y="1"/>
                    <a:pt x="1739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63;p34">
              <a:extLst>
                <a:ext uri="{FF2B5EF4-FFF2-40B4-BE49-F238E27FC236}">
                  <a16:creationId xmlns:a16="http://schemas.microsoft.com/office/drawing/2014/main" id="{876A26A0-AB53-1682-93AF-60831FA4FA54}"/>
                </a:ext>
              </a:extLst>
            </p:cNvPr>
            <p:cNvSpPr/>
            <p:nvPr/>
          </p:nvSpPr>
          <p:spPr>
            <a:xfrm>
              <a:off x="3692700" y="3392225"/>
              <a:ext cx="108075" cy="60725"/>
            </a:xfrm>
            <a:custGeom>
              <a:avLst/>
              <a:gdLst/>
              <a:ahLst/>
              <a:cxnLst/>
              <a:rect l="l" t="t" r="r" b="b"/>
              <a:pathLst>
                <a:path w="4323" h="2429" extrusionOk="0">
                  <a:moveTo>
                    <a:pt x="2156" y="0"/>
                  </a:moveTo>
                  <a:cubicBezTo>
                    <a:pt x="2052" y="0"/>
                    <a:pt x="1948" y="24"/>
                    <a:pt x="1870" y="71"/>
                  </a:cubicBezTo>
                  <a:lnTo>
                    <a:pt x="168" y="1048"/>
                  </a:lnTo>
                  <a:cubicBezTo>
                    <a:pt x="1" y="1143"/>
                    <a:pt x="1" y="1286"/>
                    <a:pt x="168" y="1381"/>
                  </a:cubicBezTo>
                  <a:lnTo>
                    <a:pt x="1882" y="2357"/>
                  </a:lnTo>
                  <a:cubicBezTo>
                    <a:pt x="1965" y="2405"/>
                    <a:pt x="2070" y="2429"/>
                    <a:pt x="2174" y="2429"/>
                  </a:cubicBezTo>
                  <a:cubicBezTo>
                    <a:pt x="2278" y="2429"/>
                    <a:pt x="2382" y="2405"/>
                    <a:pt x="2466" y="2357"/>
                  </a:cubicBezTo>
                  <a:lnTo>
                    <a:pt x="4156" y="1381"/>
                  </a:lnTo>
                  <a:cubicBezTo>
                    <a:pt x="4323" y="1286"/>
                    <a:pt x="4323" y="1143"/>
                    <a:pt x="4156" y="1048"/>
                  </a:cubicBezTo>
                  <a:lnTo>
                    <a:pt x="2442" y="71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64;p34">
              <a:extLst>
                <a:ext uri="{FF2B5EF4-FFF2-40B4-BE49-F238E27FC236}">
                  <a16:creationId xmlns:a16="http://schemas.microsoft.com/office/drawing/2014/main" id="{93BFAF92-39C3-194A-8E44-9FC5363B0A3F}"/>
                </a:ext>
              </a:extLst>
            </p:cNvPr>
            <p:cNvSpPr/>
            <p:nvPr/>
          </p:nvSpPr>
          <p:spPr>
            <a:xfrm>
              <a:off x="3692700" y="3391625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66" y="2381"/>
                  </a:lnTo>
                  <a:cubicBezTo>
                    <a:pt x="2299" y="2477"/>
                    <a:pt x="2049" y="2477"/>
                    <a:pt x="1882" y="2381"/>
                  </a:cubicBezTo>
                  <a:lnTo>
                    <a:pt x="168" y="1405"/>
                  </a:lnTo>
                  <a:cubicBezTo>
                    <a:pt x="1" y="1310"/>
                    <a:pt x="1" y="1167"/>
                    <a:pt x="168" y="1072"/>
                  </a:cubicBezTo>
                  <a:lnTo>
                    <a:pt x="1870" y="95"/>
                  </a:lnTo>
                  <a:cubicBezTo>
                    <a:pt x="2025" y="0"/>
                    <a:pt x="2287" y="0"/>
                    <a:pt x="2442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65;p34">
              <a:extLst>
                <a:ext uri="{FF2B5EF4-FFF2-40B4-BE49-F238E27FC236}">
                  <a16:creationId xmlns:a16="http://schemas.microsoft.com/office/drawing/2014/main" id="{9F3F654E-8192-5BD3-52EF-44D68ACC1D4E}"/>
                </a:ext>
              </a:extLst>
            </p:cNvPr>
            <p:cNvSpPr/>
            <p:nvPr/>
          </p:nvSpPr>
          <p:spPr>
            <a:xfrm>
              <a:off x="3831725" y="3393325"/>
              <a:ext cx="90200" cy="50700"/>
            </a:xfrm>
            <a:custGeom>
              <a:avLst/>
              <a:gdLst/>
              <a:ahLst/>
              <a:cxnLst/>
              <a:rect l="l" t="t" r="r" b="b"/>
              <a:pathLst>
                <a:path w="3608" h="2028" extrusionOk="0">
                  <a:moveTo>
                    <a:pt x="1447" y="1"/>
                  </a:moveTo>
                  <a:cubicBezTo>
                    <a:pt x="1343" y="1"/>
                    <a:pt x="1238" y="22"/>
                    <a:pt x="1155" y="63"/>
                  </a:cubicBezTo>
                  <a:lnTo>
                    <a:pt x="155" y="647"/>
                  </a:lnTo>
                  <a:cubicBezTo>
                    <a:pt x="0" y="742"/>
                    <a:pt x="0" y="885"/>
                    <a:pt x="155" y="980"/>
                  </a:cubicBezTo>
                  <a:lnTo>
                    <a:pt x="1869" y="1956"/>
                  </a:lnTo>
                  <a:cubicBezTo>
                    <a:pt x="1953" y="2004"/>
                    <a:pt x="2057" y="2028"/>
                    <a:pt x="2161" y="2028"/>
                  </a:cubicBezTo>
                  <a:cubicBezTo>
                    <a:pt x="2265" y="2028"/>
                    <a:pt x="2370" y="2004"/>
                    <a:pt x="2453" y="1956"/>
                  </a:cubicBezTo>
                  <a:lnTo>
                    <a:pt x="3453" y="1373"/>
                  </a:lnTo>
                  <a:cubicBezTo>
                    <a:pt x="3608" y="1290"/>
                    <a:pt x="3608" y="1135"/>
                    <a:pt x="3453" y="1051"/>
                  </a:cubicBezTo>
                  <a:lnTo>
                    <a:pt x="1738" y="63"/>
                  </a:lnTo>
                  <a:cubicBezTo>
                    <a:pt x="1655" y="22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66;p34">
              <a:extLst>
                <a:ext uri="{FF2B5EF4-FFF2-40B4-BE49-F238E27FC236}">
                  <a16:creationId xmlns:a16="http://schemas.microsoft.com/office/drawing/2014/main" id="{CB6117BD-0A20-64D3-6190-BED637DB97CE}"/>
                </a:ext>
              </a:extLst>
            </p:cNvPr>
            <p:cNvSpPr/>
            <p:nvPr/>
          </p:nvSpPr>
          <p:spPr>
            <a:xfrm>
              <a:off x="3831725" y="3392800"/>
              <a:ext cx="90200" cy="51825"/>
            </a:xfrm>
            <a:custGeom>
              <a:avLst/>
              <a:gdLst/>
              <a:ahLst/>
              <a:cxnLst/>
              <a:rect l="l" t="t" r="r" b="b"/>
              <a:pathLst>
                <a:path w="3608" h="2073" fill="none" extrusionOk="0">
                  <a:moveTo>
                    <a:pt x="3453" y="1072"/>
                  </a:moveTo>
                  <a:cubicBezTo>
                    <a:pt x="3608" y="1156"/>
                    <a:pt x="3608" y="1311"/>
                    <a:pt x="3453" y="1394"/>
                  </a:cubicBezTo>
                  <a:lnTo>
                    <a:pt x="2453" y="1977"/>
                  </a:lnTo>
                  <a:cubicBezTo>
                    <a:pt x="2286" y="2073"/>
                    <a:pt x="2036" y="2073"/>
                    <a:pt x="1869" y="1977"/>
                  </a:cubicBezTo>
                  <a:lnTo>
                    <a:pt x="155" y="1001"/>
                  </a:lnTo>
                  <a:cubicBezTo>
                    <a:pt x="0" y="906"/>
                    <a:pt x="0" y="763"/>
                    <a:pt x="155" y="668"/>
                  </a:cubicBezTo>
                  <a:lnTo>
                    <a:pt x="1155" y="84"/>
                  </a:lnTo>
                  <a:cubicBezTo>
                    <a:pt x="1322" y="1"/>
                    <a:pt x="1572" y="1"/>
                    <a:pt x="1738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67;p34">
              <a:extLst>
                <a:ext uri="{FF2B5EF4-FFF2-40B4-BE49-F238E27FC236}">
                  <a16:creationId xmlns:a16="http://schemas.microsoft.com/office/drawing/2014/main" id="{4971C075-E052-8B1D-62C3-2FE8EE0AD494}"/>
                </a:ext>
              </a:extLst>
            </p:cNvPr>
            <p:cNvSpPr/>
            <p:nvPr/>
          </p:nvSpPr>
          <p:spPr>
            <a:xfrm>
              <a:off x="3758800" y="34305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55" y="1052"/>
                  </a:lnTo>
                  <a:cubicBezTo>
                    <a:pt x="0" y="1135"/>
                    <a:pt x="0" y="1290"/>
                    <a:pt x="155" y="1373"/>
                  </a:cubicBezTo>
                  <a:lnTo>
                    <a:pt x="1869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5" y="2424"/>
                    <a:pt x="2369" y="2403"/>
                    <a:pt x="2453" y="2361"/>
                  </a:cubicBezTo>
                  <a:lnTo>
                    <a:pt x="4144" y="1373"/>
                  </a:lnTo>
                  <a:cubicBezTo>
                    <a:pt x="4310" y="1290"/>
                    <a:pt x="4310" y="1135"/>
                    <a:pt x="4144" y="1052"/>
                  </a:cubicBezTo>
                  <a:lnTo>
                    <a:pt x="2441" y="63"/>
                  </a:lnTo>
                  <a:cubicBezTo>
                    <a:pt x="2358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68;p34">
              <a:extLst>
                <a:ext uri="{FF2B5EF4-FFF2-40B4-BE49-F238E27FC236}">
                  <a16:creationId xmlns:a16="http://schemas.microsoft.com/office/drawing/2014/main" id="{C05E9A2D-2F08-F69C-4A4F-B007F69F087F}"/>
                </a:ext>
              </a:extLst>
            </p:cNvPr>
            <p:cNvSpPr/>
            <p:nvPr/>
          </p:nvSpPr>
          <p:spPr>
            <a:xfrm>
              <a:off x="3758800" y="3430025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44" y="1072"/>
                  </a:moveTo>
                  <a:cubicBezTo>
                    <a:pt x="4310" y="1155"/>
                    <a:pt x="4310" y="1310"/>
                    <a:pt x="4144" y="1393"/>
                  </a:cubicBezTo>
                  <a:lnTo>
                    <a:pt x="2453" y="2381"/>
                  </a:lnTo>
                  <a:cubicBezTo>
                    <a:pt x="2286" y="2465"/>
                    <a:pt x="2036" y="2465"/>
                    <a:pt x="1869" y="2381"/>
                  </a:cubicBezTo>
                  <a:lnTo>
                    <a:pt x="155" y="1393"/>
                  </a:lnTo>
                  <a:cubicBezTo>
                    <a:pt x="0" y="1310"/>
                    <a:pt x="0" y="1155"/>
                    <a:pt x="155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69;p34">
              <a:extLst>
                <a:ext uri="{FF2B5EF4-FFF2-40B4-BE49-F238E27FC236}">
                  <a16:creationId xmlns:a16="http://schemas.microsoft.com/office/drawing/2014/main" id="{3230D565-E133-0CDF-C466-10F2C69FF981}"/>
                </a:ext>
              </a:extLst>
            </p:cNvPr>
            <p:cNvSpPr/>
            <p:nvPr/>
          </p:nvSpPr>
          <p:spPr>
            <a:xfrm>
              <a:off x="3824275" y="3468125"/>
              <a:ext cx="107775" cy="60725"/>
            </a:xfrm>
            <a:custGeom>
              <a:avLst/>
              <a:gdLst/>
              <a:ahLst/>
              <a:cxnLst/>
              <a:rect l="l" t="t" r="r" b="b"/>
              <a:pathLst>
                <a:path w="4311" h="2429" extrusionOk="0">
                  <a:moveTo>
                    <a:pt x="2150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1" y="1143"/>
                    <a:pt x="1" y="1286"/>
                    <a:pt x="155" y="1381"/>
                  </a:cubicBezTo>
                  <a:lnTo>
                    <a:pt x="1870" y="2358"/>
                  </a:lnTo>
                  <a:cubicBezTo>
                    <a:pt x="1953" y="2405"/>
                    <a:pt x="2057" y="2429"/>
                    <a:pt x="2161" y="2429"/>
                  </a:cubicBezTo>
                  <a:cubicBezTo>
                    <a:pt x="2266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70;p34">
              <a:extLst>
                <a:ext uri="{FF2B5EF4-FFF2-40B4-BE49-F238E27FC236}">
                  <a16:creationId xmlns:a16="http://schemas.microsoft.com/office/drawing/2014/main" id="{447E0145-2A8A-8ECB-34B7-38DEF5E03F6B}"/>
                </a:ext>
              </a:extLst>
            </p:cNvPr>
            <p:cNvSpPr/>
            <p:nvPr/>
          </p:nvSpPr>
          <p:spPr>
            <a:xfrm>
              <a:off x="3824275" y="34675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3" y="2382"/>
                  </a:lnTo>
                  <a:cubicBezTo>
                    <a:pt x="2287" y="2477"/>
                    <a:pt x="2036" y="2477"/>
                    <a:pt x="1870" y="2382"/>
                  </a:cubicBezTo>
                  <a:lnTo>
                    <a:pt x="155" y="1405"/>
                  </a:lnTo>
                  <a:cubicBezTo>
                    <a:pt x="1" y="1310"/>
                    <a:pt x="1" y="1167"/>
                    <a:pt x="155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71;p34">
              <a:extLst>
                <a:ext uri="{FF2B5EF4-FFF2-40B4-BE49-F238E27FC236}">
                  <a16:creationId xmlns:a16="http://schemas.microsoft.com/office/drawing/2014/main" id="{CCCA2645-883F-169A-3061-B60C279F1FF3}"/>
                </a:ext>
              </a:extLst>
            </p:cNvPr>
            <p:cNvSpPr/>
            <p:nvPr/>
          </p:nvSpPr>
          <p:spPr>
            <a:xfrm>
              <a:off x="3954050" y="3463650"/>
              <a:ext cx="90525" cy="50625"/>
            </a:xfrm>
            <a:custGeom>
              <a:avLst/>
              <a:gdLst/>
              <a:ahLst/>
              <a:cxnLst/>
              <a:rect l="l" t="t" r="r" b="b"/>
              <a:pathLst>
                <a:path w="3621" h="2025" extrusionOk="0">
                  <a:moveTo>
                    <a:pt x="1447" y="1"/>
                  </a:moveTo>
                  <a:cubicBezTo>
                    <a:pt x="1343" y="1"/>
                    <a:pt x="1239" y="24"/>
                    <a:pt x="1156" y="72"/>
                  </a:cubicBezTo>
                  <a:lnTo>
                    <a:pt x="167" y="643"/>
                  </a:lnTo>
                  <a:cubicBezTo>
                    <a:pt x="1" y="739"/>
                    <a:pt x="1" y="882"/>
                    <a:pt x="167" y="977"/>
                  </a:cubicBezTo>
                  <a:lnTo>
                    <a:pt x="1870" y="1953"/>
                  </a:lnTo>
                  <a:cubicBezTo>
                    <a:pt x="1953" y="2001"/>
                    <a:pt x="2057" y="2025"/>
                    <a:pt x="2162" y="2025"/>
                  </a:cubicBezTo>
                  <a:cubicBezTo>
                    <a:pt x="2266" y="2025"/>
                    <a:pt x="2370" y="2001"/>
                    <a:pt x="2453" y="1953"/>
                  </a:cubicBezTo>
                  <a:lnTo>
                    <a:pt x="3453" y="1382"/>
                  </a:lnTo>
                  <a:cubicBezTo>
                    <a:pt x="3620" y="1286"/>
                    <a:pt x="3620" y="1144"/>
                    <a:pt x="3453" y="1048"/>
                  </a:cubicBezTo>
                  <a:lnTo>
                    <a:pt x="1739" y="72"/>
                  </a:lnTo>
                  <a:cubicBezTo>
                    <a:pt x="1656" y="24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72;p34">
              <a:extLst>
                <a:ext uri="{FF2B5EF4-FFF2-40B4-BE49-F238E27FC236}">
                  <a16:creationId xmlns:a16="http://schemas.microsoft.com/office/drawing/2014/main" id="{F707EBB0-3FC1-B09F-A4F5-B1519509F0A6}"/>
                </a:ext>
              </a:extLst>
            </p:cNvPr>
            <p:cNvSpPr/>
            <p:nvPr/>
          </p:nvSpPr>
          <p:spPr>
            <a:xfrm>
              <a:off x="3954050" y="346305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53" y="1072"/>
                  </a:moveTo>
                  <a:cubicBezTo>
                    <a:pt x="3620" y="1168"/>
                    <a:pt x="3620" y="1310"/>
                    <a:pt x="3453" y="1406"/>
                  </a:cubicBezTo>
                  <a:lnTo>
                    <a:pt x="2453" y="1977"/>
                  </a:lnTo>
                  <a:cubicBezTo>
                    <a:pt x="2287" y="2072"/>
                    <a:pt x="2037" y="2072"/>
                    <a:pt x="1870" y="1977"/>
                  </a:cubicBezTo>
                  <a:lnTo>
                    <a:pt x="167" y="1001"/>
                  </a:lnTo>
                  <a:cubicBezTo>
                    <a:pt x="1" y="906"/>
                    <a:pt x="1" y="763"/>
                    <a:pt x="167" y="667"/>
                  </a:cubicBezTo>
                  <a:lnTo>
                    <a:pt x="1156" y="96"/>
                  </a:lnTo>
                  <a:cubicBezTo>
                    <a:pt x="1322" y="1"/>
                    <a:pt x="1572" y="1"/>
                    <a:pt x="1739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73;p34">
              <a:extLst>
                <a:ext uri="{FF2B5EF4-FFF2-40B4-BE49-F238E27FC236}">
                  <a16:creationId xmlns:a16="http://schemas.microsoft.com/office/drawing/2014/main" id="{30869F24-DCAD-899D-FC7B-4A1D87B43946}"/>
                </a:ext>
              </a:extLst>
            </p:cNvPr>
            <p:cNvSpPr/>
            <p:nvPr/>
          </p:nvSpPr>
          <p:spPr>
            <a:xfrm>
              <a:off x="3890050" y="3505925"/>
              <a:ext cx="107775" cy="60825"/>
            </a:xfrm>
            <a:custGeom>
              <a:avLst/>
              <a:gdLst/>
              <a:ahLst/>
              <a:cxnLst/>
              <a:rect l="l" t="t" r="r" b="b"/>
              <a:pathLst>
                <a:path w="4311" h="2433" extrusionOk="0">
                  <a:moveTo>
                    <a:pt x="2150" y="0"/>
                  </a:moveTo>
                  <a:cubicBezTo>
                    <a:pt x="2046" y="0"/>
                    <a:pt x="1942" y="24"/>
                    <a:pt x="1858" y="72"/>
                  </a:cubicBezTo>
                  <a:lnTo>
                    <a:pt x="167" y="1060"/>
                  </a:lnTo>
                  <a:cubicBezTo>
                    <a:pt x="1" y="1143"/>
                    <a:pt x="1" y="1298"/>
                    <a:pt x="167" y="1381"/>
                  </a:cubicBezTo>
                  <a:lnTo>
                    <a:pt x="1870" y="2370"/>
                  </a:lnTo>
                  <a:cubicBezTo>
                    <a:pt x="1953" y="2411"/>
                    <a:pt x="2058" y="2432"/>
                    <a:pt x="2162" y="2432"/>
                  </a:cubicBezTo>
                  <a:cubicBezTo>
                    <a:pt x="2266" y="2432"/>
                    <a:pt x="2370" y="2411"/>
                    <a:pt x="2453" y="2370"/>
                  </a:cubicBezTo>
                  <a:lnTo>
                    <a:pt x="4156" y="1381"/>
                  </a:lnTo>
                  <a:cubicBezTo>
                    <a:pt x="4311" y="1298"/>
                    <a:pt x="4311" y="1143"/>
                    <a:pt x="4156" y="1060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74;p34">
              <a:extLst>
                <a:ext uri="{FF2B5EF4-FFF2-40B4-BE49-F238E27FC236}">
                  <a16:creationId xmlns:a16="http://schemas.microsoft.com/office/drawing/2014/main" id="{7A53FE12-39FE-CA93-28A7-51381C9A7B82}"/>
                </a:ext>
              </a:extLst>
            </p:cNvPr>
            <p:cNvSpPr/>
            <p:nvPr/>
          </p:nvSpPr>
          <p:spPr>
            <a:xfrm>
              <a:off x="3890050" y="35053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56" y="1084"/>
                  </a:moveTo>
                  <a:cubicBezTo>
                    <a:pt x="4311" y="1167"/>
                    <a:pt x="4311" y="1322"/>
                    <a:pt x="4156" y="1405"/>
                  </a:cubicBezTo>
                  <a:lnTo>
                    <a:pt x="2453" y="2394"/>
                  </a:lnTo>
                  <a:cubicBezTo>
                    <a:pt x="2287" y="2477"/>
                    <a:pt x="2037" y="2477"/>
                    <a:pt x="1870" y="2394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4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75;p34">
              <a:extLst>
                <a:ext uri="{FF2B5EF4-FFF2-40B4-BE49-F238E27FC236}">
                  <a16:creationId xmlns:a16="http://schemas.microsoft.com/office/drawing/2014/main" id="{CE47EC29-8357-64FB-DD05-D426B334AE84}"/>
                </a:ext>
              </a:extLst>
            </p:cNvPr>
            <p:cNvSpPr/>
            <p:nvPr/>
          </p:nvSpPr>
          <p:spPr>
            <a:xfrm>
              <a:off x="4021325" y="3502650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47" y="0"/>
                  </a:moveTo>
                  <a:cubicBezTo>
                    <a:pt x="1343" y="0"/>
                    <a:pt x="1239" y="24"/>
                    <a:pt x="1155" y="72"/>
                  </a:cubicBezTo>
                  <a:lnTo>
                    <a:pt x="167" y="655"/>
                  </a:lnTo>
                  <a:cubicBezTo>
                    <a:pt x="0" y="738"/>
                    <a:pt x="0" y="893"/>
                    <a:pt x="167" y="977"/>
                  </a:cubicBezTo>
                  <a:lnTo>
                    <a:pt x="1870" y="1965"/>
                  </a:lnTo>
                  <a:cubicBezTo>
                    <a:pt x="1953" y="2006"/>
                    <a:pt x="2060" y="2027"/>
                    <a:pt x="2166" y="2027"/>
                  </a:cubicBezTo>
                  <a:cubicBezTo>
                    <a:pt x="2272" y="2027"/>
                    <a:pt x="2376" y="2006"/>
                    <a:pt x="2453" y="1965"/>
                  </a:cubicBezTo>
                  <a:lnTo>
                    <a:pt x="3453" y="1381"/>
                  </a:lnTo>
                  <a:cubicBezTo>
                    <a:pt x="3620" y="1286"/>
                    <a:pt x="3620" y="1143"/>
                    <a:pt x="3453" y="1048"/>
                  </a:cubicBezTo>
                  <a:lnTo>
                    <a:pt x="1739" y="72"/>
                  </a:lnTo>
                  <a:cubicBezTo>
                    <a:pt x="1655" y="24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76;p34">
              <a:extLst>
                <a:ext uri="{FF2B5EF4-FFF2-40B4-BE49-F238E27FC236}">
                  <a16:creationId xmlns:a16="http://schemas.microsoft.com/office/drawing/2014/main" id="{2B9DE08A-F563-F452-EA49-9248834F1C96}"/>
                </a:ext>
              </a:extLst>
            </p:cNvPr>
            <p:cNvSpPr/>
            <p:nvPr/>
          </p:nvSpPr>
          <p:spPr>
            <a:xfrm>
              <a:off x="4021325" y="3502050"/>
              <a:ext cx="90500" cy="51825"/>
            </a:xfrm>
            <a:custGeom>
              <a:avLst/>
              <a:gdLst/>
              <a:ahLst/>
              <a:cxnLst/>
              <a:rect l="l" t="t" r="r" b="b"/>
              <a:pathLst>
                <a:path w="3620" h="2073" fill="none" extrusionOk="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89"/>
                  </a:lnTo>
                  <a:cubicBezTo>
                    <a:pt x="2298" y="2072"/>
                    <a:pt x="2036" y="2072"/>
                    <a:pt x="1870" y="1989"/>
                  </a:cubicBezTo>
                  <a:lnTo>
                    <a:pt x="167" y="1001"/>
                  </a:lnTo>
                  <a:cubicBezTo>
                    <a:pt x="0" y="917"/>
                    <a:pt x="0" y="762"/>
                    <a:pt x="167" y="679"/>
                  </a:cubicBezTo>
                  <a:lnTo>
                    <a:pt x="1155" y="96"/>
                  </a:lnTo>
                  <a:cubicBezTo>
                    <a:pt x="1322" y="0"/>
                    <a:pt x="1572" y="0"/>
                    <a:pt x="1739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77;p34">
              <a:extLst>
                <a:ext uri="{FF2B5EF4-FFF2-40B4-BE49-F238E27FC236}">
                  <a16:creationId xmlns:a16="http://schemas.microsoft.com/office/drawing/2014/main" id="{A727805C-B359-7DA7-DB6F-7B1BF75CAAEA}"/>
                </a:ext>
              </a:extLst>
            </p:cNvPr>
            <p:cNvSpPr/>
            <p:nvPr/>
          </p:nvSpPr>
          <p:spPr>
            <a:xfrm>
              <a:off x="3958225" y="35455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5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5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78;p34">
              <a:extLst>
                <a:ext uri="{FF2B5EF4-FFF2-40B4-BE49-F238E27FC236}">
                  <a16:creationId xmlns:a16="http://schemas.microsoft.com/office/drawing/2014/main" id="{4D2E33E9-824B-93BC-2787-C23117088321}"/>
                </a:ext>
              </a:extLst>
            </p:cNvPr>
            <p:cNvSpPr/>
            <p:nvPr/>
          </p:nvSpPr>
          <p:spPr>
            <a:xfrm>
              <a:off x="3958225" y="35449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79;p34">
              <a:extLst>
                <a:ext uri="{FF2B5EF4-FFF2-40B4-BE49-F238E27FC236}">
                  <a16:creationId xmlns:a16="http://schemas.microsoft.com/office/drawing/2014/main" id="{C664DC54-72AD-A823-C250-F2F5700520CE}"/>
                </a:ext>
              </a:extLst>
            </p:cNvPr>
            <p:cNvSpPr/>
            <p:nvPr/>
          </p:nvSpPr>
          <p:spPr>
            <a:xfrm>
              <a:off x="4087400" y="3541050"/>
              <a:ext cx="90525" cy="50625"/>
            </a:xfrm>
            <a:custGeom>
              <a:avLst/>
              <a:gdLst/>
              <a:ahLst/>
              <a:cxnLst/>
              <a:rect l="l" t="t" r="r" b="b"/>
              <a:pathLst>
                <a:path w="3621" h="2025" extrusionOk="0">
                  <a:moveTo>
                    <a:pt x="1459" y="0"/>
                  </a:moveTo>
                  <a:cubicBezTo>
                    <a:pt x="1355" y="0"/>
                    <a:pt x="1251" y="24"/>
                    <a:pt x="1167" y="72"/>
                  </a:cubicBezTo>
                  <a:lnTo>
                    <a:pt x="167" y="643"/>
                  </a:lnTo>
                  <a:cubicBezTo>
                    <a:pt x="1" y="738"/>
                    <a:pt x="1" y="881"/>
                    <a:pt x="167" y="976"/>
                  </a:cubicBezTo>
                  <a:lnTo>
                    <a:pt x="1882" y="1953"/>
                  </a:lnTo>
                  <a:cubicBezTo>
                    <a:pt x="1965" y="2000"/>
                    <a:pt x="2069" y="2024"/>
                    <a:pt x="2174" y="2024"/>
                  </a:cubicBezTo>
                  <a:cubicBezTo>
                    <a:pt x="2278" y="2024"/>
                    <a:pt x="2382" y="2000"/>
                    <a:pt x="2465" y="1953"/>
                  </a:cubicBezTo>
                  <a:lnTo>
                    <a:pt x="3465" y="1381"/>
                  </a:lnTo>
                  <a:cubicBezTo>
                    <a:pt x="3620" y="1286"/>
                    <a:pt x="3620" y="1143"/>
                    <a:pt x="3465" y="1048"/>
                  </a:cubicBezTo>
                  <a:lnTo>
                    <a:pt x="1751" y="72"/>
                  </a:lnTo>
                  <a:cubicBezTo>
                    <a:pt x="1668" y="24"/>
                    <a:pt x="1563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80;p34">
              <a:extLst>
                <a:ext uri="{FF2B5EF4-FFF2-40B4-BE49-F238E27FC236}">
                  <a16:creationId xmlns:a16="http://schemas.microsoft.com/office/drawing/2014/main" id="{6476C7AA-608E-47A3-0DA4-CFF0EDEB7804}"/>
                </a:ext>
              </a:extLst>
            </p:cNvPr>
            <p:cNvSpPr/>
            <p:nvPr/>
          </p:nvSpPr>
          <p:spPr>
            <a:xfrm>
              <a:off x="4087400" y="354045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65" y="1072"/>
                  </a:moveTo>
                  <a:cubicBezTo>
                    <a:pt x="3620" y="1167"/>
                    <a:pt x="3620" y="1310"/>
                    <a:pt x="3465" y="1405"/>
                  </a:cubicBezTo>
                  <a:lnTo>
                    <a:pt x="2465" y="1977"/>
                  </a:lnTo>
                  <a:cubicBezTo>
                    <a:pt x="2299" y="2072"/>
                    <a:pt x="2049" y="2072"/>
                    <a:pt x="1882" y="1977"/>
                  </a:cubicBezTo>
                  <a:lnTo>
                    <a:pt x="167" y="1000"/>
                  </a:lnTo>
                  <a:cubicBezTo>
                    <a:pt x="1" y="905"/>
                    <a:pt x="1" y="762"/>
                    <a:pt x="167" y="667"/>
                  </a:cubicBezTo>
                  <a:lnTo>
                    <a:pt x="1167" y="96"/>
                  </a:lnTo>
                  <a:cubicBezTo>
                    <a:pt x="1334" y="0"/>
                    <a:pt x="1584" y="0"/>
                    <a:pt x="175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81;p34">
              <a:extLst>
                <a:ext uri="{FF2B5EF4-FFF2-40B4-BE49-F238E27FC236}">
                  <a16:creationId xmlns:a16="http://schemas.microsoft.com/office/drawing/2014/main" id="{29F2EABA-1196-F9FD-CF72-FAD1E8FE5607}"/>
                </a:ext>
              </a:extLst>
            </p:cNvPr>
            <p:cNvSpPr/>
            <p:nvPr/>
          </p:nvSpPr>
          <p:spPr>
            <a:xfrm>
              <a:off x="4024000" y="35835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1"/>
                  </a:moveTo>
                  <a:cubicBezTo>
                    <a:pt x="2046" y="1"/>
                    <a:pt x="1941" y="22"/>
                    <a:pt x="1858" y="63"/>
                  </a:cubicBezTo>
                  <a:lnTo>
                    <a:pt x="155" y="1051"/>
                  </a:lnTo>
                  <a:cubicBezTo>
                    <a:pt x="1" y="1135"/>
                    <a:pt x="1" y="1290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2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56" y="1373"/>
                  </a:lnTo>
                  <a:cubicBezTo>
                    <a:pt x="4311" y="1290"/>
                    <a:pt x="4311" y="1135"/>
                    <a:pt x="4156" y="1051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82;p34">
              <a:extLst>
                <a:ext uri="{FF2B5EF4-FFF2-40B4-BE49-F238E27FC236}">
                  <a16:creationId xmlns:a16="http://schemas.microsoft.com/office/drawing/2014/main" id="{B59ED59F-8039-F6C5-B25C-D9FFE3E9A4F6}"/>
                </a:ext>
              </a:extLst>
            </p:cNvPr>
            <p:cNvSpPr/>
            <p:nvPr/>
          </p:nvSpPr>
          <p:spPr>
            <a:xfrm>
              <a:off x="4024000" y="358300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56" y="1072"/>
                  </a:moveTo>
                  <a:cubicBezTo>
                    <a:pt x="4311" y="1156"/>
                    <a:pt x="4311" y="1311"/>
                    <a:pt x="4156" y="1394"/>
                  </a:cubicBezTo>
                  <a:lnTo>
                    <a:pt x="2453" y="2382"/>
                  </a:lnTo>
                  <a:cubicBezTo>
                    <a:pt x="2287" y="2466"/>
                    <a:pt x="2037" y="2466"/>
                    <a:pt x="1870" y="2382"/>
                  </a:cubicBezTo>
                  <a:lnTo>
                    <a:pt x="155" y="1394"/>
                  </a:lnTo>
                  <a:cubicBezTo>
                    <a:pt x="1" y="1311"/>
                    <a:pt x="1" y="1156"/>
                    <a:pt x="155" y="1072"/>
                  </a:cubicBezTo>
                  <a:lnTo>
                    <a:pt x="1858" y="84"/>
                  </a:lnTo>
                  <a:cubicBezTo>
                    <a:pt x="2025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83;p34">
              <a:extLst>
                <a:ext uri="{FF2B5EF4-FFF2-40B4-BE49-F238E27FC236}">
                  <a16:creationId xmlns:a16="http://schemas.microsoft.com/office/drawing/2014/main" id="{E4BE470B-D1B5-B57D-24C4-FB66404F236A}"/>
                </a:ext>
              </a:extLst>
            </p:cNvPr>
            <p:cNvSpPr/>
            <p:nvPr/>
          </p:nvSpPr>
          <p:spPr>
            <a:xfrm>
              <a:off x="4152600" y="3578550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54" y="0"/>
                  </a:moveTo>
                  <a:cubicBezTo>
                    <a:pt x="1348" y="0"/>
                    <a:pt x="1244" y="24"/>
                    <a:pt x="1167" y="72"/>
                  </a:cubicBezTo>
                  <a:lnTo>
                    <a:pt x="167" y="643"/>
                  </a:lnTo>
                  <a:cubicBezTo>
                    <a:pt x="0" y="739"/>
                    <a:pt x="0" y="893"/>
                    <a:pt x="167" y="977"/>
                  </a:cubicBezTo>
                  <a:lnTo>
                    <a:pt x="1881" y="1965"/>
                  </a:lnTo>
                  <a:cubicBezTo>
                    <a:pt x="1965" y="2007"/>
                    <a:pt x="2069" y="2027"/>
                    <a:pt x="2172" y="2027"/>
                  </a:cubicBezTo>
                  <a:cubicBezTo>
                    <a:pt x="2274" y="2027"/>
                    <a:pt x="2375" y="2007"/>
                    <a:pt x="2453" y="1965"/>
                  </a:cubicBezTo>
                  <a:lnTo>
                    <a:pt x="3453" y="1381"/>
                  </a:lnTo>
                  <a:cubicBezTo>
                    <a:pt x="3620" y="1286"/>
                    <a:pt x="3620" y="1143"/>
                    <a:pt x="3453" y="1048"/>
                  </a:cubicBezTo>
                  <a:lnTo>
                    <a:pt x="1750" y="72"/>
                  </a:lnTo>
                  <a:cubicBezTo>
                    <a:pt x="1667" y="24"/>
                    <a:pt x="1560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84;p34">
              <a:extLst>
                <a:ext uri="{FF2B5EF4-FFF2-40B4-BE49-F238E27FC236}">
                  <a16:creationId xmlns:a16="http://schemas.microsoft.com/office/drawing/2014/main" id="{F25627EE-E40F-5A2E-20AA-F66E09B03FFD}"/>
                </a:ext>
              </a:extLst>
            </p:cNvPr>
            <p:cNvSpPr/>
            <p:nvPr/>
          </p:nvSpPr>
          <p:spPr>
            <a:xfrm>
              <a:off x="4152600" y="3577950"/>
              <a:ext cx="90500" cy="51825"/>
            </a:xfrm>
            <a:custGeom>
              <a:avLst/>
              <a:gdLst/>
              <a:ahLst/>
              <a:cxnLst/>
              <a:rect l="l" t="t" r="r" b="b"/>
              <a:pathLst>
                <a:path w="3620" h="2073" fill="none" extrusionOk="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89"/>
                  </a:lnTo>
                  <a:cubicBezTo>
                    <a:pt x="2298" y="2072"/>
                    <a:pt x="2048" y="2072"/>
                    <a:pt x="1881" y="1989"/>
                  </a:cubicBezTo>
                  <a:lnTo>
                    <a:pt x="167" y="1001"/>
                  </a:lnTo>
                  <a:cubicBezTo>
                    <a:pt x="0" y="917"/>
                    <a:pt x="0" y="763"/>
                    <a:pt x="167" y="667"/>
                  </a:cubicBezTo>
                  <a:lnTo>
                    <a:pt x="1167" y="96"/>
                  </a:lnTo>
                  <a:cubicBezTo>
                    <a:pt x="1322" y="1"/>
                    <a:pt x="1584" y="1"/>
                    <a:pt x="1750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85;p34">
              <a:extLst>
                <a:ext uri="{FF2B5EF4-FFF2-40B4-BE49-F238E27FC236}">
                  <a16:creationId xmlns:a16="http://schemas.microsoft.com/office/drawing/2014/main" id="{B2A86A20-9FC0-65A8-206B-335AC4BE4A6B}"/>
                </a:ext>
              </a:extLst>
            </p:cNvPr>
            <p:cNvSpPr/>
            <p:nvPr/>
          </p:nvSpPr>
          <p:spPr>
            <a:xfrm>
              <a:off x="4089475" y="3621025"/>
              <a:ext cx="107800" cy="60600"/>
            </a:xfrm>
            <a:custGeom>
              <a:avLst/>
              <a:gdLst/>
              <a:ahLst/>
              <a:cxnLst/>
              <a:rect l="l" t="t" r="r" b="b"/>
              <a:pathLst>
                <a:path w="4312" h="2424" extrusionOk="0">
                  <a:moveTo>
                    <a:pt x="2150" y="1"/>
                  </a:moveTo>
                  <a:cubicBezTo>
                    <a:pt x="2046" y="1"/>
                    <a:pt x="1942" y="22"/>
                    <a:pt x="1858" y="63"/>
                  </a:cubicBezTo>
                  <a:lnTo>
                    <a:pt x="156" y="1052"/>
                  </a:lnTo>
                  <a:cubicBezTo>
                    <a:pt x="1" y="1135"/>
                    <a:pt x="1" y="1290"/>
                    <a:pt x="156" y="1373"/>
                  </a:cubicBezTo>
                  <a:lnTo>
                    <a:pt x="1870" y="2361"/>
                  </a:lnTo>
                  <a:cubicBezTo>
                    <a:pt x="1954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4" y="2361"/>
                  </a:cubicBezTo>
                  <a:lnTo>
                    <a:pt x="4156" y="1373"/>
                  </a:lnTo>
                  <a:cubicBezTo>
                    <a:pt x="4311" y="1290"/>
                    <a:pt x="4311" y="1135"/>
                    <a:pt x="4156" y="1052"/>
                  </a:cubicBezTo>
                  <a:lnTo>
                    <a:pt x="2442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86;p34">
              <a:extLst>
                <a:ext uri="{FF2B5EF4-FFF2-40B4-BE49-F238E27FC236}">
                  <a16:creationId xmlns:a16="http://schemas.microsoft.com/office/drawing/2014/main" id="{36824497-0072-5991-0CDD-3F63528B1F8C}"/>
                </a:ext>
              </a:extLst>
            </p:cNvPr>
            <p:cNvSpPr/>
            <p:nvPr/>
          </p:nvSpPr>
          <p:spPr>
            <a:xfrm>
              <a:off x="4089475" y="3620525"/>
              <a:ext cx="107800" cy="61625"/>
            </a:xfrm>
            <a:custGeom>
              <a:avLst/>
              <a:gdLst/>
              <a:ahLst/>
              <a:cxnLst/>
              <a:rect l="l" t="t" r="r" b="b"/>
              <a:pathLst>
                <a:path w="4312" h="2465" fill="none" extrusionOk="0">
                  <a:moveTo>
                    <a:pt x="4156" y="1072"/>
                  </a:moveTo>
                  <a:cubicBezTo>
                    <a:pt x="4311" y="1155"/>
                    <a:pt x="4311" y="1310"/>
                    <a:pt x="4156" y="1393"/>
                  </a:cubicBezTo>
                  <a:lnTo>
                    <a:pt x="2454" y="2381"/>
                  </a:lnTo>
                  <a:cubicBezTo>
                    <a:pt x="2287" y="2465"/>
                    <a:pt x="2037" y="2465"/>
                    <a:pt x="1870" y="238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3"/>
                  </a:lnTo>
                  <a:cubicBezTo>
                    <a:pt x="2025" y="0"/>
                    <a:pt x="2275" y="0"/>
                    <a:pt x="2442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87;p34">
              <a:extLst>
                <a:ext uri="{FF2B5EF4-FFF2-40B4-BE49-F238E27FC236}">
                  <a16:creationId xmlns:a16="http://schemas.microsoft.com/office/drawing/2014/main" id="{DC53BE55-9CCE-BE0F-DF84-E071BD6394B7}"/>
                </a:ext>
              </a:extLst>
            </p:cNvPr>
            <p:cNvSpPr/>
            <p:nvPr/>
          </p:nvSpPr>
          <p:spPr>
            <a:xfrm>
              <a:off x="4155275" y="36594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2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70" y="2361"/>
                  </a:lnTo>
                  <a:cubicBezTo>
                    <a:pt x="1953" y="2403"/>
                    <a:pt x="2060" y="2424"/>
                    <a:pt x="2166" y="2424"/>
                  </a:cubicBezTo>
                  <a:cubicBezTo>
                    <a:pt x="2271" y="2424"/>
                    <a:pt x="2376" y="2403"/>
                    <a:pt x="2453" y="2361"/>
                  </a:cubicBezTo>
                  <a:lnTo>
                    <a:pt x="4156" y="1373"/>
                  </a:lnTo>
                  <a:cubicBezTo>
                    <a:pt x="4322" y="1290"/>
                    <a:pt x="4322" y="1135"/>
                    <a:pt x="4156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88;p34">
              <a:extLst>
                <a:ext uri="{FF2B5EF4-FFF2-40B4-BE49-F238E27FC236}">
                  <a16:creationId xmlns:a16="http://schemas.microsoft.com/office/drawing/2014/main" id="{8669A47B-FC4E-7253-EB68-5DA6FE588A67}"/>
                </a:ext>
              </a:extLst>
            </p:cNvPr>
            <p:cNvSpPr/>
            <p:nvPr/>
          </p:nvSpPr>
          <p:spPr>
            <a:xfrm>
              <a:off x="4155275" y="3658925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53" y="2381"/>
                  </a:lnTo>
                  <a:cubicBezTo>
                    <a:pt x="2298" y="2465"/>
                    <a:pt x="2036" y="2465"/>
                    <a:pt x="1870" y="2381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89;p34">
              <a:extLst>
                <a:ext uri="{FF2B5EF4-FFF2-40B4-BE49-F238E27FC236}">
                  <a16:creationId xmlns:a16="http://schemas.microsoft.com/office/drawing/2014/main" id="{57CE4D05-1B43-0E61-79E2-14ABCC5FCB02}"/>
                </a:ext>
              </a:extLst>
            </p:cNvPr>
            <p:cNvSpPr/>
            <p:nvPr/>
          </p:nvSpPr>
          <p:spPr>
            <a:xfrm>
              <a:off x="4295175" y="3660925"/>
              <a:ext cx="90500" cy="50475"/>
            </a:xfrm>
            <a:custGeom>
              <a:avLst/>
              <a:gdLst/>
              <a:ahLst/>
              <a:cxnLst/>
              <a:rect l="l" t="t" r="r" b="b"/>
              <a:pathLst>
                <a:path w="3620" h="2019" extrusionOk="0">
                  <a:moveTo>
                    <a:pt x="1447" y="0"/>
                  </a:moveTo>
                  <a:cubicBezTo>
                    <a:pt x="1343" y="0"/>
                    <a:pt x="1238" y="21"/>
                    <a:pt x="1155" y="63"/>
                  </a:cubicBezTo>
                  <a:lnTo>
                    <a:pt x="167" y="646"/>
                  </a:lnTo>
                  <a:cubicBezTo>
                    <a:pt x="0" y="730"/>
                    <a:pt x="0" y="884"/>
                    <a:pt x="167" y="968"/>
                  </a:cubicBezTo>
                  <a:lnTo>
                    <a:pt x="1869" y="1956"/>
                  </a:lnTo>
                  <a:cubicBezTo>
                    <a:pt x="1953" y="1998"/>
                    <a:pt x="2060" y="2018"/>
                    <a:pt x="2166" y="2018"/>
                  </a:cubicBezTo>
                  <a:cubicBezTo>
                    <a:pt x="2271" y="2018"/>
                    <a:pt x="2375" y="1998"/>
                    <a:pt x="2453" y="1956"/>
                  </a:cubicBezTo>
                  <a:lnTo>
                    <a:pt x="3453" y="1373"/>
                  </a:lnTo>
                  <a:cubicBezTo>
                    <a:pt x="3620" y="1289"/>
                    <a:pt x="3620" y="1134"/>
                    <a:pt x="3453" y="1051"/>
                  </a:cubicBezTo>
                  <a:lnTo>
                    <a:pt x="1739" y="63"/>
                  </a:lnTo>
                  <a:cubicBezTo>
                    <a:pt x="1655" y="21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90;p34">
              <a:extLst>
                <a:ext uri="{FF2B5EF4-FFF2-40B4-BE49-F238E27FC236}">
                  <a16:creationId xmlns:a16="http://schemas.microsoft.com/office/drawing/2014/main" id="{9181F62E-88A4-3D9D-B980-3BDA154E5B19}"/>
                </a:ext>
              </a:extLst>
            </p:cNvPr>
            <p:cNvSpPr/>
            <p:nvPr/>
          </p:nvSpPr>
          <p:spPr>
            <a:xfrm>
              <a:off x="4295175" y="3660400"/>
              <a:ext cx="90500" cy="51525"/>
            </a:xfrm>
            <a:custGeom>
              <a:avLst/>
              <a:gdLst/>
              <a:ahLst/>
              <a:cxnLst/>
              <a:rect l="l" t="t" r="r" b="b"/>
              <a:pathLst>
                <a:path w="3620" h="2061" fill="none" extrusionOk="0">
                  <a:moveTo>
                    <a:pt x="3453" y="1072"/>
                  </a:moveTo>
                  <a:cubicBezTo>
                    <a:pt x="3620" y="1155"/>
                    <a:pt x="3620" y="1310"/>
                    <a:pt x="3453" y="1394"/>
                  </a:cubicBezTo>
                  <a:lnTo>
                    <a:pt x="2453" y="1977"/>
                  </a:lnTo>
                  <a:cubicBezTo>
                    <a:pt x="2298" y="2060"/>
                    <a:pt x="2036" y="2060"/>
                    <a:pt x="1869" y="1977"/>
                  </a:cubicBezTo>
                  <a:lnTo>
                    <a:pt x="167" y="989"/>
                  </a:lnTo>
                  <a:cubicBezTo>
                    <a:pt x="0" y="905"/>
                    <a:pt x="0" y="751"/>
                    <a:pt x="167" y="667"/>
                  </a:cubicBezTo>
                  <a:lnTo>
                    <a:pt x="1155" y="84"/>
                  </a:lnTo>
                  <a:cubicBezTo>
                    <a:pt x="1322" y="1"/>
                    <a:pt x="1572" y="1"/>
                    <a:pt x="1739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91;p34">
              <a:extLst>
                <a:ext uri="{FF2B5EF4-FFF2-40B4-BE49-F238E27FC236}">
                  <a16:creationId xmlns:a16="http://schemas.microsoft.com/office/drawing/2014/main" id="{A449E09E-BEFC-5A63-3687-F06C45C85338}"/>
                </a:ext>
              </a:extLst>
            </p:cNvPr>
            <p:cNvSpPr/>
            <p:nvPr/>
          </p:nvSpPr>
          <p:spPr>
            <a:xfrm>
              <a:off x="4222550" y="36984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1" y="2423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8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92;p34">
              <a:extLst>
                <a:ext uri="{FF2B5EF4-FFF2-40B4-BE49-F238E27FC236}">
                  <a16:creationId xmlns:a16="http://schemas.microsoft.com/office/drawing/2014/main" id="{08DB2F32-2EB6-7CEA-13B2-1732760D832D}"/>
                </a:ext>
              </a:extLst>
            </p:cNvPr>
            <p:cNvSpPr/>
            <p:nvPr/>
          </p:nvSpPr>
          <p:spPr>
            <a:xfrm>
              <a:off x="4222550" y="369790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6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93;p34">
              <a:extLst>
                <a:ext uri="{FF2B5EF4-FFF2-40B4-BE49-F238E27FC236}">
                  <a16:creationId xmlns:a16="http://schemas.microsoft.com/office/drawing/2014/main" id="{32032B40-C26B-A725-67DD-F5483AFA860C}"/>
                </a:ext>
              </a:extLst>
            </p:cNvPr>
            <p:cNvSpPr/>
            <p:nvPr/>
          </p:nvSpPr>
          <p:spPr>
            <a:xfrm>
              <a:off x="4362450" y="3699925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54" y="0"/>
                  </a:moveTo>
                  <a:cubicBezTo>
                    <a:pt x="1348" y="0"/>
                    <a:pt x="1244" y="21"/>
                    <a:pt x="1167" y="63"/>
                  </a:cubicBezTo>
                  <a:lnTo>
                    <a:pt x="167" y="646"/>
                  </a:lnTo>
                  <a:cubicBezTo>
                    <a:pt x="0" y="741"/>
                    <a:pt x="0" y="884"/>
                    <a:pt x="167" y="979"/>
                  </a:cubicBezTo>
                  <a:lnTo>
                    <a:pt x="1881" y="1956"/>
                  </a:lnTo>
                  <a:cubicBezTo>
                    <a:pt x="1965" y="2003"/>
                    <a:pt x="2069" y="2027"/>
                    <a:pt x="2173" y="2027"/>
                  </a:cubicBezTo>
                  <a:cubicBezTo>
                    <a:pt x="2277" y="2027"/>
                    <a:pt x="2381" y="2003"/>
                    <a:pt x="2465" y="1956"/>
                  </a:cubicBezTo>
                  <a:lnTo>
                    <a:pt x="3453" y="1372"/>
                  </a:lnTo>
                  <a:cubicBezTo>
                    <a:pt x="3620" y="1289"/>
                    <a:pt x="3620" y="1134"/>
                    <a:pt x="3453" y="1051"/>
                  </a:cubicBezTo>
                  <a:lnTo>
                    <a:pt x="1750" y="63"/>
                  </a:lnTo>
                  <a:cubicBezTo>
                    <a:pt x="1667" y="21"/>
                    <a:pt x="1560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94;p34">
              <a:extLst>
                <a:ext uri="{FF2B5EF4-FFF2-40B4-BE49-F238E27FC236}">
                  <a16:creationId xmlns:a16="http://schemas.microsoft.com/office/drawing/2014/main" id="{460EE2D2-2482-2024-3F93-559470D16CC6}"/>
                </a:ext>
              </a:extLst>
            </p:cNvPr>
            <p:cNvSpPr/>
            <p:nvPr/>
          </p:nvSpPr>
          <p:spPr>
            <a:xfrm>
              <a:off x="4362450" y="3699400"/>
              <a:ext cx="90500" cy="51800"/>
            </a:xfrm>
            <a:custGeom>
              <a:avLst/>
              <a:gdLst/>
              <a:ahLst/>
              <a:cxnLst/>
              <a:rect l="l" t="t" r="r" b="b"/>
              <a:pathLst>
                <a:path w="3620" h="2072" fill="none" extrusionOk="0">
                  <a:moveTo>
                    <a:pt x="3453" y="1072"/>
                  </a:moveTo>
                  <a:cubicBezTo>
                    <a:pt x="3620" y="1155"/>
                    <a:pt x="3620" y="1310"/>
                    <a:pt x="3453" y="1393"/>
                  </a:cubicBezTo>
                  <a:lnTo>
                    <a:pt x="2465" y="1977"/>
                  </a:lnTo>
                  <a:cubicBezTo>
                    <a:pt x="2298" y="2072"/>
                    <a:pt x="2048" y="2072"/>
                    <a:pt x="1881" y="1977"/>
                  </a:cubicBezTo>
                  <a:lnTo>
                    <a:pt x="167" y="1000"/>
                  </a:lnTo>
                  <a:cubicBezTo>
                    <a:pt x="0" y="905"/>
                    <a:pt x="0" y="762"/>
                    <a:pt x="167" y="667"/>
                  </a:cubicBezTo>
                  <a:lnTo>
                    <a:pt x="1167" y="84"/>
                  </a:lnTo>
                  <a:cubicBezTo>
                    <a:pt x="1322" y="0"/>
                    <a:pt x="1584" y="0"/>
                    <a:pt x="1750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2595;p34">
              <a:extLst>
                <a:ext uri="{FF2B5EF4-FFF2-40B4-BE49-F238E27FC236}">
                  <a16:creationId xmlns:a16="http://schemas.microsoft.com/office/drawing/2014/main" id="{7A1B29AF-A6AE-1E1B-9E9A-881BFE2865FD}"/>
                </a:ext>
              </a:extLst>
            </p:cNvPr>
            <p:cNvSpPr/>
            <p:nvPr/>
          </p:nvSpPr>
          <p:spPr>
            <a:xfrm>
              <a:off x="4288925" y="37363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2596;p34">
              <a:extLst>
                <a:ext uri="{FF2B5EF4-FFF2-40B4-BE49-F238E27FC236}">
                  <a16:creationId xmlns:a16="http://schemas.microsoft.com/office/drawing/2014/main" id="{414DB54F-BC72-8B7A-02F0-0CE29FC95367}"/>
                </a:ext>
              </a:extLst>
            </p:cNvPr>
            <p:cNvSpPr/>
            <p:nvPr/>
          </p:nvSpPr>
          <p:spPr>
            <a:xfrm>
              <a:off x="4288925" y="37357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69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2597;p34">
              <a:extLst>
                <a:ext uri="{FF2B5EF4-FFF2-40B4-BE49-F238E27FC236}">
                  <a16:creationId xmlns:a16="http://schemas.microsoft.com/office/drawing/2014/main" id="{12788405-C3A5-DCB1-C32F-C392A2EEA2D7}"/>
                </a:ext>
              </a:extLst>
            </p:cNvPr>
            <p:cNvSpPr/>
            <p:nvPr/>
          </p:nvSpPr>
          <p:spPr>
            <a:xfrm>
              <a:off x="4428825" y="3737800"/>
              <a:ext cx="90200" cy="50700"/>
            </a:xfrm>
            <a:custGeom>
              <a:avLst/>
              <a:gdLst/>
              <a:ahLst/>
              <a:cxnLst/>
              <a:rect l="l" t="t" r="r" b="b"/>
              <a:pathLst>
                <a:path w="3608" h="2028" extrusionOk="0">
                  <a:moveTo>
                    <a:pt x="1447" y="0"/>
                  </a:moveTo>
                  <a:cubicBezTo>
                    <a:pt x="1343" y="0"/>
                    <a:pt x="1238" y="24"/>
                    <a:pt x="1155" y="72"/>
                  </a:cubicBezTo>
                  <a:lnTo>
                    <a:pt x="155" y="655"/>
                  </a:lnTo>
                  <a:cubicBezTo>
                    <a:pt x="0" y="738"/>
                    <a:pt x="0" y="893"/>
                    <a:pt x="155" y="976"/>
                  </a:cubicBezTo>
                  <a:lnTo>
                    <a:pt x="1869" y="1965"/>
                  </a:lnTo>
                  <a:cubicBezTo>
                    <a:pt x="1953" y="2006"/>
                    <a:pt x="2057" y="2027"/>
                    <a:pt x="2161" y="2027"/>
                  </a:cubicBezTo>
                  <a:cubicBezTo>
                    <a:pt x="2265" y="2027"/>
                    <a:pt x="2369" y="2006"/>
                    <a:pt x="2453" y="1965"/>
                  </a:cubicBezTo>
                  <a:lnTo>
                    <a:pt x="3453" y="1381"/>
                  </a:lnTo>
                  <a:cubicBezTo>
                    <a:pt x="3608" y="1286"/>
                    <a:pt x="3608" y="1143"/>
                    <a:pt x="3453" y="1048"/>
                  </a:cubicBezTo>
                  <a:lnTo>
                    <a:pt x="1738" y="72"/>
                  </a:lnTo>
                  <a:cubicBezTo>
                    <a:pt x="1655" y="24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2598;p34">
              <a:extLst>
                <a:ext uri="{FF2B5EF4-FFF2-40B4-BE49-F238E27FC236}">
                  <a16:creationId xmlns:a16="http://schemas.microsoft.com/office/drawing/2014/main" id="{8434452B-8FAF-010F-A9D1-42A35C1B2D66}"/>
                </a:ext>
              </a:extLst>
            </p:cNvPr>
            <p:cNvSpPr/>
            <p:nvPr/>
          </p:nvSpPr>
          <p:spPr>
            <a:xfrm>
              <a:off x="4428825" y="3737200"/>
              <a:ext cx="90200" cy="51825"/>
            </a:xfrm>
            <a:custGeom>
              <a:avLst/>
              <a:gdLst/>
              <a:ahLst/>
              <a:cxnLst/>
              <a:rect l="l" t="t" r="r" b="b"/>
              <a:pathLst>
                <a:path w="3608" h="2073" fill="none" extrusionOk="0">
                  <a:moveTo>
                    <a:pt x="3453" y="1072"/>
                  </a:moveTo>
                  <a:cubicBezTo>
                    <a:pt x="3608" y="1167"/>
                    <a:pt x="3608" y="1310"/>
                    <a:pt x="3453" y="1405"/>
                  </a:cubicBezTo>
                  <a:lnTo>
                    <a:pt x="2453" y="1989"/>
                  </a:lnTo>
                  <a:cubicBezTo>
                    <a:pt x="2286" y="2072"/>
                    <a:pt x="2036" y="2072"/>
                    <a:pt x="1869" y="1989"/>
                  </a:cubicBezTo>
                  <a:lnTo>
                    <a:pt x="155" y="1000"/>
                  </a:lnTo>
                  <a:cubicBezTo>
                    <a:pt x="0" y="917"/>
                    <a:pt x="0" y="762"/>
                    <a:pt x="155" y="679"/>
                  </a:cubicBezTo>
                  <a:lnTo>
                    <a:pt x="1155" y="96"/>
                  </a:lnTo>
                  <a:cubicBezTo>
                    <a:pt x="1322" y="0"/>
                    <a:pt x="1572" y="0"/>
                    <a:pt x="1738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2599;p34">
              <a:extLst>
                <a:ext uri="{FF2B5EF4-FFF2-40B4-BE49-F238E27FC236}">
                  <a16:creationId xmlns:a16="http://schemas.microsoft.com/office/drawing/2014/main" id="{DF181E43-0605-4D1A-FED3-F60116EC85E4}"/>
                </a:ext>
              </a:extLst>
            </p:cNvPr>
            <p:cNvSpPr/>
            <p:nvPr/>
          </p:nvSpPr>
          <p:spPr>
            <a:xfrm>
              <a:off x="4353800" y="3773800"/>
              <a:ext cx="108075" cy="60825"/>
            </a:xfrm>
            <a:custGeom>
              <a:avLst/>
              <a:gdLst/>
              <a:ahLst/>
              <a:cxnLst/>
              <a:rect l="l" t="t" r="r" b="b"/>
              <a:pathLst>
                <a:path w="4323" h="2433" extrusionOk="0">
                  <a:moveTo>
                    <a:pt x="2156" y="1"/>
                  </a:moveTo>
                  <a:cubicBezTo>
                    <a:pt x="2052" y="1"/>
                    <a:pt x="1947" y="25"/>
                    <a:pt x="1870" y="72"/>
                  </a:cubicBezTo>
                  <a:lnTo>
                    <a:pt x="167" y="1060"/>
                  </a:lnTo>
                  <a:cubicBezTo>
                    <a:pt x="1" y="1144"/>
                    <a:pt x="1" y="1299"/>
                    <a:pt x="167" y="1382"/>
                  </a:cubicBezTo>
                  <a:lnTo>
                    <a:pt x="1882" y="2370"/>
                  </a:lnTo>
                  <a:cubicBezTo>
                    <a:pt x="1965" y="2412"/>
                    <a:pt x="2069" y="2433"/>
                    <a:pt x="2174" y="2433"/>
                  </a:cubicBezTo>
                  <a:cubicBezTo>
                    <a:pt x="2278" y="2433"/>
                    <a:pt x="2382" y="2412"/>
                    <a:pt x="2465" y="2370"/>
                  </a:cubicBezTo>
                  <a:lnTo>
                    <a:pt x="4156" y="1382"/>
                  </a:lnTo>
                  <a:cubicBezTo>
                    <a:pt x="4323" y="1299"/>
                    <a:pt x="4323" y="1144"/>
                    <a:pt x="4156" y="1060"/>
                  </a:cubicBezTo>
                  <a:lnTo>
                    <a:pt x="2442" y="72"/>
                  </a:lnTo>
                  <a:cubicBezTo>
                    <a:pt x="2364" y="25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2600;p34">
              <a:extLst>
                <a:ext uri="{FF2B5EF4-FFF2-40B4-BE49-F238E27FC236}">
                  <a16:creationId xmlns:a16="http://schemas.microsoft.com/office/drawing/2014/main" id="{A82089DC-8A67-59C0-7914-AE4EAB654640}"/>
                </a:ext>
              </a:extLst>
            </p:cNvPr>
            <p:cNvSpPr/>
            <p:nvPr/>
          </p:nvSpPr>
          <p:spPr>
            <a:xfrm>
              <a:off x="4353800" y="3773225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83"/>
                  </a:moveTo>
                  <a:cubicBezTo>
                    <a:pt x="4323" y="1167"/>
                    <a:pt x="4323" y="1322"/>
                    <a:pt x="4156" y="1405"/>
                  </a:cubicBezTo>
                  <a:lnTo>
                    <a:pt x="2465" y="2393"/>
                  </a:lnTo>
                  <a:cubicBezTo>
                    <a:pt x="2299" y="2477"/>
                    <a:pt x="2049" y="2477"/>
                    <a:pt x="1882" y="2393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3"/>
                  </a:cubicBezTo>
                  <a:lnTo>
                    <a:pt x="1870" y="95"/>
                  </a:lnTo>
                  <a:cubicBezTo>
                    <a:pt x="2025" y="0"/>
                    <a:pt x="2287" y="0"/>
                    <a:pt x="2442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2601;p34">
              <a:extLst>
                <a:ext uri="{FF2B5EF4-FFF2-40B4-BE49-F238E27FC236}">
                  <a16:creationId xmlns:a16="http://schemas.microsoft.com/office/drawing/2014/main" id="{EFBDD102-5A21-EF58-6E42-048E91553852}"/>
                </a:ext>
              </a:extLst>
            </p:cNvPr>
            <p:cNvSpPr/>
            <p:nvPr/>
          </p:nvSpPr>
          <p:spPr>
            <a:xfrm>
              <a:off x="4494000" y="3775525"/>
              <a:ext cx="90225" cy="50475"/>
            </a:xfrm>
            <a:custGeom>
              <a:avLst/>
              <a:gdLst/>
              <a:ahLst/>
              <a:cxnLst/>
              <a:rect l="l" t="t" r="r" b="b"/>
              <a:pathLst>
                <a:path w="3609" h="2019" extrusionOk="0">
                  <a:moveTo>
                    <a:pt x="1447" y="0"/>
                  </a:moveTo>
                  <a:cubicBezTo>
                    <a:pt x="1343" y="0"/>
                    <a:pt x="1239" y="21"/>
                    <a:pt x="1155" y="63"/>
                  </a:cubicBezTo>
                  <a:lnTo>
                    <a:pt x="155" y="646"/>
                  </a:lnTo>
                  <a:cubicBezTo>
                    <a:pt x="1" y="730"/>
                    <a:pt x="1" y="884"/>
                    <a:pt x="155" y="968"/>
                  </a:cubicBezTo>
                  <a:lnTo>
                    <a:pt x="1870" y="1956"/>
                  </a:lnTo>
                  <a:cubicBezTo>
                    <a:pt x="1953" y="1998"/>
                    <a:pt x="2057" y="2018"/>
                    <a:pt x="2162" y="2018"/>
                  </a:cubicBezTo>
                  <a:cubicBezTo>
                    <a:pt x="2266" y="2018"/>
                    <a:pt x="2370" y="1998"/>
                    <a:pt x="2453" y="1956"/>
                  </a:cubicBezTo>
                  <a:lnTo>
                    <a:pt x="3453" y="1372"/>
                  </a:lnTo>
                  <a:cubicBezTo>
                    <a:pt x="3608" y="1289"/>
                    <a:pt x="3608" y="1134"/>
                    <a:pt x="3453" y="1051"/>
                  </a:cubicBezTo>
                  <a:lnTo>
                    <a:pt x="1739" y="63"/>
                  </a:lnTo>
                  <a:cubicBezTo>
                    <a:pt x="1656" y="21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2602;p34">
              <a:extLst>
                <a:ext uri="{FF2B5EF4-FFF2-40B4-BE49-F238E27FC236}">
                  <a16:creationId xmlns:a16="http://schemas.microsoft.com/office/drawing/2014/main" id="{06ED8059-EDB2-503E-D867-D003147EA216}"/>
                </a:ext>
              </a:extLst>
            </p:cNvPr>
            <p:cNvSpPr/>
            <p:nvPr/>
          </p:nvSpPr>
          <p:spPr>
            <a:xfrm>
              <a:off x="4494000" y="3775000"/>
              <a:ext cx="90225" cy="51525"/>
            </a:xfrm>
            <a:custGeom>
              <a:avLst/>
              <a:gdLst/>
              <a:ahLst/>
              <a:cxnLst/>
              <a:rect l="l" t="t" r="r" b="b"/>
              <a:pathLst>
                <a:path w="3609" h="2061" fill="none" extrusionOk="0">
                  <a:moveTo>
                    <a:pt x="3453" y="1072"/>
                  </a:moveTo>
                  <a:cubicBezTo>
                    <a:pt x="3608" y="1155"/>
                    <a:pt x="3608" y="1310"/>
                    <a:pt x="3453" y="1393"/>
                  </a:cubicBezTo>
                  <a:lnTo>
                    <a:pt x="2453" y="1977"/>
                  </a:lnTo>
                  <a:cubicBezTo>
                    <a:pt x="2287" y="2060"/>
                    <a:pt x="2037" y="2060"/>
                    <a:pt x="1870" y="1977"/>
                  </a:cubicBezTo>
                  <a:lnTo>
                    <a:pt x="155" y="989"/>
                  </a:lnTo>
                  <a:cubicBezTo>
                    <a:pt x="1" y="905"/>
                    <a:pt x="1" y="751"/>
                    <a:pt x="155" y="667"/>
                  </a:cubicBezTo>
                  <a:lnTo>
                    <a:pt x="1155" y="84"/>
                  </a:lnTo>
                  <a:cubicBezTo>
                    <a:pt x="1322" y="0"/>
                    <a:pt x="1572" y="0"/>
                    <a:pt x="1739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2603;p34">
              <a:extLst>
                <a:ext uri="{FF2B5EF4-FFF2-40B4-BE49-F238E27FC236}">
                  <a16:creationId xmlns:a16="http://schemas.microsoft.com/office/drawing/2014/main" id="{3D2F125D-C6AC-A37C-D3B5-6325860EB7D6}"/>
                </a:ext>
              </a:extLst>
            </p:cNvPr>
            <p:cNvSpPr/>
            <p:nvPr/>
          </p:nvSpPr>
          <p:spPr>
            <a:xfrm>
              <a:off x="4419875" y="38122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56" y="1048"/>
                  </a:lnTo>
                  <a:cubicBezTo>
                    <a:pt x="1" y="1144"/>
                    <a:pt x="1" y="1287"/>
                    <a:pt x="156" y="1382"/>
                  </a:cubicBezTo>
                  <a:lnTo>
                    <a:pt x="1870" y="2358"/>
                  </a:lnTo>
                  <a:cubicBezTo>
                    <a:pt x="1954" y="2406"/>
                    <a:pt x="2058" y="2430"/>
                    <a:pt x="2162" y="2430"/>
                  </a:cubicBezTo>
                  <a:cubicBezTo>
                    <a:pt x="2266" y="2430"/>
                    <a:pt x="2370" y="2406"/>
                    <a:pt x="2454" y="2358"/>
                  </a:cubicBezTo>
                  <a:lnTo>
                    <a:pt x="4156" y="1382"/>
                  </a:lnTo>
                  <a:cubicBezTo>
                    <a:pt x="4311" y="1287"/>
                    <a:pt x="4311" y="1144"/>
                    <a:pt x="4156" y="1048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2604;p34">
              <a:extLst>
                <a:ext uri="{FF2B5EF4-FFF2-40B4-BE49-F238E27FC236}">
                  <a16:creationId xmlns:a16="http://schemas.microsoft.com/office/drawing/2014/main" id="{7AC77E0F-36F4-2430-7923-788E38825B0E}"/>
                </a:ext>
              </a:extLst>
            </p:cNvPr>
            <p:cNvSpPr/>
            <p:nvPr/>
          </p:nvSpPr>
          <p:spPr>
            <a:xfrm>
              <a:off x="4419875" y="38116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8"/>
                    <a:pt x="4311" y="1311"/>
                    <a:pt x="4156" y="1406"/>
                  </a:cubicBezTo>
                  <a:lnTo>
                    <a:pt x="2454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1"/>
                    <a:pt x="1" y="1168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2605;p34">
              <a:extLst>
                <a:ext uri="{FF2B5EF4-FFF2-40B4-BE49-F238E27FC236}">
                  <a16:creationId xmlns:a16="http://schemas.microsoft.com/office/drawing/2014/main" id="{B18A9534-6408-B598-6742-B9E1CD639438}"/>
                </a:ext>
              </a:extLst>
            </p:cNvPr>
            <p:cNvSpPr/>
            <p:nvPr/>
          </p:nvSpPr>
          <p:spPr>
            <a:xfrm>
              <a:off x="3357250" y="3280600"/>
              <a:ext cx="144975" cy="82250"/>
            </a:xfrm>
            <a:custGeom>
              <a:avLst/>
              <a:gdLst/>
              <a:ahLst/>
              <a:cxnLst/>
              <a:rect l="l" t="t" r="r" b="b"/>
              <a:pathLst>
                <a:path w="5799" h="329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1"/>
                  </a:cubicBezTo>
                  <a:lnTo>
                    <a:pt x="3358" y="3227"/>
                  </a:lnTo>
                  <a:cubicBezTo>
                    <a:pt x="3442" y="3268"/>
                    <a:pt x="3546" y="3289"/>
                    <a:pt x="3650" y="3289"/>
                  </a:cubicBezTo>
                  <a:cubicBezTo>
                    <a:pt x="3754" y="3289"/>
                    <a:pt x="3858" y="3268"/>
                    <a:pt x="3942" y="3227"/>
                  </a:cubicBezTo>
                  <a:lnTo>
                    <a:pt x="5644" y="2239"/>
                  </a:lnTo>
                  <a:cubicBezTo>
                    <a:pt x="5799" y="2155"/>
                    <a:pt x="5799" y="2000"/>
                    <a:pt x="5644" y="1917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2606;p34">
              <a:extLst>
                <a:ext uri="{FF2B5EF4-FFF2-40B4-BE49-F238E27FC236}">
                  <a16:creationId xmlns:a16="http://schemas.microsoft.com/office/drawing/2014/main" id="{DC439099-4E89-CD9B-C784-685FDB59116E}"/>
                </a:ext>
              </a:extLst>
            </p:cNvPr>
            <p:cNvSpPr/>
            <p:nvPr/>
          </p:nvSpPr>
          <p:spPr>
            <a:xfrm>
              <a:off x="3357250" y="3280000"/>
              <a:ext cx="144975" cy="83375"/>
            </a:xfrm>
            <a:custGeom>
              <a:avLst/>
              <a:gdLst/>
              <a:ahLst/>
              <a:cxnLst/>
              <a:rect l="l" t="t" r="r" b="b"/>
              <a:pathLst>
                <a:path w="5799" h="3335" fill="none" extrusionOk="0">
                  <a:moveTo>
                    <a:pt x="5644" y="1941"/>
                  </a:moveTo>
                  <a:cubicBezTo>
                    <a:pt x="5799" y="2024"/>
                    <a:pt x="5799" y="2179"/>
                    <a:pt x="5644" y="2263"/>
                  </a:cubicBezTo>
                  <a:lnTo>
                    <a:pt x="3942" y="3251"/>
                  </a:lnTo>
                  <a:cubicBezTo>
                    <a:pt x="3775" y="3334"/>
                    <a:pt x="3525" y="3334"/>
                    <a:pt x="3358" y="3251"/>
                  </a:cubicBezTo>
                  <a:lnTo>
                    <a:pt x="167" y="1405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2607;p34">
              <a:extLst>
                <a:ext uri="{FF2B5EF4-FFF2-40B4-BE49-F238E27FC236}">
                  <a16:creationId xmlns:a16="http://schemas.microsoft.com/office/drawing/2014/main" id="{59E1E707-B428-9096-7BEA-AFF4EDEB8705}"/>
                </a:ext>
              </a:extLst>
            </p:cNvPr>
            <p:cNvSpPr/>
            <p:nvPr/>
          </p:nvSpPr>
          <p:spPr>
            <a:xfrm>
              <a:off x="3464100" y="3342200"/>
              <a:ext cx="107775" cy="60825"/>
            </a:xfrm>
            <a:custGeom>
              <a:avLst/>
              <a:gdLst/>
              <a:ahLst/>
              <a:cxnLst/>
              <a:rect l="l" t="t" r="r" b="b"/>
              <a:pathLst>
                <a:path w="4311" h="2433" extrusionOk="0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56" y="1060"/>
                  </a:lnTo>
                  <a:cubicBezTo>
                    <a:pt x="1" y="1144"/>
                    <a:pt x="1" y="1299"/>
                    <a:pt x="156" y="1382"/>
                  </a:cubicBezTo>
                  <a:lnTo>
                    <a:pt x="1870" y="2370"/>
                  </a:lnTo>
                  <a:cubicBezTo>
                    <a:pt x="1954" y="2412"/>
                    <a:pt x="2058" y="2433"/>
                    <a:pt x="2162" y="2433"/>
                  </a:cubicBezTo>
                  <a:cubicBezTo>
                    <a:pt x="2266" y="2433"/>
                    <a:pt x="2370" y="2412"/>
                    <a:pt x="2454" y="2370"/>
                  </a:cubicBezTo>
                  <a:lnTo>
                    <a:pt x="4144" y="1382"/>
                  </a:lnTo>
                  <a:cubicBezTo>
                    <a:pt x="4311" y="1299"/>
                    <a:pt x="4311" y="1144"/>
                    <a:pt x="4144" y="1060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2608;p34">
              <a:extLst>
                <a:ext uri="{FF2B5EF4-FFF2-40B4-BE49-F238E27FC236}">
                  <a16:creationId xmlns:a16="http://schemas.microsoft.com/office/drawing/2014/main" id="{1077C724-9060-9DF3-D491-75984B28EF52}"/>
                </a:ext>
              </a:extLst>
            </p:cNvPr>
            <p:cNvSpPr/>
            <p:nvPr/>
          </p:nvSpPr>
          <p:spPr>
            <a:xfrm>
              <a:off x="3464100" y="33416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84"/>
                  </a:moveTo>
                  <a:cubicBezTo>
                    <a:pt x="4311" y="1168"/>
                    <a:pt x="4311" y="1323"/>
                    <a:pt x="4144" y="1406"/>
                  </a:cubicBezTo>
                  <a:lnTo>
                    <a:pt x="2454" y="2394"/>
                  </a:lnTo>
                  <a:cubicBezTo>
                    <a:pt x="2287" y="2477"/>
                    <a:pt x="2037" y="2477"/>
                    <a:pt x="1870" y="2394"/>
                  </a:cubicBezTo>
                  <a:lnTo>
                    <a:pt x="156" y="1406"/>
                  </a:lnTo>
                  <a:cubicBezTo>
                    <a:pt x="1" y="1323"/>
                    <a:pt x="1" y="1168"/>
                    <a:pt x="156" y="1084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2609;p34">
              <a:extLst>
                <a:ext uri="{FF2B5EF4-FFF2-40B4-BE49-F238E27FC236}">
                  <a16:creationId xmlns:a16="http://schemas.microsoft.com/office/drawing/2014/main" id="{28BD954D-8B63-97EB-0116-0B5C3A72B339}"/>
                </a:ext>
              </a:extLst>
            </p:cNvPr>
            <p:cNvSpPr/>
            <p:nvPr/>
          </p:nvSpPr>
          <p:spPr>
            <a:xfrm>
              <a:off x="3529000" y="33799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1"/>
                  </a:moveTo>
                  <a:cubicBezTo>
                    <a:pt x="2051" y="1"/>
                    <a:pt x="1947" y="22"/>
                    <a:pt x="1870" y="63"/>
                  </a:cubicBezTo>
                  <a:lnTo>
                    <a:pt x="167" y="1052"/>
                  </a:lnTo>
                  <a:cubicBezTo>
                    <a:pt x="1" y="1135"/>
                    <a:pt x="1" y="1290"/>
                    <a:pt x="167" y="1373"/>
                  </a:cubicBezTo>
                  <a:lnTo>
                    <a:pt x="1882" y="2361"/>
                  </a:lnTo>
                  <a:cubicBezTo>
                    <a:pt x="1965" y="2403"/>
                    <a:pt x="2069" y="2424"/>
                    <a:pt x="2173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2" y="1290"/>
                    <a:pt x="4322" y="1135"/>
                    <a:pt x="4156" y="1052"/>
                  </a:cubicBezTo>
                  <a:lnTo>
                    <a:pt x="2441" y="63"/>
                  </a:lnTo>
                  <a:cubicBezTo>
                    <a:pt x="2364" y="22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2610;p34">
              <a:extLst>
                <a:ext uri="{FF2B5EF4-FFF2-40B4-BE49-F238E27FC236}">
                  <a16:creationId xmlns:a16="http://schemas.microsoft.com/office/drawing/2014/main" id="{BABBC6B3-6011-DABF-90DD-C60E63480C45}"/>
                </a:ext>
              </a:extLst>
            </p:cNvPr>
            <p:cNvSpPr/>
            <p:nvPr/>
          </p:nvSpPr>
          <p:spPr>
            <a:xfrm>
              <a:off x="3529000" y="3379425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65" y="2381"/>
                  </a:lnTo>
                  <a:cubicBezTo>
                    <a:pt x="2298" y="2465"/>
                    <a:pt x="2048" y="2465"/>
                    <a:pt x="1882" y="2381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3"/>
                  </a:lnTo>
                  <a:cubicBezTo>
                    <a:pt x="2025" y="0"/>
                    <a:pt x="2287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2611;p34">
              <a:extLst>
                <a:ext uri="{FF2B5EF4-FFF2-40B4-BE49-F238E27FC236}">
                  <a16:creationId xmlns:a16="http://schemas.microsoft.com/office/drawing/2014/main" id="{16C1646C-02ED-EE07-94C6-9653B2736CE6}"/>
                </a:ext>
              </a:extLst>
            </p:cNvPr>
            <p:cNvSpPr/>
            <p:nvPr/>
          </p:nvSpPr>
          <p:spPr>
            <a:xfrm>
              <a:off x="3595075" y="34183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1"/>
                  </a:moveTo>
                  <a:cubicBezTo>
                    <a:pt x="2046" y="1"/>
                    <a:pt x="1941" y="22"/>
                    <a:pt x="1858" y="63"/>
                  </a:cubicBezTo>
                  <a:lnTo>
                    <a:pt x="155" y="1052"/>
                  </a:lnTo>
                  <a:cubicBezTo>
                    <a:pt x="1" y="1135"/>
                    <a:pt x="1" y="1290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1" y="1290"/>
                    <a:pt x="4311" y="1135"/>
                    <a:pt x="4144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2612;p34">
              <a:extLst>
                <a:ext uri="{FF2B5EF4-FFF2-40B4-BE49-F238E27FC236}">
                  <a16:creationId xmlns:a16="http://schemas.microsoft.com/office/drawing/2014/main" id="{A82879BD-FA88-CBC7-18D2-29E32B174F69}"/>
                </a:ext>
              </a:extLst>
            </p:cNvPr>
            <p:cNvSpPr/>
            <p:nvPr/>
          </p:nvSpPr>
          <p:spPr>
            <a:xfrm>
              <a:off x="3595075" y="341780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3"/>
                  </a:moveTo>
                  <a:cubicBezTo>
                    <a:pt x="4311" y="1156"/>
                    <a:pt x="4311" y="1311"/>
                    <a:pt x="4144" y="1394"/>
                  </a:cubicBezTo>
                  <a:lnTo>
                    <a:pt x="2453" y="2382"/>
                  </a:lnTo>
                  <a:cubicBezTo>
                    <a:pt x="2287" y="2466"/>
                    <a:pt x="2037" y="2466"/>
                    <a:pt x="1870" y="2382"/>
                  </a:cubicBezTo>
                  <a:lnTo>
                    <a:pt x="155" y="1394"/>
                  </a:lnTo>
                  <a:cubicBezTo>
                    <a:pt x="1" y="1311"/>
                    <a:pt x="1" y="1156"/>
                    <a:pt x="155" y="1073"/>
                  </a:cubicBezTo>
                  <a:lnTo>
                    <a:pt x="1858" y="84"/>
                  </a:lnTo>
                  <a:cubicBezTo>
                    <a:pt x="2025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2613;p34">
              <a:extLst>
                <a:ext uri="{FF2B5EF4-FFF2-40B4-BE49-F238E27FC236}">
                  <a16:creationId xmlns:a16="http://schemas.microsoft.com/office/drawing/2014/main" id="{D16762A5-B7B2-53C7-FF21-C998C2F342E9}"/>
                </a:ext>
              </a:extLst>
            </p:cNvPr>
            <p:cNvSpPr/>
            <p:nvPr/>
          </p:nvSpPr>
          <p:spPr>
            <a:xfrm>
              <a:off x="3662650" y="34573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2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2" y="2423"/>
                    <a:pt x="2376" y="2403"/>
                    <a:pt x="2453" y="2361"/>
                  </a:cubicBezTo>
                  <a:lnTo>
                    <a:pt x="4156" y="1373"/>
                  </a:lnTo>
                  <a:cubicBezTo>
                    <a:pt x="4322" y="1289"/>
                    <a:pt x="4322" y="1135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2614;p34">
              <a:extLst>
                <a:ext uri="{FF2B5EF4-FFF2-40B4-BE49-F238E27FC236}">
                  <a16:creationId xmlns:a16="http://schemas.microsoft.com/office/drawing/2014/main" id="{5F9AF189-0F29-F416-F099-1A40A6BBA20D}"/>
                </a:ext>
              </a:extLst>
            </p:cNvPr>
            <p:cNvSpPr/>
            <p:nvPr/>
          </p:nvSpPr>
          <p:spPr>
            <a:xfrm>
              <a:off x="3662650" y="345680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2" y="1156"/>
                    <a:pt x="4322" y="1310"/>
                    <a:pt x="4156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2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2615;p34">
              <a:extLst>
                <a:ext uri="{FF2B5EF4-FFF2-40B4-BE49-F238E27FC236}">
                  <a16:creationId xmlns:a16="http://schemas.microsoft.com/office/drawing/2014/main" id="{811A2F38-4BC2-A2EC-FF3B-FC406FFE410E}"/>
                </a:ext>
              </a:extLst>
            </p:cNvPr>
            <p:cNvSpPr/>
            <p:nvPr/>
          </p:nvSpPr>
          <p:spPr>
            <a:xfrm>
              <a:off x="3728425" y="349520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6" y="1"/>
                  </a:moveTo>
                  <a:cubicBezTo>
                    <a:pt x="2052" y="1"/>
                    <a:pt x="1947" y="24"/>
                    <a:pt x="1870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82" y="2358"/>
                  </a:lnTo>
                  <a:cubicBezTo>
                    <a:pt x="1965" y="2406"/>
                    <a:pt x="2069" y="2429"/>
                    <a:pt x="2174" y="2429"/>
                  </a:cubicBezTo>
                  <a:cubicBezTo>
                    <a:pt x="2278" y="2429"/>
                    <a:pt x="2382" y="2406"/>
                    <a:pt x="2465" y="2358"/>
                  </a:cubicBezTo>
                  <a:lnTo>
                    <a:pt x="4156" y="1382"/>
                  </a:lnTo>
                  <a:cubicBezTo>
                    <a:pt x="4323" y="1286"/>
                    <a:pt x="4323" y="1144"/>
                    <a:pt x="4156" y="1048"/>
                  </a:cubicBezTo>
                  <a:lnTo>
                    <a:pt x="2441" y="72"/>
                  </a:lnTo>
                  <a:cubicBezTo>
                    <a:pt x="2364" y="24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2616;p34">
              <a:extLst>
                <a:ext uri="{FF2B5EF4-FFF2-40B4-BE49-F238E27FC236}">
                  <a16:creationId xmlns:a16="http://schemas.microsoft.com/office/drawing/2014/main" id="{3D569035-97E6-B041-91CB-586830E3A261}"/>
                </a:ext>
              </a:extLst>
            </p:cNvPr>
            <p:cNvSpPr/>
            <p:nvPr/>
          </p:nvSpPr>
          <p:spPr>
            <a:xfrm>
              <a:off x="3728425" y="349460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6" y="1072"/>
                  </a:moveTo>
                  <a:cubicBezTo>
                    <a:pt x="4323" y="1168"/>
                    <a:pt x="4323" y="1310"/>
                    <a:pt x="4156" y="1406"/>
                  </a:cubicBezTo>
                  <a:lnTo>
                    <a:pt x="2465" y="2382"/>
                  </a:lnTo>
                  <a:cubicBezTo>
                    <a:pt x="2299" y="2477"/>
                    <a:pt x="2049" y="2477"/>
                    <a:pt x="1882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2617;p34">
              <a:extLst>
                <a:ext uri="{FF2B5EF4-FFF2-40B4-BE49-F238E27FC236}">
                  <a16:creationId xmlns:a16="http://schemas.microsoft.com/office/drawing/2014/main" id="{9841F8AB-AFAA-38CF-375E-2AD3D843334A}"/>
                </a:ext>
              </a:extLst>
            </p:cNvPr>
            <p:cNvSpPr/>
            <p:nvPr/>
          </p:nvSpPr>
          <p:spPr>
            <a:xfrm>
              <a:off x="3793925" y="35329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5" y="1"/>
                  </a:moveTo>
                  <a:cubicBezTo>
                    <a:pt x="2051" y="1"/>
                    <a:pt x="1947" y="22"/>
                    <a:pt x="1869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81" y="2361"/>
                  </a:lnTo>
                  <a:cubicBezTo>
                    <a:pt x="1965" y="2403"/>
                    <a:pt x="2069" y="2424"/>
                    <a:pt x="2173" y="2424"/>
                  </a:cubicBezTo>
                  <a:cubicBezTo>
                    <a:pt x="2277" y="2424"/>
                    <a:pt x="2381" y="2403"/>
                    <a:pt x="2465" y="2361"/>
                  </a:cubicBezTo>
                  <a:lnTo>
                    <a:pt x="4155" y="1373"/>
                  </a:lnTo>
                  <a:cubicBezTo>
                    <a:pt x="4322" y="1290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63" y="22"/>
                    <a:pt x="2259" y="1"/>
                    <a:pt x="2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2618;p34">
              <a:extLst>
                <a:ext uri="{FF2B5EF4-FFF2-40B4-BE49-F238E27FC236}">
                  <a16:creationId xmlns:a16="http://schemas.microsoft.com/office/drawing/2014/main" id="{312200DA-04C6-E770-10BE-C07F77923328}"/>
                </a:ext>
              </a:extLst>
            </p:cNvPr>
            <p:cNvSpPr/>
            <p:nvPr/>
          </p:nvSpPr>
          <p:spPr>
            <a:xfrm>
              <a:off x="3793925" y="353240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6"/>
                    <a:pt x="4322" y="1311"/>
                    <a:pt x="4155" y="1394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69" y="84"/>
                  </a:lnTo>
                  <a:cubicBezTo>
                    <a:pt x="2024" y="1"/>
                    <a:pt x="2286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2619;p34">
              <a:extLst>
                <a:ext uri="{FF2B5EF4-FFF2-40B4-BE49-F238E27FC236}">
                  <a16:creationId xmlns:a16="http://schemas.microsoft.com/office/drawing/2014/main" id="{36754DFC-2D97-7AA1-913A-6277B1140BC6}"/>
                </a:ext>
              </a:extLst>
            </p:cNvPr>
            <p:cNvSpPr/>
            <p:nvPr/>
          </p:nvSpPr>
          <p:spPr>
            <a:xfrm>
              <a:off x="3860000" y="35711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2620;p34">
              <a:extLst>
                <a:ext uri="{FF2B5EF4-FFF2-40B4-BE49-F238E27FC236}">
                  <a16:creationId xmlns:a16="http://schemas.microsoft.com/office/drawing/2014/main" id="{9F878EE8-D618-188D-5837-E4813C9B0117}"/>
                </a:ext>
              </a:extLst>
            </p:cNvPr>
            <p:cNvSpPr/>
            <p:nvPr/>
          </p:nvSpPr>
          <p:spPr>
            <a:xfrm>
              <a:off x="3860000" y="35705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2621;p34">
              <a:extLst>
                <a:ext uri="{FF2B5EF4-FFF2-40B4-BE49-F238E27FC236}">
                  <a16:creationId xmlns:a16="http://schemas.microsoft.com/office/drawing/2014/main" id="{0AB50FF5-6263-D2BF-D91F-7D1223F7A37F}"/>
                </a:ext>
              </a:extLst>
            </p:cNvPr>
            <p:cNvSpPr/>
            <p:nvPr/>
          </p:nvSpPr>
          <p:spPr>
            <a:xfrm>
              <a:off x="3927850" y="3610100"/>
              <a:ext cx="108075" cy="60825"/>
            </a:xfrm>
            <a:custGeom>
              <a:avLst/>
              <a:gdLst/>
              <a:ahLst/>
              <a:cxnLst/>
              <a:rect l="l" t="t" r="r" b="b"/>
              <a:pathLst>
                <a:path w="4323" h="2433" extrusionOk="0">
                  <a:moveTo>
                    <a:pt x="2156" y="0"/>
                  </a:moveTo>
                  <a:cubicBezTo>
                    <a:pt x="2052" y="0"/>
                    <a:pt x="1948" y="24"/>
                    <a:pt x="1870" y="72"/>
                  </a:cubicBezTo>
                  <a:lnTo>
                    <a:pt x="168" y="1060"/>
                  </a:lnTo>
                  <a:cubicBezTo>
                    <a:pt x="1" y="1143"/>
                    <a:pt x="1" y="1298"/>
                    <a:pt x="168" y="1382"/>
                  </a:cubicBezTo>
                  <a:lnTo>
                    <a:pt x="1882" y="2370"/>
                  </a:lnTo>
                  <a:cubicBezTo>
                    <a:pt x="1965" y="2411"/>
                    <a:pt x="2070" y="2432"/>
                    <a:pt x="2174" y="2432"/>
                  </a:cubicBezTo>
                  <a:cubicBezTo>
                    <a:pt x="2278" y="2432"/>
                    <a:pt x="2382" y="2411"/>
                    <a:pt x="2465" y="2370"/>
                  </a:cubicBezTo>
                  <a:lnTo>
                    <a:pt x="4156" y="1382"/>
                  </a:lnTo>
                  <a:cubicBezTo>
                    <a:pt x="4323" y="1298"/>
                    <a:pt x="4323" y="1143"/>
                    <a:pt x="4156" y="1060"/>
                  </a:cubicBezTo>
                  <a:lnTo>
                    <a:pt x="2442" y="72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2622;p34">
              <a:extLst>
                <a:ext uri="{FF2B5EF4-FFF2-40B4-BE49-F238E27FC236}">
                  <a16:creationId xmlns:a16="http://schemas.microsoft.com/office/drawing/2014/main" id="{256B22B1-49DA-1397-E3A0-0188FDC16E4E}"/>
                </a:ext>
              </a:extLst>
            </p:cNvPr>
            <p:cNvSpPr/>
            <p:nvPr/>
          </p:nvSpPr>
          <p:spPr>
            <a:xfrm>
              <a:off x="3927850" y="360950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6" y="1084"/>
                  </a:moveTo>
                  <a:cubicBezTo>
                    <a:pt x="4323" y="1167"/>
                    <a:pt x="4323" y="1322"/>
                    <a:pt x="4156" y="1406"/>
                  </a:cubicBezTo>
                  <a:lnTo>
                    <a:pt x="2465" y="2394"/>
                  </a:lnTo>
                  <a:cubicBezTo>
                    <a:pt x="2299" y="2477"/>
                    <a:pt x="2049" y="2477"/>
                    <a:pt x="1882" y="2394"/>
                  </a:cubicBezTo>
                  <a:lnTo>
                    <a:pt x="168" y="1406"/>
                  </a:lnTo>
                  <a:cubicBezTo>
                    <a:pt x="1" y="1322"/>
                    <a:pt x="1" y="1167"/>
                    <a:pt x="168" y="1084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2623;p34">
              <a:extLst>
                <a:ext uri="{FF2B5EF4-FFF2-40B4-BE49-F238E27FC236}">
                  <a16:creationId xmlns:a16="http://schemas.microsoft.com/office/drawing/2014/main" id="{1B25B78A-4A04-F682-5D9C-DA14B243DC48}"/>
                </a:ext>
              </a:extLst>
            </p:cNvPr>
            <p:cNvSpPr/>
            <p:nvPr/>
          </p:nvSpPr>
          <p:spPr>
            <a:xfrm>
              <a:off x="3993650" y="364850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7" y="0"/>
                  </a:moveTo>
                  <a:cubicBezTo>
                    <a:pt x="2051" y="0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65" y="2405"/>
                    <a:pt x="2069" y="2429"/>
                    <a:pt x="2173" y="2429"/>
                  </a:cubicBezTo>
                  <a:cubicBezTo>
                    <a:pt x="2277" y="2429"/>
                    <a:pt x="2381" y="2405"/>
                    <a:pt x="2465" y="2358"/>
                  </a:cubicBezTo>
                  <a:lnTo>
                    <a:pt x="4155" y="1381"/>
                  </a:lnTo>
                  <a:cubicBezTo>
                    <a:pt x="4322" y="1286"/>
                    <a:pt x="4322" y="1143"/>
                    <a:pt x="4155" y="1048"/>
                  </a:cubicBezTo>
                  <a:lnTo>
                    <a:pt x="2453" y="72"/>
                  </a:lnTo>
                  <a:cubicBezTo>
                    <a:pt x="2370" y="24"/>
                    <a:pt x="2262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2624;p34">
              <a:extLst>
                <a:ext uri="{FF2B5EF4-FFF2-40B4-BE49-F238E27FC236}">
                  <a16:creationId xmlns:a16="http://schemas.microsoft.com/office/drawing/2014/main" id="{42C41005-A54F-ED6A-BC1B-8E9E6FFE2417}"/>
                </a:ext>
              </a:extLst>
            </p:cNvPr>
            <p:cNvSpPr/>
            <p:nvPr/>
          </p:nvSpPr>
          <p:spPr>
            <a:xfrm>
              <a:off x="3993650" y="364790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6"/>
                  </a:lnTo>
                  <a:cubicBezTo>
                    <a:pt x="2024" y="0"/>
                    <a:pt x="2286" y="0"/>
                    <a:pt x="2453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2625;p34">
              <a:extLst>
                <a:ext uri="{FF2B5EF4-FFF2-40B4-BE49-F238E27FC236}">
                  <a16:creationId xmlns:a16="http://schemas.microsoft.com/office/drawing/2014/main" id="{9EA987B4-6F1E-4298-FEE3-7C73E964A9F5}"/>
                </a:ext>
              </a:extLst>
            </p:cNvPr>
            <p:cNvSpPr/>
            <p:nvPr/>
          </p:nvSpPr>
          <p:spPr>
            <a:xfrm>
              <a:off x="4059425" y="36862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5" y="0"/>
                  </a:moveTo>
                  <a:cubicBezTo>
                    <a:pt x="2039" y="0"/>
                    <a:pt x="1935" y="21"/>
                    <a:pt x="1858" y="63"/>
                  </a:cubicBezTo>
                  <a:lnTo>
                    <a:pt x="155" y="1051"/>
                  </a:lnTo>
                  <a:cubicBezTo>
                    <a:pt x="0" y="1134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2"/>
                    <a:pt x="2057" y="2423"/>
                    <a:pt x="2161" y="2423"/>
                  </a:cubicBezTo>
                  <a:cubicBezTo>
                    <a:pt x="2266" y="2423"/>
                    <a:pt x="2370" y="2402"/>
                    <a:pt x="2453" y="2361"/>
                  </a:cubicBezTo>
                  <a:lnTo>
                    <a:pt x="4144" y="1373"/>
                  </a:lnTo>
                  <a:cubicBezTo>
                    <a:pt x="4311" y="1289"/>
                    <a:pt x="4311" y="1134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1" y="0"/>
                    <a:pt x="2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2626;p34">
              <a:extLst>
                <a:ext uri="{FF2B5EF4-FFF2-40B4-BE49-F238E27FC236}">
                  <a16:creationId xmlns:a16="http://schemas.microsoft.com/office/drawing/2014/main" id="{0A8BC9B9-1322-177F-D617-0769EB94AA50}"/>
                </a:ext>
              </a:extLst>
            </p:cNvPr>
            <p:cNvSpPr/>
            <p:nvPr/>
          </p:nvSpPr>
          <p:spPr>
            <a:xfrm>
              <a:off x="4059425" y="368570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2"/>
                  </a:moveTo>
                  <a:cubicBezTo>
                    <a:pt x="4311" y="1155"/>
                    <a:pt x="4311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5"/>
                    <a:pt x="155" y="1072"/>
                  </a:cubicBezTo>
                  <a:lnTo>
                    <a:pt x="1858" y="84"/>
                  </a:lnTo>
                  <a:cubicBezTo>
                    <a:pt x="2013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2627;p34">
              <a:extLst>
                <a:ext uri="{FF2B5EF4-FFF2-40B4-BE49-F238E27FC236}">
                  <a16:creationId xmlns:a16="http://schemas.microsoft.com/office/drawing/2014/main" id="{A786A658-734A-73C0-CDB8-2863552492B2}"/>
                </a:ext>
              </a:extLst>
            </p:cNvPr>
            <p:cNvSpPr/>
            <p:nvPr/>
          </p:nvSpPr>
          <p:spPr>
            <a:xfrm>
              <a:off x="4125200" y="37241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56" y="1048"/>
                  </a:lnTo>
                  <a:cubicBezTo>
                    <a:pt x="1" y="1143"/>
                    <a:pt x="1" y="1286"/>
                    <a:pt x="156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2628;p34">
              <a:extLst>
                <a:ext uri="{FF2B5EF4-FFF2-40B4-BE49-F238E27FC236}">
                  <a16:creationId xmlns:a16="http://schemas.microsoft.com/office/drawing/2014/main" id="{D4AB5B0F-4C06-1828-7A70-DA8DCB5810D9}"/>
                </a:ext>
              </a:extLst>
            </p:cNvPr>
            <p:cNvSpPr/>
            <p:nvPr/>
          </p:nvSpPr>
          <p:spPr>
            <a:xfrm>
              <a:off x="4125200" y="37235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0"/>
                    <a:pt x="1" y="1167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2629;p34">
              <a:extLst>
                <a:ext uri="{FF2B5EF4-FFF2-40B4-BE49-F238E27FC236}">
                  <a16:creationId xmlns:a16="http://schemas.microsoft.com/office/drawing/2014/main" id="{E8E715F5-7B05-5CF8-411D-66F95DF5F332}"/>
                </a:ext>
              </a:extLst>
            </p:cNvPr>
            <p:cNvSpPr/>
            <p:nvPr/>
          </p:nvSpPr>
          <p:spPr>
            <a:xfrm>
              <a:off x="4192475" y="376310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0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1"/>
                  </a:cubicBezTo>
                  <a:lnTo>
                    <a:pt x="1870" y="2358"/>
                  </a:lnTo>
                  <a:cubicBezTo>
                    <a:pt x="1953" y="2405"/>
                    <a:pt x="2060" y="2429"/>
                    <a:pt x="2166" y="2429"/>
                  </a:cubicBezTo>
                  <a:cubicBezTo>
                    <a:pt x="2272" y="2429"/>
                    <a:pt x="2376" y="2405"/>
                    <a:pt x="2453" y="2358"/>
                  </a:cubicBezTo>
                  <a:lnTo>
                    <a:pt x="4156" y="1381"/>
                  </a:lnTo>
                  <a:cubicBezTo>
                    <a:pt x="4323" y="1286"/>
                    <a:pt x="4323" y="1143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2630;p34">
              <a:extLst>
                <a:ext uri="{FF2B5EF4-FFF2-40B4-BE49-F238E27FC236}">
                  <a16:creationId xmlns:a16="http://schemas.microsoft.com/office/drawing/2014/main" id="{23A49D60-3927-0F26-7B9C-2ECA521E501A}"/>
                </a:ext>
              </a:extLst>
            </p:cNvPr>
            <p:cNvSpPr/>
            <p:nvPr/>
          </p:nvSpPr>
          <p:spPr>
            <a:xfrm>
              <a:off x="4192475" y="376250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53" y="2382"/>
                  </a:lnTo>
                  <a:cubicBezTo>
                    <a:pt x="2298" y="2477"/>
                    <a:pt x="2037" y="2477"/>
                    <a:pt x="1870" y="2382"/>
                  </a:cubicBezTo>
                  <a:lnTo>
                    <a:pt x="167" y="1405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2631;p34">
              <a:extLst>
                <a:ext uri="{FF2B5EF4-FFF2-40B4-BE49-F238E27FC236}">
                  <a16:creationId xmlns:a16="http://schemas.microsoft.com/office/drawing/2014/main" id="{3A1AD435-A0F7-DAAC-9EBE-B50E9F9AAAF2}"/>
                </a:ext>
              </a:extLst>
            </p:cNvPr>
            <p:cNvSpPr/>
            <p:nvPr/>
          </p:nvSpPr>
          <p:spPr>
            <a:xfrm>
              <a:off x="3286125" y="3321900"/>
              <a:ext cx="154500" cy="87900"/>
            </a:xfrm>
            <a:custGeom>
              <a:avLst/>
              <a:gdLst/>
              <a:ahLst/>
              <a:cxnLst/>
              <a:rect l="l" t="t" r="r" b="b"/>
              <a:pathLst>
                <a:path w="6180" h="3516" extrusionOk="0">
                  <a:moveTo>
                    <a:pt x="2149" y="0"/>
                  </a:moveTo>
                  <a:cubicBezTo>
                    <a:pt x="2045" y="0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2"/>
                  </a:cubicBezTo>
                  <a:lnTo>
                    <a:pt x="3739" y="3444"/>
                  </a:lnTo>
                  <a:cubicBezTo>
                    <a:pt x="3822" y="3492"/>
                    <a:pt x="3926" y="3516"/>
                    <a:pt x="4030" y="3516"/>
                  </a:cubicBezTo>
                  <a:cubicBezTo>
                    <a:pt x="4134" y="3516"/>
                    <a:pt x="4239" y="3492"/>
                    <a:pt x="4322" y="3444"/>
                  </a:cubicBezTo>
                  <a:lnTo>
                    <a:pt x="6013" y="2468"/>
                  </a:lnTo>
                  <a:cubicBezTo>
                    <a:pt x="6179" y="2373"/>
                    <a:pt x="6179" y="2230"/>
                    <a:pt x="6013" y="2134"/>
                  </a:cubicBezTo>
                  <a:lnTo>
                    <a:pt x="2441" y="63"/>
                  </a:lnTo>
                  <a:cubicBezTo>
                    <a:pt x="2357" y="21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2632;p34">
              <a:extLst>
                <a:ext uri="{FF2B5EF4-FFF2-40B4-BE49-F238E27FC236}">
                  <a16:creationId xmlns:a16="http://schemas.microsoft.com/office/drawing/2014/main" id="{A28B4B4E-485E-BFF6-C4A1-2B3D917FA851}"/>
                </a:ext>
              </a:extLst>
            </p:cNvPr>
            <p:cNvSpPr/>
            <p:nvPr/>
          </p:nvSpPr>
          <p:spPr>
            <a:xfrm>
              <a:off x="3286125" y="3321375"/>
              <a:ext cx="154500" cy="89025"/>
            </a:xfrm>
            <a:custGeom>
              <a:avLst/>
              <a:gdLst/>
              <a:ahLst/>
              <a:cxnLst/>
              <a:rect l="l" t="t" r="r" b="b"/>
              <a:pathLst>
                <a:path w="6180" h="3561" fill="none" extrusionOk="0">
                  <a:moveTo>
                    <a:pt x="6013" y="2155"/>
                  </a:moveTo>
                  <a:cubicBezTo>
                    <a:pt x="6179" y="2251"/>
                    <a:pt x="6179" y="2394"/>
                    <a:pt x="6013" y="2489"/>
                  </a:cubicBezTo>
                  <a:lnTo>
                    <a:pt x="4322" y="3465"/>
                  </a:lnTo>
                  <a:cubicBezTo>
                    <a:pt x="4155" y="3560"/>
                    <a:pt x="3905" y="3560"/>
                    <a:pt x="3739" y="3465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7" y="84"/>
                  </a:lnTo>
                  <a:cubicBezTo>
                    <a:pt x="2024" y="0"/>
                    <a:pt x="2274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2633;p34">
              <a:extLst>
                <a:ext uri="{FF2B5EF4-FFF2-40B4-BE49-F238E27FC236}">
                  <a16:creationId xmlns:a16="http://schemas.microsoft.com/office/drawing/2014/main" id="{03BAC134-4EAA-E129-29CD-F2656F3AD5AC}"/>
                </a:ext>
              </a:extLst>
            </p:cNvPr>
            <p:cNvSpPr/>
            <p:nvPr/>
          </p:nvSpPr>
          <p:spPr>
            <a:xfrm>
              <a:off x="3397725" y="33865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68" y="1049"/>
                  </a:lnTo>
                  <a:cubicBezTo>
                    <a:pt x="1" y="1144"/>
                    <a:pt x="1" y="1287"/>
                    <a:pt x="168" y="1382"/>
                  </a:cubicBezTo>
                  <a:lnTo>
                    <a:pt x="1882" y="2358"/>
                  </a:lnTo>
                  <a:cubicBezTo>
                    <a:pt x="1959" y="2406"/>
                    <a:pt x="2064" y="2430"/>
                    <a:pt x="2168" y="2430"/>
                  </a:cubicBezTo>
                  <a:cubicBezTo>
                    <a:pt x="2272" y="2430"/>
                    <a:pt x="2376" y="2406"/>
                    <a:pt x="2454" y="2358"/>
                  </a:cubicBezTo>
                  <a:lnTo>
                    <a:pt x="4156" y="1382"/>
                  </a:lnTo>
                  <a:cubicBezTo>
                    <a:pt x="4323" y="1287"/>
                    <a:pt x="4323" y="1144"/>
                    <a:pt x="4156" y="1049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2634;p34">
              <a:extLst>
                <a:ext uri="{FF2B5EF4-FFF2-40B4-BE49-F238E27FC236}">
                  <a16:creationId xmlns:a16="http://schemas.microsoft.com/office/drawing/2014/main" id="{1398D8B8-9E35-E149-3800-CF7B7AADE128}"/>
                </a:ext>
              </a:extLst>
            </p:cNvPr>
            <p:cNvSpPr/>
            <p:nvPr/>
          </p:nvSpPr>
          <p:spPr>
            <a:xfrm>
              <a:off x="3397725" y="3385975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54" y="2381"/>
                  </a:lnTo>
                  <a:cubicBezTo>
                    <a:pt x="2299" y="2477"/>
                    <a:pt x="2037" y="2477"/>
                    <a:pt x="1882" y="2381"/>
                  </a:cubicBezTo>
                  <a:lnTo>
                    <a:pt x="168" y="1405"/>
                  </a:lnTo>
                  <a:cubicBezTo>
                    <a:pt x="1" y="1310"/>
                    <a:pt x="1" y="1167"/>
                    <a:pt x="168" y="1072"/>
                  </a:cubicBezTo>
                  <a:lnTo>
                    <a:pt x="1858" y="95"/>
                  </a:lnTo>
                  <a:cubicBezTo>
                    <a:pt x="2025" y="0"/>
                    <a:pt x="2275" y="0"/>
                    <a:pt x="2442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2635;p34">
              <a:extLst>
                <a:ext uri="{FF2B5EF4-FFF2-40B4-BE49-F238E27FC236}">
                  <a16:creationId xmlns:a16="http://schemas.microsoft.com/office/drawing/2014/main" id="{2B078F57-00A6-5572-7DDE-929E8C7C6358}"/>
                </a:ext>
              </a:extLst>
            </p:cNvPr>
            <p:cNvSpPr/>
            <p:nvPr/>
          </p:nvSpPr>
          <p:spPr>
            <a:xfrm>
              <a:off x="3464100" y="34245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1"/>
                  </a:moveTo>
                  <a:cubicBezTo>
                    <a:pt x="2046" y="1"/>
                    <a:pt x="1942" y="22"/>
                    <a:pt x="1858" y="63"/>
                  </a:cubicBezTo>
                  <a:lnTo>
                    <a:pt x="156" y="1052"/>
                  </a:lnTo>
                  <a:cubicBezTo>
                    <a:pt x="1" y="1135"/>
                    <a:pt x="1" y="1290"/>
                    <a:pt x="156" y="1373"/>
                  </a:cubicBezTo>
                  <a:lnTo>
                    <a:pt x="1870" y="2361"/>
                  </a:lnTo>
                  <a:cubicBezTo>
                    <a:pt x="1954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4" y="2361"/>
                  </a:cubicBezTo>
                  <a:lnTo>
                    <a:pt x="4144" y="1373"/>
                  </a:lnTo>
                  <a:cubicBezTo>
                    <a:pt x="4311" y="1290"/>
                    <a:pt x="4311" y="1135"/>
                    <a:pt x="4144" y="1052"/>
                  </a:cubicBezTo>
                  <a:lnTo>
                    <a:pt x="2442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2636;p34">
              <a:extLst>
                <a:ext uri="{FF2B5EF4-FFF2-40B4-BE49-F238E27FC236}">
                  <a16:creationId xmlns:a16="http://schemas.microsoft.com/office/drawing/2014/main" id="{A82A2645-6D3F-5BFA-B3D8-8FAE0BB2DA86}"/>
                </a:ext>
              </a:extLst>
            </p:cNvPr>
            <p:cNvSpPr/>
            <p:nvPr/>
          </p:nvSpPr>
          <p:spPr>
            <a:xfrm>
              <a:off x="3464100" y="3424075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44" y="1072"/>
                  </a:moveTo>
                  <a:cubicBezTo>
                    <a:pt x="4311" y="1155"/>
                    <a:pt x="4311" y="1310"/>
                    <a:pt x="4144" y="1393"/>
                  </a:cubicBezTo>
                  <a:lnTo>
                    <a:pt x="2454" y="2381"/>
                  </a:lnTo>
                  <a:cubicBezTo>
                    <a:pt x="2287" y="2465"/>
                    <a:pt x="2037" y="2465"/>
                    <a:pt x="1870" y="238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3"/>
                  </a:lnTo>
                  <a:cubicBezTo>
                    <a:pt x="2025" y="0"/>
                    <a:pt x="2275" y="0"/>
                    <a:pt x="2442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2637;p34">
              <a:extLst>
                <a:ext uri="{FF2B5EF4-FFF2-40B4-BE49-F238E27FC236}">
                  <a16:creationId xmlns:a16="http://schemas.microsoft.com/office/drawing/2014/main" id="{1984B422-102B-D704-84C3-73E906A52A10}"/>
                </a:ext>
              </a:extLst>
            </p:cNvPr>
            <p:cNvSpPr/>
            <p:nvPr/>
          </p:nvSpPr>
          <p:spPr>
            <a:xfrm>
              <a:off x="3531375" y="34636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6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4"/>
                    <a:pt x="4156" y="1048"/>
                  </a:cubicBezTo>
                  <a:lnTo>
                    <a:pt x="2442" y="72"/>
                  </a:lnTo>
                  <a:cubicBezTo>
                    <a:pt x="2358" y="24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2638;p34">
              <a:extLst>
                <a:ext uri="{FF2B5EF4-FFF2-40B4-BE49-F238E27FC236}">
                  <a16:creationId xmlns:a16="http://schemas.microsoft.com/office/drawing/2014/main" id="{59BA0BC7-3DE8-804F-7945-C8BA1E58D588}"/>
                </a:ext>
              </a:extLst>
            </p:cNvPr>
            <p:cNvSpPr/>
            <p:nvPr/>
          </p:nvSpPr>
          <p:spPr>
            <a:xfrm>
              <a:off x="3531375" y="34630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8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2639;p34">
              <a:extLst>
                <a:ext uri="{FF2B5EF4-FFF2-40B4-BE49-F238E27FC236}">
                  <a16:creationId xmlns:a16="http://schemas.microsoft.com/office/drawing/2014/main" id="{92B84970-9C1D-BA2C-EAAE-DDAB49C17F8D}"/>
                </a:ext>
              </a:extLst>
            </p:cNvPr>
            <p:cNvSpPr/>
            <p:nvPr/>
          </p:nvSpPr>
          <p:spPr>
            <a:xfrm>
              <a:off x="3597175" y="3501675"/>
              <a:ext cx="108050" cy="60600"/>
            </a:xfrm>
            <a:custGeom>
              <a:avLst/>
              <a:gdLst/>
              <a:ahLst/>
              <a:cxnLst/>
              <a:rect l="l" t="t" r="r" b="b"/>
              <a:pathLst>
                <a:path w="4322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1" y="2423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7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2640;p34">
              <a:extLst>
                <a:ext uri="{FF2B5EF4-FFF2-40B4-BE49-F238E27FC236}">
                  <a16:creationId xmlns:a16="http://schemas.microsoft.com/office/drawing/2014/main" id="{B5420B17-5D60-187D-7E06-21D760A3FE9C}"/>
                </a:ext>
              </a:extLst>
            </p:cNvPr>
            <p:cNvSpPr/>
            <p:nvPr/>
          </p:nvSpPr>
          <p:spPr>
            <a:xfrm>
              <a:off x="3597175" y="3501150"/>
              <a:ext cx="108050" cy="61650"/>
            </a:xfrm>
            <a:custGeom>
              <a:avLst/>
              <a:gdLst/>
              <a:ahLst/>
              <a:cxnLst/>
              <a:rect l="l" t="t" r="r" b="b"/>
              <a:pathLst>
                <a:path w="4322" h="2466" fill="none" extrusionOk="0">
                  <a:moveTo>
                    <a:pt x="4155" y="1072"/>
                  </a:moveTo>
                  <a:cubicBezTo>
                    <a:pt x="4322" y="1156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2641;p34">
              <a:extLst>
                <a:ext uri="{FF2B5EF4-FFF2-40B4-BE49-F238E27FC236}">
                  <a16:creationId xmlns:a16="http://schemas.microsoft.com/office/drawing/2014/main" id="{A61F75AA-CD17-8CF1-6053-97D19F5F55D2}"/>
                </a:ext>
              </a:extLst>
            </p:cNvPr>
            <p:cNvSpPr/>
            <p:nvPr/>
          </p:nvSpPr>
          <p:spPr>
            <a:xfrm>
              <a:off x="3662650" y="35395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0" y="1144"/>
                    <a:pt x="0" y="1286"/>
                    <a:pt x="167" y="1382"/>
                  </a:cubicBezTo>
                  <a:lnTo>
                    <a:pt x="1882" y="2358"/>
                  </a:lnTo>
                  <a:cubicBezTo>
                    <a:pt x="1959" y="2406"/>
                    <a:pt x="2063" y="2429"/>
                    <a:pt x="2167" y="2429"/>
                  </a:cubicBezTo>
                  <a:cubicBezTo>
                    <a:pt x="2272" y="2429"/>
                    <a:pt x="2376" y="2406"/>
                    <a:pt x="2453" y="2358"/>
                  </a:cubicBezTo>
                  <a:lnTo>
                    <a:pt x="4156" y="1382"/>
                  </a:lnTo>
                  <a:cubicBezTo>
                    <a:pt x="4322" y="1286"/>
                    <a:pt x="4322" y="1144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2642;p34">
              <a:extLst>
                <a:ext uri="{FF2B5EF4-FFF2-40B4-BE49-F238E27FC236}">
                  <a16:creationId xmlns:a16="http://schemas.microsoft.com/office/drawing/2014/main" id="{97069B2C-1C20-8D42-2BB0-6AF868F3E47A}"/>
                </a:ext>
              </a:extLst>
            </p:cNvPr>
            <p:cNvSpPr/>
            <p:nvPr/>
          </p:nvSpPr>
          <p:spPr>
            <a:xfrm>
              <a:off x="3662650" y="353895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6" y="1072"/>
                  </a:moveTo>
                  <a:cubicBezTo>
                    <a:pt x="4322" y="1168"/>
                    <a:pt x="4322" y="1310"/>
                    <a:pt x="4156" y="1406"/>
                  </a:cubicBezTo>
                  <a:lnTo>
                    <a:pt x="2453" y="2382"/>
                  </a:lnTo>
                  <a:cubicBezTo>
                    <a:pt x="2298" y="2477"/>
                    <a:pt x="2036" y="2477"/>
                    <a:pt x="1882" y="2382"/>
                  </a:cubicBezTo>
                  <a:lnTo>
                    <a:pt x="167" y="1406"/>
                  </a:lnTo>
                  <a:cubicBezTo>
                    <a:pt x="0" y="1310"/>
                    <a:pt x="0" y="1168"/>
                    <a:pt x="167" y="1072"/>
                  </a:cubicBezTo>
                  <a:lnTo>
                    <a:pt x="1858" y="96"/>
                  </a:lnTo>
                  <a:cubicBezTo>
                    <a:pt x="2024" y="1"/>
                    <a:pt x="2275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2643;p34">
              <a:extLst>
                <a:ext uri="{FF2B5EF4-FFF2-40B4-BE49-F238E27FC236}">
                  <a16:creationId xmlns:a16="http://schemas.microsoft.com/office/drawing/2014/main" id="{10FDBD09-8290-5C33-12C3-E137F4D023E3}"/>
                </a:ext>
              </a:extLst>
            </p:cNvPr>
            <p:cNvSpPr/>
            <p:nvPr/>
          </p:nvSpPr>
          <p:spPr>
            <a:xfrm>
              <a:off x="3728425" y="35775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1"/>
                  </a:moveTo>
                  <a:cubicBezTo>
                    <a:pt x="2052" y="1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5"/>
                    <a:pt x="1" y="1289"/>
                    <a:pt x="167" y="1373"/>
                  </a:cubicBezTo>
                  <a:lnTo>
                    <a:pt x="1882" y="2361"/>
                  </a:lnTo>
                  <a:cubicBezTo>
                    <a:pt x="1965" y="2403"/>
                    <a:pt x="2069" y="2424"/>
                    <a:pt x="2174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5"/>
                    <a:pt x="4156" y="1051"/>
                  </a:cubicBezTo>
                  <a:lnTo>
                    <a:pt x="2441" y="63"/>
                  </a:lnTo>
                  <a:cubicBezTo>
                    <a:pt x="2364" y="21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2644;p34">
              <a:extLst>
                <a:ext uri="{FF2B5EF4-FFF2-40B4-BE49-F238E27FC236}">
                  <a16:creationId xmlns:a16="http://schemas.microsoft.com/office/drawing/2014/main" id="{4C639D49-4123-60B5-AFE8-8674CA987019}"/>
                </a:ext>
              </a:extLst>
            </p:cNvPr>
            <p:cNvSpPr/>
            <p:nvPr/>
          </p:nvSpPr>
          <p:spPr>
            <a:xfrm>
              <a:off x="3728425" y="35770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3" y="1156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4"/>
                  </a:lnTo>
                  <a:cubicBezTo>
                    <a:pt x="1" y="1310"/>
                    <a:pt x="1" y="1156"/>
                    <a:pt x="167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2645;p34">
              <a:extLst>
                <a:ext uri="{FF2B5EF4-FFF2-40B4-BE49-F238E27FC236}">
                  <a16:creationId xmlns:a16="http://schemas.microsoft.com/office/drawing/2014/main" id="{0936ABE0-9BE0-EDF7-2686-D67130214D75}"/>
                </a:ext>
              </a:extLst>
            </p:cNvPr>
            <p:cNvSpPr/>
            <p:nvPr/>
          </p:nvSpPr>
          <p:spPr>
            <a:xfrm>
              <a:off x="3796600" y="36169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59" y="2405"/>
                    <a:pt x="2063" y="2429"/>
                    <a:pt x="2167" y="2429"/>
                  </a:cubicBezTo>
                  <a:cubicBezTo>
                    <a:pt x="2271" y="2429"/>
                    <a:pt x="2376" y="2405"/>
                    <a:pt x="2453" y="2358"/>
                  </a:cubicBezTo>
                  <a:lnTo>
                    <a:pt x="4156" y="1381"/>
                  </a:lnTo>
                  <a:cubicBezTo>
                    <a:pt x="4322" y="1286"/>
                    <a:pt x="4322" y="1143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2646;p34">
              <a:extLst>
                <a:ext uri="{FF2B5EF4-FFF2-40B4-BE49-F238E27FC236}">
                  <a16:creationId xmlns:a16="http://schemas.microsoft.com/office/drawing/2014/main" id="{E69B5B67-0386-21EA-1DD2-44535FB3736C}"/>
                </a:ext>
              </a:extLst>
            </p:cNvPr>
            <p:cNvSpPr/>
            <p:nvPr/>
          </p:nvSpPr>
          <p:spPr>
            <a:xfrm>
              <a:off x="3796600" y="36163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2" y="1167"/>
                    <a:pt x="4322" y="1310"/>
                    <a:pt x="4156" y="1405"/>
                  </a:cubicBezTo>
                  <a:lnTo>
                    <a:pt x="2453" y="2382"/>
                  </a:lnTo>
                  <a:cubicBezTo>
                    <a:pt x="2298" y="2477"/>
                    <a:pt x="2036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2647;p34">
              <a:extLst>
                <a:ext uri="{FF2B5EF4-FFF2-40B4-BE49-F238E27FC236}">
                  <a16:creationId xmlns:a16="http://schemas.microsoft.com/office/drawing/2014/main" id="{E2BD6560-4A37-98B0-60C2-723B9A93C86D}"/>
                </a:ext>
              </a:extLst>
            </p:cNvPr>
            <p:cNvSpPr/>
            <p:nvPr/>
          </p:nvSpPr>
          <p:spPr>
            <a:xfrm>
              <a:off x="3862375" y="3654750"/>
              <a:ext cx="108075" cy="60825"/>
            </a:xfrm>
            <a:custGeom>
              <a:avLst/>
              <a:gdLst/>
              <a:ahLst/>
              <a:cxnLst/>
              <a:rect l="l" t="t" r="r" b="b"/>
              <a:pathLst>
                <a:path w="4323" h="2433" extrusionOk="0">
                  <a:moveTo>
                    <a:pt x="2156" y="0"/>
                  </a:moveTo>
                  <a:cubicBezTo>
                    <a:pt x="2051" y="0"/>
                    <a:pt x="1947" y="24"/>
                    <a:pt x="1870" y="72"/>
                  </a:cubicBezTo>
                  <a:lnTo>
                    <a:pt x="167" y="1060"/>
                  </a:lnTo>
                  <a:cubicBezTo>
                    <a:pt x="1" y="1143"/>
                    <a:pt x="1" y="1298"/>
                    <a:pt x="167" y="1381"/>
                  </a:cubicBezTo>
                  <a:lnTo>
                    <a:pt x="1882" y="2370"/>
                  </a:lnTo>
                  <a:cubicBezTo>
                    <a:pt x="1965" y="2411"/>
                    <a:pt x="2069" y="2432"/>
                    <a:pt x="2173" y="2432"/>
                  </a:cubicBezTo>
                  <a:cubicBezTo>
                    <a:pt x="2278" y="2432"/>
                    <a:pt x="2382" y="2411"/>
                    <a:pt x="2465" y="2370"/>
                  </a:cubicBezTo>
                  <a:lnTo>
                    <a:pt x="4156" y="1381"/>
                  </a:lnTo>
                  <a:cubicBezTo>
                    <a:pt x="4322" y="1298"/>
                    <a:pt x="4322" y="1143"/>
                    <a:pt x="4156" y="1060"/>
                  </a:cubicBezTo>
                  <a:lnTo>
                    <a:pt x="2441" y="72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2648;p34">
              <a:extLst>
                <a:ext uri="{FF2B5EF4-FFF2-40B4-BE49-F238E27FC236}">
                  <a16:creationId xmlns:a16="http://schemas.microsoft.com/office/drawing/2014/main" id="{85B5FEA6-DA49-7E54-4DA0-E49B1F77273C}"/>
                </a:ext>
              </a:extLst>
            </p:cNvPr>
            <p:cNvSpPr/>
            <p:nvPr/>
          </p:nvSpPr>
          <p:spPr>
            <a:xfrm>
              <a:off x="3862375" y="36541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84"/>
                  </a:moveTo>
                  <a:cubicBezTo>
                    <a:pt x="4322" y="1167"/>
                    <a:pt x="4322" y="1322"/>
                    <a:pt x="4156" y="1405"/>
                  </a:cubicBezTo>
                  <a:lnTo>
                    <a:pt x="2465" y="2394"/>
                  </a:lnTo>
                  <a:cubicBezTo>
                    <a:pt x="2298" y="2477"/>
                    <a:pt x="2048" y="2477"/>
                    <a:pt x="1882" y="2394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4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2649;p34">
              <a:extLst>
                <a:ext uri="{FF2B5EF4-FFF2-40B4-BE49-F238E27FC236}">
                  <a16:creationId xmlns:a16="http://schemas.microsoft.com/office/drawing/2014/main" id="{59A7B286-749E-EEC6-1F96-6315A6853BD7}"/>
                </a:ext>
              </a:extLst>
            </p:cNvPr>
            <p:cNvSpPr/>
            <p:nvPr/>
          </p:nvSpPr>
          <p:spPr>
            <a:xfrm>
              <a:off x="3927850" y="36924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0"/>
                  </a:moveTo>
                  <a:cubicBezTo>
                    <a:pt x="2052" y="0"/>
                    <a:pt x="1948" y="21"/>
                    <a:pt x="1870" y="63"/>
                  </a:cubicBezTo>
                  <a:lnTo>
                    <a:pt x="168" y="1051"/>
                  </a:lnTo>
                  <a:cubicBezTo>
                    <a:pt x="1" y="1135"/>
                    <a:pt x="1" y="1289"/>
                    <a:pt x="168" y="1373"/>
                  </a:cubicBezTo>
                  <a:lnTo>
                    <a:pt x="1882" y="2361"/>
                  </a:lnTo>
                  <a:cubicBezTo>
                    <a:pt x="1965" y="2403"/>
                    <a:pt x="2070" y="2423"/>
                    <a:pt x="2174" y="2423"/>
                  </a:cubicBezTo>
                  <a:cubicBezTo>
                    <a:pt x="2278" y="2423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5"/>
                    <a:pt x="4156" y="1051"/>
                  </a:cubicBezTo>
                  <a:lnTo>
                    <a:pt x="2442" y="63"/>
                  </a:lnTo>
                  <a:cubicBezTo>
                    <a:pt x="2364" y="21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2650;p34">
              <a:extLst>
                <a:ext uri="{FF2B5EF4-FFF2-40B4-BE49-F238E27FC236}">
                  <a16:creationId xmlns:a16="http://schemas.microsoft.com/office/drawing/2014/main" id="{475933D2-7317-1F2D-4F8E-491D71E5F705}"/>
                </a:ext>
              </a:extLst>
            </p:cNvPr>
            <p:cNvSpPr/>
            <p:nvPr/>
          </p:nvSpPr>
          <p:spPr>
            <a:xfrm>
              <a:off x="3927850" y="36919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3" y="1156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8" y="1394"/>
                  </a:lnTo>
                  <a:cubicBezTo>
                    <a:pt x="1" y="1310"/>
                    <a:pt x="1" y="1156"/>
                    <a:pt x="168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2651;p34">
              <a:extLst>
                <a:ext uri="{FF2B5EF4-FFF2-40B4-BE49-F238E27FC236}">
                  <a16:creationId xmlns:a16="http://schemas.microsoft.com/office/drawing/2014/main" id="{C2576C2B-2E54-1B91-3231-F30CD8EE4A03}"/>
                </a:ext>
              </a:extLst>
            </p:cNvPr>
            <p:cNvSpPr/>
            <p:nvPr/>
          </p:nvSpPr>
          <p:spPr>
            <a:xfrm>
              <a:off x="3993650" y="37308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7" y="0"/>
                  </a:moveTo>
                  <a:cubicBezTo>
                    <a:pt x="2051" y="0"/>
                    <a:pt x="1947" y="21"/>
                    <a:pt x="1869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65" y="2402"/>
                    <a:pt x="2069" y="2423"/>
                    <a:pt x="2173" y="2423"/>
                  </a:cubicBezTo>
                  <a:cubicBezTo>
                    <a:pt x="2277" y="2423"/>
                    <a:pt x="2381" y="2402"/>
                    <a:pt x="2465" y="2361"/>
                  </a:cubicBezTo>
                  <a:lnTo>
                    <a:pt x="4155" y="1373"/>
                  </a:lnTo>
                  <a:cubicBezTo>
                    <a:pt x="4322" y="1289"/>
                    <a:pt x="4322" y="1134"/>
                    <a:pt x="4155" y="1051"/>
                  </a:cubicBezTo>
                  <a:lnTo>
                    <a:pt x="2453" y="63"/>
                  </a:lnTo>
                  <a:cubicBezTo>
                    <a:pt x="2370" y="21"/>
                    <a:pt x="2262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2652;p34">
              <a:extLst>
                <a:ext uri="{FF2B5EF4-FFF2-40B4-BE49-F238E27FC236}">
                  <a16:creationId xmlns:a16="http://schemas.microsoft.com/office/drawing/2014/main" id="{D9B141CC-CE12-43DE-14AA-2B604E1CB4DC}"/>
                </a:ext>
              </a:extLst>
            </p:cNvPr>
            <p:cNvSpPr/>
            <p:nvPr/>
          </p:nvSpPr>
          <p:spPr>
            <a:xfrm>
              <a:off x="3993650" y="37303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5"/>
                    <a:pt x="4322" y="1310"/>
                    <a:pt x="4155" y="1394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69" y="84"/>
                  </a:lnTo>
                  <a:cubicBezTo>
                    <a:pt x="2024" y="1"/>
                    <a:pt x="2286" y="1"/>
                    <a:pt x="2453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2653;p34">
              <a:extLst>
                <a:ext uri="{FF2B5EF4-FFF2-40B4-BE49-F238E27FC236}">
                  <a16:creationId xmlns:a16="http://schemas.microsoft.com/office/drawing/2014/main" id="{1A7E49A2-B9EA-471B-0E79-61F8F9F479F1}"/>
                </a:ext>
              </a:extLst>
            </p:cNvPr>
            <p:cNvSpPr/>
            <p:nvPr/>
          </p:nvSpPr>
          <p:spPr>
            <a:xfrm>
              <a:off x="4061200" y="37695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0"/>
                  </a:moveTo>
                  <a:cubicBezTo>
                    <a:pt x="2046" y="0"/>
                    <a:pt x="1942" y="21"/>
                    <a:pt x="1858" y="63"/>
                  </a:cubicBezTo>
                  <a:lnTo>
                    <a:pt x="156" y="1051"/>
                  </a:lnTo>
                  <a:cubicBezTo>
                    <a:pt x="1" y="1134"/>
                    <a:pt x="1" y="1289"/>
                    <a:pt x="156" y="1372"/>
                  </a:cubicBezTo>
                  <a:lnTo>
                    <a:pt x="1870" y="2361"/>
                  </a:lnTo>
                  <a:cubicBezTo>
                    <a:pt x="1954" y="2402"/>
                    <a:pt x="2058" y="2423"/>
                    <a:pt x="2162" y="2423"/>
                  </a:cubicBezTo>
                  <a:cubicBezTo>
                    <a:pt x="2266" y="2423"/>
                    <a:pt x="2370" y="2402"/>
                    <a:pt x="2454" y="2361"/>
                  </a:cubicBezTo>
                  <a:lnTo>
                    <a:pt x="4156" y="1372"/>
                  </a:lnTo>
                  <a:cubicBezTo>
                    <a:pt x="4311" y="1289"/>
                    <a:pt x="4311" y="1134"/>
                    <a:pt x="4156" y="105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2654;p34">
              <a:extLst>
                <a:ext uri="{FF2B5EF4-FFF2-40B4-BE49-F238E27FC236}">
                  <a16:creationId xmlns:a16="http://schemas.microsoft.com/office/drawing/2014/main" id="{F12B32CC-4B52-FD2A-9E88-711C725F1CD4}"/>
                </a:ext>
              </a:extLst>
            </p:cNvPr>
            <p:cNvSpPr/>
            <p:nvPr/>
          </p:nvSpPr>
          <p:spPr>
            <a:xfrm>
              <a:off x="4061200" y="3769050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56" y="1072"/>
                  </a:moveTo>
                  <a:cubicBezTo>
                    <a:pt x="4311" y="1155"/>
                    <a:pt x="4311" y="1310"/>
                    <a:pt x="4156" y="1393"/>
                  </a:cubicBezTo>
                  <a:lnTo>
                    <a:pt x="2454" y="2382"/>
                  </a:lnTo>
                  <a:cubicBezTo>
                    <a:pt x="2287" y="2465"/>
                    <a:pt x="2037" y="2465"/>
                    <a:pt x="1870" y="2382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2655;p34">
              <a:extLst>
                <a:ext uri="{FF2B5EF4-FFF2-40B4-BE49-F238E27FC236}">
                  <a16:creationId xmlns:a16="http://schemas.microsoft.com/office/drawing/2014/main" id="{416F6772-C8CB-E25F-29C2-8186B03E9B2E}"/>
                </a:ext>
              </a:extLst>
            </p:cNvPr>
            <p:cNvSpPr/>
            <p:nvPr/>
          </p:nvSpPr>
          <p:spPr>
            <a:xfrm>
              <a:off x="4127300" y="3807750"/>
              <a:ext cx="108075" cy="60725"/>
            </a:xfrm>
            <a:custGeom>
              <a:avLst/>
              <a:gdLst/>
              <a:ahLst/>
              <a:cxnLst/>
              <a:rect l="l" t="t" r="r" b="b"/>
              <a:pathLst>
                <a:path w="4323" h="2429" extrusionOk="0">
                  <a:moveTo>
                    <a:pt x="2151" y="0"/>
                  </a:moveTo>
                  <a:cubicBezTo>
                    <a:pt x="2048" y="0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65" y="2405"/>
                    <a:pt x="2069" y="2429"/>
                    <a:pt x="2173" y="2429"/>
                  </a:cubicBezTo>
                  <a:cubicBezTo>
                    <a:pt x="2277" y="2429"/>
                    <a:pt x="2381" y="2405"/>
                    <a:pt x="2465" y="2358"/>
                  </a:cubicBezTo>
                  <a:lnTo>
                    <a:pt x="4155" y="1381"/>
                  </a:lnTo>
                  <a:cubicBezTo>
                    <a:pt x="4322" y="1286"/>
                    <a:pt x="4322" y="1143"/>
                    <a:pt x="4155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2656;p34">
              <a:extLst>
                <a:ext uri="{FF2B5EF4-FFF2-40B4-BE49-F238E27FC236}">
                  <a16:creationId xmlns:a16="http://schemas.microsoft.com/office/drawing/2014/main" id="{1FFE182C-D27C-A950-6BC1-9F9520A0B024}"/>
                </a:ext>
              </a:extLst>
            </p:cNvPr>
            <p:cNvSpPr/>
            <p:nvPr/>
          </p:nvSpPr>
          <p:spPr>
            <a:xfrm>
              <a:off x="4127300" y="38071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2657;p34">
              <a:extLst>
                <a:ext uri="{FF2B5EF4-FFF2-40B4-BE49-F238E27FC236}">
                  <a16:creationId xmlns:a16="http://schemas.microsoft.com/office/drawing/2014/main" id="{E2018CC0-D850-FEEC-6FB2-9880E11EB3BA}"/>
                </a:ext>
              </a:extLst>
            </p:cNvPr>
            <p:cNvSpPr/>
            <p:nvPr/>
          </p:nvSpPr>
          <p:spPr>
            <a:xfrm>
              <a:off x="4258550" y="38011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7" y="0"/>
                  </a:moveTo>
                  <a:cubicBezTo>
                    <a:pt x="2052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2"/>
                  </a:cubicBezTo>
                  <a:lnTo>
                    <a:pt x="1882" y="2361"/>
                  </a:lnTo>
                  <a:cubicBezTo>
                    <a:pt x="1965" y="2402"/>
                    <a:pt x="2069" y="2423"/>
                    <a:pt x="2174" y="2423"/>
                  </a:cubicBezTo>
                  <a:cubicBezTo>
                    <a:pt x="2278" y="2423"/>
                    <a:pt x="2382" y="2402"/>
                    <a:pt x="2465" y="2361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53" y="63"/>
                  </a:lnTo>
                  <a:cubicBezTo>
                    <a:pt x="2370" y="21"/>
                    <a:pt x="2263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2658;p34">
              <a:extLst>
                <a:ext uri="{FF2B5EF4-FFF2-40B4-BE49-F238E27FC236}">
                  <a16:creationId xmlns:a16="http://schemas.microsoft.com/office/drawing/2014/main" id="{E3F6C148-CDE4-0289-90B5-D148FA536BCD}"/>
                </a:ext>
              </a:extLst>
            </p:cNvPr>
            <p:cNvSpPr/>
            <p:nvPr/>
          </p:nvSpPr>
          <p:spPr>
            <a:xfrm>
              <a:off x="4258550" y="380060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4"/>
                  </a:lnTo>
                  <a:cubicBezTo>
                    <a:pt x="2025" y="0"/>
                    <a:pt x="2287" y="0"/>
                    <a:pt x="2453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2659;p34">
              <a:extLst>
                <a:ext uri="{FF2B5EF4-FFF2-40B4-BE49-F238E27FC236}">
                  <a16:creationId xmlns:a16="http://schemas.microsoft.com/office/drawing/2014/main" id="{C1CD0649-62AE-2EAA-1275-8EA06A4BCB06}"/>
                </a:ext>
              </a:extLst>
            </p:cNvPr>
            <p:cNvSpPr/>
            <p:nvPr/>
          </p:nvSpPr>
          <p:spPr>
            <a:xfrm>
              <a:off x="4196350" y="3838700"/>
              <a:ext cx="257500" cy="114625"/>
            </a:xfrm>
            <a:custGeom>
              <a:avLst/>
              <a:gdLst/>
              <a:ahLst/>
              <a:cxnLst/>
              <a:rect l="l" t="t" r="r" b="b"/>
              <a:pathLst>
                <a:path w="10300" h="4585" extrusionOk="0">
                  <a:moveTo>
                    <a:pt x="7269" y="0"/>
                  </a:moveTo>
                  <a:cubicBezTo>
                    <a:pt x="7165" y="0"/>
                    <a:pt x="7061" y="24"/>
                    <a:pt x="6977" y="72"/>
                  </a:cubicBezTo>
                  <a:lnTo>
                    <a:pt x="4715" y="1393"/>
                  </a:lnTo>
                  <a:cubicBezTo>
                    <a:pt x="4632" y="1435"/>
                    <a:pt x="4528" y="1456"/>
                    <a:pt x="4423" y="1456"/>
                  </a:cubicBezTo>
                  <a:cubicBezTo>
                    <a:pt x="4319" y="1456"/>
                    <a:pt x="4215" y="1435"/>
                    <a:pt x="4132" y="1393"/>
                  </a:cubicBezTo>
                  <a:lnTo>
                    <a:pt x="2441" y="405"/>
                  </a:lnTo>
                  <a:cubicBezTo>
                    <a:pt x="2358" y="364"/>
                    <a:pt x="2254" y="343"/>
                    <a:pt x="2149" y="343"/>
                  </a:cubicBezTo>
                  <a:cubicBezTo>
                    <a:pt x="2045" y="343"/>
                    <a:pt x="1941" y="364"/>
                    <a:pt x="1858" y="405"/>
                  </a:cubicBezTo>
                  <a:lnTo>
                    <a:pt x="155" y="1393"/>
                  </a:lnTo>
                  <a:cubicBezTo>
                    <a:pt x="0" y="1477"/>
                    <a:pt x="0" y="1632"/>
                    <a:pt x="155" y="1715"/>
                  </a:cubicBezTo>
                  <a:lnTo>
                    <a:pt x="5013" y="4513"/>
                  </a:lnTo>
                  <a:cubicBezTo>
                    <a:pt x="5096" y="4560"/>
                    <a:pt x="5200" y="4584"/>
                    <a:pt x="5305" y="4584"/>
                  </a:cubicBezTo>
                  <a:cubicBezTo>
                    <a:pt x="5409" y="4584"/>
                    <a:pt x="5513" y="4560"/>
                    <a:pt x="5596" y="4513"/>
                  </a:cubicBezTo>
                  <a:lnTo>
                    <a:pt x="10133" y="1882"/>
                  </a:lnTo>
                  <a:cubicBezTo>
                    <a:pt x="10299" y="1798"/>
                    <a:pt x="10299" y="1643"/>
                    <a:pt x="10133" y="1560"/>
                  </a:cubicBezTo>
                  <a:lnTo>
                    <a:pt x="7561" y="72"/>
                  </a:lnTo>
                  <a:cubicBezTo>
                    <a:pt x="7477" y="24"/>
                    <a:pt x="7373" y="0"/>
                    <a:pt x="7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2660;p34">
              <a:extLst>
                <a:ext uri="{FF2B5EF4-FFF2-40B4-BE49-F238E27FC236}">
                  <a16:creationId xmlns:a16="http://schemas.microsoft.com/office/drawing/2014/main" id="{78676A30-0812-7D23-1DE3-776FC470AB6F}"/>
                </a:ext>
              </a:extLst>
            </p:cNvPr>
            <p:cNvSpPr/>
            <p:nvPr/>
          </p:nvSpPr>
          <p:spPr>
            <a:xfrm>
              <a:off x="4196350" y="3838100"/>
              <a:ext cx="257500" cy="115825"/>
            </a:xfrm>
            <a:custGeom>
              <a:avLst/>
              <a:gdLst/>
              <a:ahLst/>
              <a:cxnLst/>
              <a:rect l="l" t="t" r="r" b="b"/>
              <a:pathLst>
                <a:path w="10300" h="4633" fill="none" extrusionOk="0">
                  <a:moveTo>
                    <a:pt x="10133" y="1584"/>
                  </a:moveTo>
                  <a:cubicBezTo>
                    <a:pt x="10299" y="1667"/>
                    <a:pt x="10299" y="1822"/>
                    <a:pt x="10133" y="1906"/>
                  </a:cubicBezTo>
                  <a:lnTo>
                    <a:pt x="5596" y="4537"/>
                  </a:lnTo>
                  <a:cubicBezTo>
                    <a:pt x="5430" y="4632"/>
                    <a:pt x="5180" y="4632"/>
                    <a:pt x="5013" y="4537"/>
                  </a:cubicBezTo>
                  <a:lnTo>
                    <a:pt x="155" y="1739"/>
                  </a:lnTo>
                  <a:cubicBezTo>
                    <a:pt x="0" y="1656"/>
                    <a:pt x="0" y="1501"/>
                    <a:pt x="155" y="1417"/>
                  </a:cubicBezTo>
                  <a:lnTo>
                    <a:pt x="1858" y="429"/>
                  </a:lnTo>
                  <a:cubicBezTo>
                    <a:pt x="2024" y="346"/>
                    <a:pt x="2274" y="346"/>
                    <a:pt x="2441" y="429"/>
                  </a:cubicBezTo>
                  <a:lnTo>
                    <a:pt x="4132" y="1417"/>
                  </a:lnTo>
                  <a:cubicBezTo>
                    <a:pt x="4298" y="1501"/>
                    <a:pt x="4549" y="1501"/>
                    <a:pt x="4715" y="1417"/>
                  </a:cubicBezTo>
                  <a:lnTo>
                    <a:pt x="6977" y="96"/>
                  </a:lnTo>
                  <a:cubicBezTo>
                    <a:pt x="7144" y="1"/>
                    <a:pt x="7394" y="1"/>
                    <a:pt x="756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2661;p34">
              <a:extLst>
                <a:ext uri="{FF2B5EF4-FFF2-40B4-BE49-F238E27FC236}">
                  <a16:creationId xmlns:a16="http://schemas.microsoft.com/office/drawing/2014/main" id="{A1B78C39-CE6A-FCFE-7AD5-F4754468F585}"/>
                </a:ext>
              </a:extLst>
            </p:cNvPr>
            <p:cNvSpPr/>
            <p:nvPr/>
          </p:nvSpPr>
          <p:spPr>
            <a:xfrm>
              <a:off x="3220025" y="3360300"/>
              <a:ext cx="174750" cy="99575"/>
            </a:xfrm>
            <a:custGeom>
              <a:avLst/>
              <a:gdLst/>
              <a:ahLst/>
              <a:cxnLst/>
              <a:rect l="l" t="t" r="r" b="b"/>
              <a:pathLst>
                <a:path w="6990" h="3983" extrusionOk="0">
                  <a:moveTo>
                    <a:pt x="2150" y="0"/>
                  </a:moveTo>
                  <a:cubicBezTo>
                    <a:pt x="2046" y="0"/>
                    <a:pt x="1942" y="21"/>
                    <a:pt x="1858" y="63"/>
                  </a:cubicBezTo>
                  <a:lnTo>
                    <a:pt x="156" y="1051"/>
                  </a:lnTo>
                  <a:cubicBezTo>
                    <a:pt x="1" y="1134"/>
                    <a:pt x="1" y="1289"/>
                    <a:pt x="156" y="1372"/>
                  </a:cubicBezTo>
                  <a:lnTo>
                    <a:pt x="4549" y="3920"/>
                  </a:lnTo>
                  <a:cubicBezTo>
                    <a:pt x="4632" y="3962"/>
                    <a:pt x="4737" y="3983"/>
                    <a:pt x="4841" y="3983"/>
                  </a:cubicBezTo>
                  <a:cubicBezTo>
                    <a:pt x="4945" y="3983"/>
                    <a:pt x="5049" y="3962"/>
                    <a:pt x="5132" y="3920"/>
                  </a:cubicBezTo>
                  <a:lnTo>
                    <a:pt x="6823" y="2932"/>
                  </a:lnTo>
                  <a:cubicBezTo>
                    <a:pt x="6990" y="2849"/>
                    <a:pt x="6990" y="2694"/>
                    <a:pt x="6823" y="261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2662;p34">
              <a:extLst>
                <a:ext uri="{FF2B5EF4-FFF2-40B4-BE49-F238E27FC236}">
                  <a16:creationId xmlns:a16="http://schemas.microsoft.com/office/drawing/2014/main" id="{90939B6F-AA11-6D47-4E50-1002131952F6}"/>
                </a:ext>
              </a:extLst>
            </p:cNvPr>
            <p:cNvSpPr/>
            <p:nvPr/>
          </p:nvSpPr>
          <p:spPr>
            <a:xfrm>
              <a:off x="3220025" y="3359775"/>
              <a:ext cx="174750" cy="100625"/>
            </a:xfrm>
            <a:custGeom>
              <a:avLst/>
              <a:gdLst/>
              <a:ahLst/>
              <a:cxnLst/>
              <a:rect l="l" t="t" r="r" b="b"/>
              <a:pathLst>
                <a:path w="6990" h="4025" fill="none" extrusionOk="0">
                  <a:moveTo>
                    <a:pt x="6823" y="2632"/>
                  </a:moveTo>
                  <a:cubicBezTo>
                    <a:pt x="6990" y="2715"/>
                    <a:pt x="6990" y="2870"/>
                    <a:pt x="6823" y="2953"/>
                  </a:cubicBezTo>
                  <a:lnTo>
                    <a:pt x="5132" y="3941"/>
                  </a:lnTo>
                  <a:cubicBezTo>
                    <a:pt x="4966" y="4025"/>
                    <a:pt x="4716" y="4025"/>
                    <a:pt x="4549" y="394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2663;p34">
              <a:extLst>
                <a:ext uri="{FF2B5EF4-FFF2-40B4-BE49-F238E27FC236}">
                  <a16:creationId xmlns:a16="http://schemas.microsoft.com/office/drawing/2014/main" id="{9B083AC7-DA60-5686-99C7-1703C677D616}"/>
                </a:ext>
              </a:extLst>
            </p:cNvPr>
            <p:cNvSpPr/>
            <p:nvPr/>
          </p:nvSpPr>
          <p:spPr>
            <a:xfrm>
              <a:off x="3352500" y="34368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5"/>
                    <a:pt x="1857" y="72"/>
                  </a:cubicBezTo>
                  <a:lnTo>
                    <a:pt x="155" y="1049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69" y="2406"/>
                    <a:pt x="2453" y="2358"/>
                  </a:cubicBezTo>
                  <a:lnTo>
                    <a:pt x="4143" y="1382"/>
                  </a:lnTo>
                  <a:cubicBezTo>
                    <a:pt x="4310" y="1287"/>
                    <a:pt x="4310" y="1144"/>
                    <a:pt x="4143" y="1049"/>
                  </a:cubicBezTo>
                  <a:lnTo>
                    <a:pt x="2441" y="72"/>
                  </a:lnTo>
                  <a:cubicBezTo>
                    <a:pt x="2358" y="25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2664;p34">
              <a:extLst>
                <a:ext uri="{FF2B5EF4-FFF2-40B4-BE49-F238E27FC236}">
                  <a16:creationId xmlns:a16="http://schemas.microsoft.com/office/drawing/2014/main" id="{9EB81A31-8083-6ACD-67B6-294900A57FAA}"/>
                </a:ext>
              </a:extLst>
            </p:cNvPr>
            <p:cNvSpPr/>
            <p:nvPr/>
          </p:nvSpPr>
          <p:spPr>
            <a:xfrm>
              <a:off x="3352500" y="343627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3" y="1072"/>
                  </a:moveTo>
                  <a:cubicBezTo>
                    <a:pt x="4310" y="1167"/>
                    <a:pt x="4310" y="1310"/>
                    <a:pt x="4143" y="1405"/>
                  </a:cubicBezTo>
                  <a:lnTo>
                    <a:pt x="2453" y="2381"/>
                  </a:lnTo>
                  <a:cubicBezTo>
                    <a:pt x="2286" y="2477"/>
                    <a:pt x="2036" y="2477"/>
                    <a:pt x="1869" y="2381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7" y="95"/>
                  </a:lnTo>
                  <a:cubicBezTo>
                    <a:pt x="2024" y="0"/>
                    <a:pt x="2274" y="0"/>
                    <a:pt x="2441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2665;p34">
              <a:extLst>
                <a:ext uri="{FF2B5EF4-FFF2-40B4-BE49-F238E27FC236}">
                  <a16:creationId xmlns:a16="http://schemas.microsoft.com/office/drawing/2014/main" id="{F3A03E0E-56A4-B11E-3442-5C338EC87EBE}"/>
                </a:ext>
              </a:extLst>
            </p:cNvPr>
            <p:cNvSpPr/>
            <p:nvPr/>
          </p:nvSpPr>
          <p:spPr>
            <a:xfrm>
              <a:off x="3418275" y="34751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2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56" y="1373"/>
                  </a:lnTo>
                  <a:cubicBezTo>
                    <a:pt x="4310" y="1290"/>
                    <a:pt x="4310" y="1135"/>
                    <a:pt x="4156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2666;p34">
              <a:extLst>
                <a:ext uri="{FF2B5EF4-FFF2-40B4-BE49-F238E27FC236}">
                  <a16:creationId xmlns:a16="http://schemas.microsoft.com/office/drawing/2014/main" id="{46BE2CFF-6C0E-E8A5-4F80-413BB1726AEE}"/>
                </a:ext>
              </a:extLst>
            </p:cNvPr>
            <p:cNvSpPr/>
            <p:nvPr/>
          </p:nvSpPr>
          <p:spPr>
            <a:xfrm>
              <a:off x="3418275" y="3474675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56" y="1072"/>
                  </a:moveTo>
                  <a:cubicBezTo>
                    <a:pt x="4310" y="1155"/>
                    <a:pt x="4310" y="1310"/>
                    <a:pt x="4156" y="1393"/>
                  </a:cubicBezTo>
                  <a:lnTo>
                    <a:pt x="2453" y="2381"/>
                  </a:lnTo>
                  <a:cubicBezTo>
                    <a:pt x="2286" y="2465"/>
                    <a:pt x="2036" y="2465"/>
                    <a:pt x="1870" y="2381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2667;p34">
              <a:extLst>
                <a:ext uri="{FF2B5EF4-FFF2-40B4-BE49-F238E27FC236}">
                  <a16:creationId xmlns:a16="http://schemas.microsoft.com/office/drawing/2014/main" id="{567024E5-545A-28EB-CA4F-7E983EE7A3CD}"/>
                </a:ext>
              </a:extLst>
            </p:cNvPr>
            <p:cNvSpPr/>
            <p:nvPr/>
          </p:nvSpPr>
          <p:spPr>
            <a:xfrm>
              <a:off x="3485550" y="35138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4"/>
                    <a:pt x="2167" y="2424"/>
                  </a:cubicBezTo>
                  <a:cubicBezTo>
                    <a:pt x="2271" y="2424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90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8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2668;p34">
              <a:extLst>
                <a:ext uri="{FF2B5EF4-FFF2-40B4-BE49-F238E27FC236}">
                  <a16:creationId xmlns:a16="http://schemas.microsoft.com/office/drawing/2014/main" id="{98E9C507-1EF0-3F9E-E739-3C822629990C}"/>
                </a:ext>
              </a:extLst>
            </p:cNvPr>
            <p:cNvSpPr/>
            <p:nvPr/>
          </p:nvSpPr>
          <p:spPr>
            <a:xfrm>
              <a:off x="3485550" y="35133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6"/>
                    <a:pt x="4322" y="1311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2669;p34">
              <a:extLst>
                <a:ext uri="{FF2B5EF4-FFF2-40B4-BE49-F238E27FC236}">
                  <a16:creationId xmlns:a16="http://schemas.microsoft.com/office/drawing/2014/main" id="{72B317BD-E042-7AB1-1B45-7ED70C0C5D45}"/>
                </a:ext>
              </a:extLst>
            </p:cNvPr>
            <p:cNvSpPr/>
            <p:nvPr/>
          </p:nvSpPr>
          <p:spPr>
            <a:xfrm>
              <a:off x="3551925" y="35522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55" y="1051"/>
                  </a:lnTo>
                  <a:cubicBezTo>
                    <a:pt x="0" y="1135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5" y="2424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0" y="1289"/>
                    <a:pt x="4310" y="1135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2670;p34">
              <a:extLst>
                <a:ext uri="{FF2B5EF4-FFF2-40B4-BE49-F238E27FC236}">
                  <a16:creationId xmlns:a16="http://schemas.microsoft.com/office/drawing/2014/main" id="{7D14DD4D-CB93-5B64-790B-3C059EA489CA}"/>
                </a:ext>
              </a:extLst>
            </p:cNvPr>
            <p:cNvSpPr/>
            <p:nvPr/>
          </p:nvSpPr>
          <p:spPr>
            <a:xfrm>
              <a:off x="3551925" y="355175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2"/>
                  </a:moveTo>
                  <a:cubicBezTo>
                    <a:pt x="4310" y="1156"/>
                    <a:pt x="4310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6"/>
                    <a:pt x="155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2671;p34">
              <a:extLst>
                <a:ext uri="{FF2B5EF4-FFF2-40B4-BE49-F238E27FC236}">
                  <a16:creationId xmlns:a16="http://schemas.microsoft.com/office/drawing/2014/main" id="{33D8BB51-44CB-CA69-439E-E65C37DC2BDA}"/>
                </a:ext>
              </a:extLst>
            </p:cNvPr>
            <p:cNvSpPr/>
            <p:nvPr/>
          </p:nvSpPr>
          <p:spPr>
            <a:xfrm>
              <a:off x="3616800" y="35897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1"/>
                  </a:moveTo>
                  <a:cubicBezTo>
                    <a:pt x="2052" y="1"/>
                    <a:pt x="1948" y="22"/>
                    <a:pt x="1870" y="63"/>
                  </a:cubicBezTo>
                  <a:lnTo>
                    <a:pt x="168" y="1052"/>
                  </a:lnTo>
                  <a:cubicBezTo>
                    <a:pt x="1" y="1135"/>
                    <a:pt x="1" y="1290"/>
                    <a:pt x="168" y="1373"/>
                  </a:cubicBezTo>
                  <a:lnTo>
                    <a:pt x="1882" y="2361"/>
                  </a:lnTo>
                  <a:cubicBezTo>
                    <a:pt x="1965" y="2403"/>
                    <a:pt x="2070" y="2424"/>
                    <a:pt x="2174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90"/>
                    <a:pt x="4323" y="1135"/>
                    <a:pt x="4156" y="1052"/>
                  </a:cubicBezTo>
                  <a:lnTo>
                    <a:pt x="2442" y="63"/>
                  </a:lnTo>
                  <a:cubicBezTo>
                    <a:pt x="2364" y="22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2672;p34">
              <a:extLst>
                <a:ext uri="{FF2B5EF4-FFF2-40B4-BE49-F238E27FC236}">
                  <a16:creationId xmlns:a16="http://schemas.microsoft.com/office/drawing/2014/main" id="{3431B49B-526A-11D5-8280-0A203B1A2B4A}"/>
                </a:ext>
              </a:extLst>
            </p:cNvPr>
            <p:cNvSpPr/>
            <p:nvPr/>
          </p:nvSpPr>
          <p:spPr>
            <a:xfrm>
              <a:off x="3616800" y="35892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3"/>
                  </a:moveTo>
                  <a:cubicBezTo>
                    <a:pt x="4323" y="1156"/>
                    <a:pt x="4323" y="1311"/>
                    <a:pt x="4156" y="1394"/>
                  </a:cubicBezTo>
                  <a:lnTo>
                    <a:pt x="2465" y="2382"/>
                  </a:lnTo>
                  <a:cubicBezTo>
                    <a:pt x="2299" y="2466"/>
                    <a:pt x="2049" y="2466"/>
                    <a:pt x="1882" y="2382"/>
                  </a:cubicBezTo>
                  <a:lnTo>
                    <a:pt x="168" y="1394"/>
                  </a:lnTo>
                  <a:cubicBezTo>
                    <a:pt x="1" y="1311"/>
                    <a:pt x="1" y="1156"/>
                    <a:pt x="168" y="1073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2673;p34">
              <a:extLst>
                <a:ext uri="{FF2B5EF4-FFF2-40B4-BE49-F238E27FC236}">
                  <a16:creationId xmlns:a16="http://schemas.microsoft.com/office/drawing/2014/main" id="{0F00A841-1D65-A1D4-2305-C0A979383B22}"/>
                </a:ext>
              </a:extLst>
            </p:cNvPr>
            <p:cNvSpPr/>
            <p:nvPr/>
          </p:nvSpPr>
          <p:spPr>
            <a:xfrm>
              <a:off x="3682900" y="36276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5"/>
                    <a:pt x="1857" y="72"/>
                  </a:cubicBezTo>
                  <a:lnTo>
                    <a:pt x="155" y="1049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69" y="2406"/>
                    <a:pt x="2453" y="2358"/>
                  </a:cubicBezTo>
                  <a:lnTo>
                    <a:pt x="4143" y="1382"/>
                  </a:lnTo>
                  <a:cubicBezTo>
                    <a:pt x="4310" y="1287"/>
                    <a:pt x="4310" y="1144"/>
                    <a:pt x="4143" y="1049"/>
                  </a:cubicBezTo>
                  <a:lnTo>
                    <a:pt x="2441" y="72"/>
                  </a:lnTo>
                  <a:cubicBezTo>
                    <a:pt x="2357" y="25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2674;p34">
              <a:extLst>
                <a:ext uri="{FF2B5EF4-FFF2-40B4-BE49-F238E27FC236}">
                  <a16:creationId xmlns:a16="http://schemas.microsoft.com/office/drawing/2014/main" id="{DE07951C-F240-8F2C-24C9-0EB99EFAB32D}"/>
                </a:ext>
              </a:extLst>
            </p:cNvPr>
            <p:cNvSpPr/>
            <p:nvPr/>
          </p:nvSpPr>
          <p:spPr>
            <a:xfrm>
              <a:off x="3682900" y="362707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3" y="1072"/>
                  </a:moveTo>
                  <a:cubicBezTo>
                    <a:pt x="4310" y="1167"/>
                    <a:pt x="4310" y="1310"/>
                    <a:pt x="4143" y="1405"/>
                  </a:cubicBezTo>
                  <a:lnTo>
                    <a:pt x="2453" y="2381"/>
                  </a:lnTo>
                  <a:cubicBezTo>
                    <a:pt x="2286" y="2477"/>
                    <a:pt x="2036" y="2477"/>
                    <a:pt x="1869" y="2381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7" y="95"/>
                  </a:lnTo>
                  <a:cubicBezTo>
                    <a:pt x="2024" y="0"/>
                    <a:pt x="2274" y="0"/>
                    <a:pt x="2441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2675;p34">
              <a:extLst>
                <a:ext uri="{FF2B5EF4-FFF2-40B4-BE49-F238E27FC236}">
                  <a16:creationId xmlns:a16="http://schemas.microsoft.com/office/drawing/2014/main" id="{25B2C2D5-7A16-9B5C-2000-8BBC556C1840}"/>
                </a:ext>
              </a:extLst>
            </p:cNvPr>
            <p:cNvSpPr/>
            <p:nvPr/>
          </p:nvSpPr>
          <p:spPr>
            <a:xfrm>
              <a:off x="3750750" y="36671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0"/>
                  </a:moveTo>
                  <a:cubicBezTo>
                    <a:pt x="2052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3"/>
                  </a:cubicBezTo>
                  <a:lnTo>
                    <a:pt x="1882" y="2361"/>
                  </a:lnTo>
                  <a:cubicBezTo>
                    <a:pt x="1965" y="2402"/>
                    <a:pt x="2069" y="2423"/>
                    <a:pt x="2174" y="2423"/>
                  </a:cubicBezTo>
                  <a:cubicBezTo>
                    <a:pt x="2278" y="2423"/>
                    <a:pt x="2382" y="2402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1" y="63"/>
                  </a:lnTo>
                  <a:cubicBezTo>
                    <a:pt x="2364" y="21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2676;p34">
              <a:extLst>
                <a:ext uri="{FF2B5EF4-FFF2-40B4-BE49-F238E27FC236}">
                  <a16:creationId xmlns:a16="http://schemas.microsoft.com/office/drawing/2014/main" id="{04C0A751-AD42-1ED8-4C7C-924C5C2FDCE4}"/>
                </a:ext>
              </a:extLst>
            </p:cNvPr>
            <p:cNvSpPr/>
            <p:nvPr/>
          </p:nvSpPr>
          <p:spPr>
            <a:xfrm>
              <a:off x="3750750" y="36666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4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2677;p34">
              <a:extLst>
                <a:ext uri="{FF2B5EF4-FFF2-40B4-BE49-F238E27FC236}">
                  <a16:creationId xmlns:a16="http://schemas.microsoft.com/office/drawing/2014/main" id="{D95CF3E1-7FE0-2585-815C-6DC1D2877825}"/>
                </a:ext>
              </a:extLst>
            </p:cNvPr>
            <p:cNvSpPr/>
            <p:nvPr/>
          </p:nvSpPr>
          <p:spPr>
            <a:xfrm>
              <a:off x="3817125" y="37050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3"/>
                    <a:pt x="4156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2678;p34">
              <a:extLst>
                <a:ext uri="{FF2B5EF4-FFF2-40B4-BE49-F238E27FC236}">
                  <a16:creationId xmlns:a16="http://schemas.microsoft.com/office/drawing/2014/main" id="{F159D048-B650-FE20-AC74-721F9BB7E16E}"/>
                </a:ext>
              </a:extLst>
            </p:cNvPr>
            <p:cNvSpPr/>
            <p:nvPr/>
          </p:nvSpPr>
          <p:spPr>
            <a:xfrm>
              <a:off x="3817125" y="37044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7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2679;p34">
              <a:extLst>
                <a:ext uri="{FF2B5EF4-FFF2-40B4-BE49-F238E27FC236}">
                  <a16:creationId xmlns:a16="http://schemas.microsoft.com/office/drawing/2014/main" id="{69766133-445F-5AA0-9673-64C53A15617D}"/>
                </a:ext>
              </a:extLst>
            </p:cNvPr>
            <p:cNvSpPr/>
            <p:nvPr/>
          </p:nvSpPr>
          <p:spPr>
            <a:xfrm>
              <a:off x="3882325" y="37430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55" y="1051"/>
                  </a:lnTo>
                  <a:cubicBezTo>
                    <a:pt x="0" y="1135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3"/>
                    <a:pt x="2161" y="2423"/>
                  </a:cubicBezTo>
                  <a:cubicBezTo>
                    <a:pt x="2265" y="2423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0" y="1289"/>
                    <a:pt x="4310" y="1135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2680;p34">
              <a:extLst>
                <a:ext uri="{FF2B5EF4-FFF2-40B4-BE49-F238E27FC236}">
                  <a16:creationId xmlns:a16="http://schemas.microsoft.com/office/drawing/2014/main" id="{236AD13C-2731-3134-59BD-C002A6BC6099}"/>
                </a:ext>
              </a:extLst>
            </p:cNvPr>
            <p:cNvSpPr/>
            <p:nvPr/>
          </p:nvSpPr>
          <p:spPr>
            <a:xfrm>
              <a:off x="3882325" y="374255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2"/>
                  </a:moveTo>
                  <a:cubicBezTo>
                    <a:pt x="4310" y="1156"/>
                    <a:pt x="4310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6"/>
                    <a:pt x="155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2681;p34">
              <a:extLst>
                <a:ext uri="{FF2B5EF4-FFF2-40B4-BE49-F238E27FC236}">
                  <a16:creationId xmlns:a16="http://schemas.microsoft.com/office/drawing/2014/main" id="{F5F17402-CD58-1762-D1EC-198470F58FF3}"/>
                </a:ext>
              </a:extLst>
            </p:cNvPr>
            <p:cNvSpPr/>
            <p:nvPr/>
          </p:nvSpPr>
          <p:spPr>
            <a:xfrm>
              <a:off x="3948100" y="37809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7" y="2429"/>
                    <a:pt x="2161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4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2682;p34">
              <a:extLst>
                <a:ext uri="{FF2B5EF4-FFF2-40B4-BE49-F238E27FC236}">
                  <a16:creationId xmlns:a16="http://schemas.microsoft.com/office/drawing/2014/main" id="{DDA14BE0-EA31-792A-18C4-23FDA5F6EC8A}"/>
                </a:ext>
              </a:extLst>
            </p:cNvPr>
            <p:cNvSpPr/>
            <p:nvPr/>
          </p:nvSpPr>
          <p:spPr>
            <a:xfrm>
              <a:off x="3948100" y="37803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8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6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2683;p34">
              <a:extLst>
                <a:ext uri="{FF2B5EF4-FFF2-40B4-BE49-F238E27FC236}">
                  <a16:creationId xmlns:a16="http://schemas.microsoft.com/office/drawing/2014/main" id="{49D50FCF-9325-3227-EDB0-E9FD874BC651}"/>
                </a:ext>
              </a:extLst>
            </p:cNvPr>
            <p:cNvSpPr/>
            <p:nvPr/>
          </p:nvSpPr>
          <p:spPr>
            <a:xfrm>
              <a:off x="4015675" y="38201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1" y="0"/>
                  </a:moveTo>
                  <a:cubicBezTo>
                    <a:pt x="2048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2"/>
                  </a:cubicBezTo>
                  <a:lnTo>
                    <a:pt x="1881" y="2361"/>
                  </a:lnTo>
                  <a:cubicBezTo>
                    <a:pt x="1965" y="2402"/>
                    <a:pt x="2069" y="2423"/>
                    <a:pt x="2173" y="2423"/>
                  </a:cubicBezTo>
                  <a:cubicBezTo>
                    <a:pt x="2277" y="2423"/>
                    <a:pt x="2381" y="2402"/>
                    <a:pt x="2465" y="2361"/>
                  </a:cubicBezTo>
                  <a:lnTo>
                    <a:pt x="4156" y="1372"/>
                  </a:lnTo>
                  <a:cubicBezTo>
                    <a:pt x="4322" y="1289"/>
                    <a:pt x="4322" y="1134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3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2684;p34">
              <a:extLst>
                <a:ext uri="{FF2B5EF4-FFF2-40B4-BE49-F238E27FC236}">
                  <a16:creationId xmlns:a16="http://schemas.microsoft.com/office/drawing/2014/main" id="{0B2E99BE-E758-D0CB-F21C-255D8A2ABC85}"/>
                </a:ext>
              </a:extLst>
            </p:cNvPr>
            <p:cNvSpPr/>
            <p:nvPr/>
          </p:nvSpPr>
          <p:spPr>
            <a:xfrm>
              <a:off x="4015675" y="381965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70" y="84"/>
                  </a:lnTo>
                  <a:cubicBezTo>
                    <a:pt x="2024" y="0"/>
                    <a:pt x="2274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2685;p34">
              <a:extLst>
                <a:ext uri="{FF2B5EF4-FFF2-40B4-BE49-F238E27FC236}">
                  <a16:creationId xmlns:a16="http://schemas.microsoft.com/office/drawing/2014/main" id="{E0B7992F-7668-0394-8684-F8A0F8A8F381}"/>
                </a:ext>
              </a:extLst>
            </p:cNvPr>
            <p:cNvSpPr/>
            <p:nvPr/>
          </p:nvSpPr>
          <p:spPr>
            <a:xfrm>
              <a:off x="4087400" y="3861325"/>
              <a:ext cx="230125" cy="131350"/>
            </a:xfrm>
            <a:custGeom>
              <a:avLst/>
              <a:gdLst/>
              <a:ahLst/>
              <a:cxnLst/>
              <a:rect l="l" t="t" r="r" b="b"/>
              <a:pathLst>
                <a:path w="9205" h="5254" extrusionOk="0">
                  <a:moveTo>
                    <a:pt x="2245" y="0"/>
                  </a:moveTo>
                  <a:cubicBezTo>
                    <a:pt x="2141" y="0"/>
                    <a:pt x="2037" y="24"/>
                    <a:pt x="1953" y="72"/>
                  </a:cubicBezTo>
                  <a:lnTo>
                    <a:pt x="167" y="1108"/>
                  </a:lnTo>
                  <a:cubicBezTo>
                    <a:pt x="1" y="1203"/>
                    <a:pt x="1" y="1346"/>
                    <a:pt x="167" y="1441"/>
                  </a:cubicBezTo>
                  <a:lnTo>
                    <a:pt x="6668" y="5191"/>
                  </a:lnTo>
                  <a:cubicBezTo>
                    <a:pt x="6751" y="5233"/>
                    <a:pt x="6859" y="5254"/>
                    <a:pt x="6964" y="5254"/>
                  </a:cubicBezTo>
                  <a:cubicBezTo>
                    <a:pt x="7070" y="5254"/>
                    <a:pt x="7174" y="5233"/>
                    <a:pt x="7252" y="5191"/>
                  </a:cubicBezTo>
                  <a:lnTo>
                    <a:pt x="9037" y="4144"/>
                  </a:lnTo>
                  <a:cubicBezTo>
                    <a:pt x="9204" y="4060"/>
                    <a:pt x="9204" y="3905"/>
                    <a:pt x="9037" y="3822"/>
                  </a:cubicBezTo>
                  <a:lnTo>
                    <a:pt x="2537" y="72"/>
                  </a:lnTo>
                  <a:cubicBezTo>
                    <a:pt x="2453" y="24"/>
                    <a:pt x="2349" y="0"/>
                    <a:pt x="2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2686;p34">
              <a:extLst>
                <a:ext uri="{FF2B5EF4-FFF2-40B4-BE49-F238E27FC236}">
                  <a16:creationId xmlns:a16="http://schemas.microsoft.com/office/drawing/2014/main" id="{2C038F74-4EC3-13D2-780B-59F524945771}"/>
                </a:ext>
              </a:extLst>
            </p:cNvPr>
            <p:cNvSpPr/>
            <p:nvPr/>
          </p:nvSpPr>
          <p:spPr>
            <a:xfrm>
              <a:off x="4087400" y="3860725"/>
              <a:ext cx="230125" cy="132475"/>
            </a:xfrm>
            <a:custGeom>
              <a:avLst/>
              <a:gdLst/>
              <a:ahLst/>
              <a:cxnLst/>
              <a:rect l="l" t="t" r="r" b="b"/>
              <a:pathLst>
                <a:path w="9205" h="5299" fill="none" extrusionOk="0">
                  <a:moveTo>
                    <a:pt x="9037" y="3846"/>
                  </a:moveTo>
                  <a:cubicBezTo>
                    <a:pt x="9204" y="3929"/>
                    <a:pt x="9204" y="4084"/>
                    <a:pt x="9037" y="4168"/>
                  </a:cubicBezTo>
                  <a:lnTo>
                    <a:pt x="7252" y="5215"/>
                  </a:lnTo>
                  <a:cubicBezTo>
                    <a:pt x="7097" y="5299"/>
                    <a:pt x="6835" y="5299"/>
                    <a:pt x="6668" y="5215"/>
                  </a:cubicBezTo>
                  <a:lnTo>
                    <a:pt x="167" y="1465"/>
                  </a:lnTo>
                  <a:cubicBezTo>
                    <a:pt x="1" y="1370"/>
                    <a:pt x="1" y="1227"/>
                    <a:pt x="167" y="1132"/>
                  </a:cubicBezTo>
                  <a:lnTo>
                    <a:pt x="1953" y="96"/>
                  </a:lnTo>
                  <a:cubicBezTo>
                    <a:pt x="2120" y="0"/>
                    <a:pt x="2370" y="0"/>
                    <a:pt x="2537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2687;p34">
              <a:extLst>
                <a:ext uri="{FF2B5EF4-FFF2-40B4-BE49-F238E27FC236}">
                  <a16:creationId xmlns:a16="http://schemas.microsoft.com/office/drawing/2014/main" id="{2317712A-4E78-A958-2305-37F73F261F01}"/>
                </a:ext>
              </a:extLst>
            </p:cNvPr>
            <p:cNvSpPr/>
            <p:nvPr/>
          </p:nvSpPr>
          <p:spPr>
            <a:xfrm>
              <a:off x="3155450" y="33999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5" y="1"/>
                  </a:moveTo>
                  <a:cubicBezTo>
                    <a:pt x="2051" y="1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4"/>
                    <a:pt x="0" y="1286"/>
                    <a:pt x="167" y="1382"/>
                  </a:cubicBezTo>
                  <a:lnTo>
                    <a:pt x="1881" y="2358"/>
                  </a:lnTo>
                  <a:cubicBezTo>
                    <a:pt x="1965" y="2406"/>
                    <a:pt x="2069" y="2429"/>
                    <a:pt x="2173" y="2429"/>
                  </a:cubicBezTo>
                  <a:cubicBezTo>
                    <a:pt x="2277" y="2429"/>
                    <a:pt x="2381" y="2406"/>
                    <a:pt x="2465" y="2358"/>
                  </a:cubicBezTo>
                  <a:lnTo>
                    <a:pt x="4155" y="1382"/>
                  </a:lnTo>
                  <a:cubicBezTo>
                    <a:pt x="4322" y="1286"/>
                    <a:pt x="4322" y="1144"/>
                    <a:pt x="4155" y="1048"/>
                  </a:cubicBezTo>
                  <a:lnTo>
                    <a:pt x="2441" y="72"/>
                  </a:lnTo>
                  <a:cubicBezTo>
                    <a:pt x="2364" y="24"/>
                    <a:pt x="2259" y="1"/>
                    <a:pt x="2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2688;p34">
              <a:extLst>
                <a:ext uri="{FF2B5EF4-FFF2-40B4-BE49-F238E27FC236}">
                  <a16:creationId xmlns:a16="http://schemas.microsoft.com/office/drawing/2014/main" id="{A9D796A4-E43A-755A-FFC0-B692596921C2}"/>
                </a:ext>
              </a:extLst>
            </p:cNvPr>
            <p:cNvSpPr/>
            <p:nvPr/>
          </p:nvSpPr>
          <p:spPr>
            <a:xfrm>
              <a:off x="3155450" y="339935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5" y="1072"/>
                  </a:moveTo>
                  <a:cubicBezTo>
                    <a:pt x="4322" y="1168"/>
                    <a:pt x="4322" y="1310"/>
                    <a:pt x="4155" y="1406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6"/>
                  </a:lnTo>
                  <a:cubicBezTo>
                    <a:pt x="0" y="1310"/>
                    <a:pt x="0" y="1168"/>
                    <a:pt x="167" y="1072"/>
                  </a:cubicBezTo>
                  <a:lnTo>
                    <a:pt x="1869" y="96"/>
                  </a:lnTo>
                  <a:cubicBezTo>
                    <a:pt x="2024" y="1"/>
                    <a:pt x="2286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2689;p34">
              <a:extLst>
                <a:ext uri="{FF2B5EF4-FFF2-40B4-BE49-F238E27FC236}">
                  <a16:creationId xmlns:a16="http://schemas.microsoft.com/office/drawing/2014/main" id="{DD8E6540-BAE6-B7C7-75A5-A57DE47CFB49}"/>
                </a:ext>
              </a:extLst>
            </p:cNvPr>
            <p:cNvSpPr/>
            <p:nvPr/>
          </p:nvSpPr>
          <p:spPr>
            <a:xfrm>
              <a:off x="3221525" y="34383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6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29"/>
                    <a:pt x="2161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6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2690;p34">
              <a:extLst>
                <a:ext uri="{FF2B5EF4-FFF2-40B4-BE49-F238E27FC236}">
                  <a16:creationId xmlns:a16="http://schemas.microsoft.com/office/drawing/2014/main" id="{81BAE05F-4F4F-A5CD-08CB-5FC02B87B8A5}"/>
                </a:ext>
              </a:extLst>
            </p:cNvPr>
            <p:cNvSpPr/>
            <p:nvPr/>
          </p:nvSpPr>
          <p:spPr>
            <a:xfrm>
              <a:off x="3221525" y="34377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0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0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2691;p34">
              <a:extLst>
                <a:ext uri="{FF2B5EF4-FFF2-40B4-BE49-F238E27FC236}">
                  <a16:creationId xmlns:a16="http://schemas.microsoft.com/office/drawing/2014/main" id="{F5A1CF8F-7240-8EBF-6E07-DAA2FE9DF0D0}"/>
                </a:ext>
              </a:extLst>
            </p:cNvPr>
            <p:cNvSpPr/>
            <p:nvPr/>
          </p:nvSpPr>
          <p:spPr>
            <a:xfrm>
              <a:off x="3287000" y="34758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6" y="1"/>
                    <a:pt x="1941" y="25"/>
                    <a:pt x="1858" y="72"/>
                  </a:cubicBezTo>
                  <a:lnTo>
                    <a:pt x="156" y="1048"/>
                  </a:lnTo>
                  <a:cubicBezTo>
                    <a:pt x="1" y="1144"/>
                    <a:pt x="1" y="1287"/>
                    <a:pt x="156" y="1382"/>
                  </a:cubicBezTo>
                  <a:lnTo>
                    <a:pt x="1870" y="2358"/>
                  </a:lnTo>
                  <a:cubicBezTo>
                    <a:pt x="1953" y="2406"/>
                    <a:pt x="2058" y="2430"/>
                    <a:pt x="2162" y="2430"/>
                  </a:cubicBezTo>
                  <a:cubicBezTo>
                    <a:pt x="2266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1" y="1287"/>
                    <a:pt x="4311" y="1144"/>
                    <a:pt x="4144" y="1048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2692;p34">
              <a:extLst>
                <a:ext uri="{FF2B5EF4-FFF2-40B4-BE49-F238E27FC236}">
                  <a16:creationId xmlns:a16="http://schemas.microsoft.com/office/drawing/2014/main" id="{49A9874F-1875-28B8-A3C6-268BE5F6FCC9}"/>
                </a:ext>
              </a:extLst>
            </p:cNvPr>
            <p:cNvSpPr/>
            <p:nvPr/>
          </p:nvSpPr>
          <p:spPr>
            <a:xfrm>
              <a:off x="3287000" y="34752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1" y="1168"/>
                    <a:pt x="4311" y="1311"/>
                    <a:pt x="4144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1"/>
                    <a:pt x="1" y="1168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2693;p34">
              <a:extLst>
                <a:ext uri="{FF2B5EF4-FFF2-40B4-BE49-F238E27FC236}">
                  <a16:creationId xmlns:a16="http://schemas.microsoft.com/office/drawing/2014/main" id="{9F4F2934-0B6F-DBA7-211B-61E7B490655B}"/>
                </a:ext>
              </a:extLst>
            </p:cNvPr>
            <p:cNvSpPr/>
            <p:nvPr/>
          </p:nvSpPr>
          <p:spPr>
            <a:xfrm>
              <a:off x="3352800" y="3513875"/>
              <a:ext cx="570025" cy="327525"/>
            </a:xfrm>
            <a:custGeom>
              <a:avLst/>
              <a:gdLst/>
              <a:ahLst/>
              <a:cxnLst/>
              <a:rect l="l" t="t" r="r" b="b"/>
              <a:pathLst>
                <a:path w="22801" h="13101" extrusionOk="0">
                  <a:moveTo>
                    <a:pt x="2149" y="1"/>
                  </a:moveTo>
                  <a:cubicBezTo>
                    <a:pt x="2045" y="1"/>
                    <a:pt x="1941" y="22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20360" y="13029"/>
                  </a:lnTo>
                  <a:cubicBezTo>
                    <a:pt x="20443" y="13077"/>
                    <a:pt x="20547" y="13101"/>
                    <a:pt x="20651" y="13101"/>
                  </a:cubicBezTo>
                  <a:cubicBezTo>
                    <a:pt x="20756" y="13101"/>
                    <a:pt x="20860" y="13077"/>
                    <a:pt x="20943" y="13029"/>
                  </a:cubicBezTo>
                  <a:lnTo>
                    <a:pt x="22634" y="12053"/>
                  </a:lnTo>
                  <a:cubicBezTo>
                    <a:pt x="22800" y="11958"/>
                    <a:pt x="22800" y="11815"/>
                    <a:pt x="22634" y="11719"/>
                  </a:cubicBezTo>
                  <a:lnTo>
                    <a:pt x="2441" y="63"/>
                  </a:lnTo>
                  <a:cubicBezTo>
                    <a:pt x="2357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2694;p34">
              <a:extLst>
                <a:ext uri="{FF2B5EF4-FFF2-40B4-BE49-F238E27FC236}">
                  <a16:creationId xmlns:a16="http://schemas.microsoft.com/office/drawing/2014/main" id="{C94C64EC-6D93-5929-9896-6C38BF8108A8}"/>
                </a:ext>
              </a:extLst>
            </p:cNvPr>
            <p:cNvSpPr/>
            <p:nvPr/>
          </p:nvSpPr>
          <p:spPr>
            <a:xfrm>
              <a:off x="3352800" y="3513350"/>
              <a:ext cx="570025" cy="328650"/>
            </a:xfrm>
            <a:custGeom>
              <a:avLst/>
              <a:gdLst/>
              <a:ahLst/>
              <a:cxnLst/>
              <a:rect l="l" t="t" r="r" b="b"/>
              <a:pathLst>
                <a:path w="22801" h="13146" fill="none" extrusionOk="0">
                  <a:moveTo>
                    <a:pt x="22634" y="11740"/>
                  </a:moveTo>
                  <a:cubicBezTo>
                    <a:pt x="22800" y="11836"/>
                    <a:pt x="22800" y="11979"/>
                    <a:pt x="22634" y="12074"/>
                  </a:cubicBezTo>
                  <a:lnTo>
                    <a:pt x="20943" y="13050"/>
                  </a:lnTo>
                  <a:cubicBezTo>
                    <a:pt x="20776" y="13145"/>
                    <a:pt x="20526" y="13145"/>
                    <a:pt x="20360" y="13050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2695;p34">
              <a:extLst>
                <a:ext uri="{FF2B5EF4-FFF2-40B4-BE49-F238E27FC236}">
                  <a16:creationId xmlns:a16="http://schemas.microsoft.com/office/drawing/2014/main" id="{F8B9953A-FAEF-81AD-C065-22955718194B}"/>
                </a:ext>
              </a:extLst>
            </p:cNvPr>
            <p:cNvSpPr/>
            <p:nvPr/>
          </p:nvSpPr>
          <p:spPr>
            <a:xfrm>
              <a:off x="3882625" y="3819950"/>
              <a:ext cx="107775" cy="60825"/>
            </a:xfrm>
            <a:custGeom>
              <a:avLst/>
              <a:gdLst/>
              <a:ahLst/>
              <a:cxnLst/>
              <a:rect l="l" t="t" r="r" b="b"/>
              <a:pathLst>
                <a:path w="4311" h="2433" extrusionOk="0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60"/>
                  </a:lnTo>
                  <a:cubicBezTo>
                    <a:pt x="0" y="1143"/>
                    <a:pt x="0" y="1298"/>
                    <a:pt x="167" y="1381"/>
                  </a:cubicBezTo>
                  <a:lnTo>
                    <a:pt x="1869" y="2370"/>
                  </a:lnTo>
                  <a:cubicBezTo>
                    <a:pt x="1953" y="2411"/>
                    <a:pt x="2057" y="2432"/>
                    <a:pt x="2161" y="2432"/>
                  </a:cubicBezTo>
                  <a:cubicBezTo>
                    <a:pt x="2265" y="2432"/>
                    <a:pt x="2369" y="2411"/>
                    <a:pt x="2453" y="2370"/>
                  </a:cubicBezTo>
                  <a:lnTo>
                    <a:pt x="4155" y="1381"/>
                  </a:lnTo>
                  <a:cubicBezTo>
                    <a:pt x="4310" y="1298"/>
                    <a:pt x="4310" y="1143"/>
                    <a:pt x="4155" y="1060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2696;p34">
              <a:extLst>
                <a:ext uri="{FF2B5EF4-FFF2-40B4-BE49-F238E27FC236}">
                  <a16:creationId xmlns:a16="http://schemas.microsoft.com/office/drawing/2014/main" id="{046752AA-04BC-8D29-15B4-738FAE4F8B8F}"/>
                </a:ext>
              </a:extLst>
            </p:cNvPr>
            <p:cNvSpPr/>
            <p:nvPr/>
          </p:nvSpPr>
          <p:spPr>
            <a:xfrm>
              <a:off x="3882625" y="3819350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55" y="1084"/>
                  </a:moveTo>
                  <a:cubicBezTo>
                    <a:pt x="4310" y="1167"/>
                    <a:pt x="4310" y="1322"/>
                    <a:pt x="4155" y="1405"/>
                  </a:cubicBezTo>
                  <a:lnTo>
                    <a:pt x="2453" y="2394"/>
                  </a:lnTo>
                  <a:cubicBezTo>
                    <a:pt x="2286" y="2477"/>
                    <a:pt x="2036" y="2477"/>
                    <a:pt x="1869" y="2394"/>
                  </a:cubicBezTo>
                  <a:lnTo>
                    <a:pt x="167" y="1405"/>
                  </a:lnTo>
                  <a:cubicBezTo>
                    <a:pt x="0" y="1322"/>
                    <a:pt x="0" y="1167"/>
                    <a:pt x="167" y="1084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2697;p34">
              <a:extLst>
                <a:ext uri="{FF2B5EF4-FFF2-40B4-BE49-F238E27FC236}">
                  <a16:creationId xmlns:a16="http://schemas.microsoft.com/office/drawing/2014/main" id="{C7296B16-18A0-CA35-F077-6953D10DB2D8}"/>
                </a:ext>
              </a:extLst>
            </p:cNvPr>
            <p:cNvSpPr/>
            <p:nvPr/>
          </p:nvSpPr>
          <p:spPr>
            <a:xfrm>
              <a:off x="3950175" y="3858875"/>
              <a:ext cx="108075" cy="60575"/>
            </a:xfrm>
            <a:custGeom>
              <a:avLst/>
              <a:gdLst/>
              <a:ahLst/>
              <a:cxnLst/>
              <a:rect l="l" t="t" r="r" b="b"/>
              <a:pathLst>
                <a:path w="4323" h="2423" extrusionOk="0">
                  <a:moveTo>
                    <a:pt x="2151" y="0"/>
                  </a:moveTo>
                  <a:cubicBezTo>
                    <a:pt x="2049" y="0"/>
                    <a:pt x="1948" y="21"/>
                    <a:pt x="1870" y="63"/>
                  </a:cubicBezTo>
                  <a:lnTo>
                    <a:pt x="168" y="1051"/>
                  </a:lnTo>
                  <a:cubicBezTo>
                    <a:pt x="1" y="1134"/>
                    <a:pt x="1" y="1289"/>
                    <a:pt x="168" y="1372"/>
                  </a:cubicBezTo>
                  <a:lnTo>
                    <a:pt x="1882" y="2360"/>
                  </a:lnTo>
                  <a:cubicBezTo>
                    <a:pt x="1965" y="2402"/>
                    <a:pt x="2070" y="2423"/>
                    <a:pt x="2174" y="2423"/>
                  </a:cubicBezTo>
                  <a:cubicBezTo>
                    <a:pt x="2278" y="2423"/>
                    <a:pt x="2382" y="2402"/>
                    <a:pt x="2465" y="2360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2698;p34">
              <a:extLst>
                <a:ext uri="{FF2B5EF4-FFF2-40B4-BE49-F238E27FC236}">
                  <a16:creationId xmlns:a16="http://schemas.microsoft.com/office/drawing/2014/main" id="{13CE140C-88FD-A034-1873-F3CA03AA4CF1}"/>
                </a:ext>
              </a:extLst>
            </p:cNvPr>
            <p:cNvSpPr/>
            <p:nvPr/>
          </p:nvSpPr>
          <p:spPr>
            <a:xfrm>
              <a:off x="3950175" y="385835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65" y="2381"/>
                  </a:lnTo>
                  <a:cubicBezTo>
                    <a:pt x="2299" y="2465"/>
                    <a:pt x="2049" y="2465"/>
                    <a:pt x="1882" y="2381"/>
                  </a:cubicBezTo>
                  <a:lnTo>
                    <a:pt x="168" y="1393"/>
                  </a:lnTo>
                  <a:cubicBezTo>
                    <a:pt x="1" y="1310"/>
                    <a:pt x="1" y="1155"/>
                    <a:pt x="168" y="1072"/>
                  </a:cubicBezTo>
                  <a:lnTo>
                    <a:pt x="1870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2699;p34">
              <a:extLst>
                <a:ext uri="{FF2B5EF4-FFF2-40B4-BE49-F238E27FC236}">
                  <a16:creationId xmlns:a16="http://schemas.microsoft.com/office/drawing/2014/main" id="{C8C1D485-F35F-0E3B-7EC2-83AA25FF63B1}"/>
                </a:ext>
              </a:extLst>
            </p:cNvPr>
            <p:cNvSpPr/>
            <p:nvPr/>
          </p:nvSpPr>
          <p:spPr>
            <a:xfrm>
              <a:off x="4015975" y="3897025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7" y="1"/>
                  </a:moveTo>
                  <a:cubicBezTo>
                    <a:pt x="2051" y="1"/>
                    <a:pt x="1947" y="25"/>
                    <a:pt x="1869" y="72"/>
                  </a:cubicBezTo>
                  <a:lnTo>
                    <a:pt x="167" y="1049"/>
                  </a:lnTo>
                  <a:cubicBezTo>
                    <a:pt x="0" y="1144"/>
                    <a:pt x="0" y="1287"/>
                    <a:pt x="167" y="1382"/>
                  </a:cubicBezTo>
                  <a:lnTo>
                    <a:pt x="1881" y="2358"/>
                  </a:lnTo>
                  <a:cubicBezTo>
                    <a:pt x="1965" y="2406"/>
                    <a:pt x="2069" y="2430"/>
                    <a:pt x="2173" y="2430"/>
                  </a:cubicBezTo>
                  <a:cubicBezTo>
                    <a:pt x="2277" y="2430"/>
                    <a:pt x="2381" y="2406"/>
                    <a:pt x="2465" y="2358"/>
                  </a:cubicBezTo>
                  <a:lnTo>
                    <a:pt x="4155" y="1382"/>
                  </a:lnTo>
                  <a:cubicBezTo>
                    <a:pt x="4322" y="1287"/>
                    <a:pt x="4322" y="1144"/>
                    <a:pt x="4155" y="1049"/>
                  </a:cubicBezTo>
                  <a:lnTo>
                    <a:pt x="2453" y="72"/>
                  </a:lnTo>
                  <a:cubicBezTo>
                    <a:pt x="2369" y="25"/>
                    <a:pt x="2262" y="1"/>
                    <a:pt x="2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2700;p34">
              <a:extLst>
                <a:ext uri="{FF2B5EF4-FFF2-40B4-BE49-F238E27FC236}">
                  <a16:creationId xmlns:a16="http://schemas.microsoft.com/office/drawing/2014/main" id="{18E7A38A-A462-8148-A872-BACE396C7902}"/>
                </a:ext>
              </a:extLst>
            </p:cNvPr>
            <p:cNvSpPr/>
            <p:nvPr/>
          </p:nvSpPr>
          <p:spPr>
            <a:xfrm>
              <a:off x="4015975" y="38964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1"/>
                  </a:lnTo>
                  <a:cubicBezTo>
                    <a:pt x="2298" y="2477"/>
                    <a:pt x="2048" y="2477"/>
                    <a:pt x="1881" y="2381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5"/>
                  </a:lnTo>
                  <a:cubicBezTo>
                    <a:pt x="2024" y="0"/>
                    <a:pt x="2286" y="0"/>
                    <a:pt x="2453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2701;p34">
              <a:extLst>
                <a:ext uri="{FF2B5EF4-FFF2-40B4-BE49-F238E27FC236}">
                  <a16:creationId xmlns:a16="http://schemas.microsoft.com/office/drawing/2014/main" id="{AECAD57F-3B7B-5FF6-FC23-B7021EEC8643}"/>
                </a:ext>
              </a:extLst>
            </p:cNvPr>
            <p:cNvSpPr/>
            <p:nvPr/>
          </p:nvSpPr>
          <p:spPr>
            <a:xfrm>
              <a:off x="4081150" y="39347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0" y="0"/>
                  </a:moveTo>
                  <a:cubicBezTo>
                    <a:pt x="2046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2"/>
                  </a:cubicBezTo>
                  <a:lnTo>
                    <a:pt x="1882" y="2361"/>
                  </a:lnTo>
                  <a:cubicBezTo>
                    <a:pt x="1959" y="2402"/>
                    <a:pt x="2063" y="2423"/>
                    <a:pt x="2168" y="2423"/>
                  </a:cubicBezTo>
                  <a:cubicBezTo>
                    <a:pt x="2272" y="2423"/>
                    <a:pt x="2376" y="2402"/>
                    <a:pt x="2453" y="2361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2702;p34">
              <a:extLst>
                <a:ext uri="{FF2B5EF4-FFF2-40B4-BE49-F238E27FC236}">
                  <a16:creationId xmlns:a16="http://schemas.microsoft.com/office/drawing/2014/main" id="{F6262A50-8E55-FE2D-D1DE-5E96D2E60396}"/>
                </a:ext>
              </a:extLst>
            </p:cNvPr>
            <p:cNvSpPr/>
            <p:nvPr/>
          </p:nvSpPr>
          <p:spPr>
            <a:xfrm>
              <a:off x="4081150" y="393425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53" y="2382"/>
                  </a:lnTo>
                  <a:cubicBezTo>
                    <a:pt x="2299" y="2465"/>
                    <a:pt x="2037" y="2465"/>
                    <a:pt x="1882" y="2382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2703;p34">
              <a:extLst>
                <a:ext uri="{FF2B5EF4-FFF2-40B4-BE49-F238E27FC236}">
                  <a16:creationId xmlns:a16="http://schemas.microsoft.com/office/drawing/2014/main" id="{5B8CC0F9-7873-3095-6507-D4789A5DBBEE}"/>
                </a:ext>
              </a:extLst>
            </p:cNvPr>
            <p:cNvSpPr/>
            <p:nvPr/>
          </p:nvSpPr>
          <p:spPr>
            <a:xfrm>
              <a:off x="4090375" y="3651775"/>
              <a:ext cx="106000" cy="38500"/>
            </a:xfrm>
            <a:custGeom>
              <a:avLst/>
              <a:gdLst/>
              <a:ahLst/>
              <a:cxnLst/>
              <a:rect l="l" t="t" r="r" b="b"/>
              <a:pathLst>
                <a:path w="4240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20" y="488"/>
                  </a:lnTo>
                  <a:cubicBezTo>
                    <a:pt x="4192" y="441"/>
                    <a:pt x="4239" y="381"/>
                    <a:pt x="4239" y="322"/>
                  </a:cubicBezTo>
                  <a:lnTo>
                    <a:pt x="4239" y="0"/>
                  </a:lnTo>
                  <a:cubicBezTo>
                    <a:pt x="4239" y="60"/>
                    <a:pt x="4192" y="119"/>
                    <a:pt x="4120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2704;p34">
              <a:extLst>
                <a:ext uri="{FF2B5EF4-FFF2-40B4-BE49-F238E27FC236}">
                  <a16:creationId xmlns:a16="http://schemas.microsoft.com/office/drawing/2014/main" id="{C7F65C8D-FCCC-5135-4F68-2E8E1C82BAD6}"/>
                </a:ext>
              </a:extLst>
            </p:cNvPr>
            <p:cNvSpPr/>
            <p:nvPr/>
          </p:nvSpPr>
          <p:spPr>
            <a:xfrm>
              <a:off x="4090375" y="3651775"/>
              <a:ext cx="106000" cy="39000"/>
            </a:xfrm>
            <a:custGeom>
              <a:avLst/>
              <a:gdLst/>
              <a:ahLst/>
              <a:cxnLst/>
              <a:rect l="l" t="t" r="r" b="b"/>
              <a:pathLst>
                <a:path w="4240" h="1560" fill="none" extrusionOk="0">
                  <a:moveTo>
                    <a:pt x="4120" y="488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20" y="167"/>
                  </a:lnTo>
                  <a:cubicBezTo>
                    <a:pt x="4192" y="119"/>
                    <a:pt x="4239" y="60"/>
                    <a:pt x="4239" y="0"/>
                  </a:cubicBezTo>
                  <a:lnTo>
                    <a:pt x="4239" y="322"/>
                  </a:lnTo>
                  <a:cubicBezTo>
                    <a:pt x="4239" y="381"/>
                    <a:pt x="4192" y="441"/>
                    <a:pt x="4120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2705;p34">
              <a:extLst>
                <a:ext uri="{FF2B5EF4-FFF2-40B4-BE49-F238E27FC236}">
                  <a16:creationId xmlns:a16="http://schemas.microsoft.com/office/drawing/2014/main" id="{D877DA1A-9F92-79A8-AC2C-929BD373D7CD}"/>
                </a:ext>
              </a:extLst>
            </p:cNvPr>
            <p:cNvSpPr/>
            <p:nvPr/>
          </p:nvSpPr>
          <p:spPr>
            <a:xfrm>
              <a:off x="4193975" y="3793750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501"/>
                  </a:cubicBezTo>
                  <a:lnTo>
                    <a:pt x="1834" y="1477"/>
                  </a:lnTo>
                  <a:cubicBezTo>
                    <a:pt x="1905" y="1525"/>
                    <a:pt x="2009" y="1548"/>
                    <a:pt x="2116" y="1548"/>
                  </a:cubicBezTo>
                  <a:cubicBezTo>
                    <a:pt x="2224" y="1548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27" y="1218"/>
                    <a:pt x="2121" y="1218"/>
                  </a:cubicBezTo>
                  <a:cubicBezTo>
                    <a:pt x="2015" y="1218"/>
                    <a:pt x="1911" y="1197"/>
                    <a:pt x="1834" y="1155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2706;p34">
              <a:extLst>
                <a:ext uri="{FF2B5EF4-FFF2-40B4-BE49-F238E27FC236}">
                  <a16:creationId xmlns:a16="http://schemas.microsoft.com/office/drawing/2014/main" id="{EBA536C2-C208-15EA-C055-F16B91627900}"/>
                </a:ext>
              </a:extLst>
            </p:cNvPr>
            <p:cNvSpPr/>
            <p:nvPr/>
          </p:nvSpPr>
          <p:spPr>
            <a:xfrm>
              <a:off x="4193975" y="3793750"/>
              <a:ext cx="105675" cy="39325"/>
            </a:xfrm>
            <a:custGeom>
              <a:avLst/>
              <a:gdLst/>
              <a:ahLst/>
              <a:cxnLst/>
              <a:rect l="l" t="t" r="r" b="b"/>
              <a:pathLst>
                <a:path w="4227" h="1573" fill="none" extrusionOk="0">
                  <a:moveTo>
                    <a:pt x="1834" y="1477"/>
                  </a:moveTo>
                  <a:lnTo>
                    <a:pt x="119" y="501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55"/>
                  </a:lnTo>
                  <a:cubicBezTo>
                    <a:pt x="1988" y="1239"/>
                    <a:pt x="2250" y="1239"/>
                    <a:pt x="2417" y="1155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3"/>
                    <a:pt x="4179" y="453"/>
                    <a:pt x="4108" y="501"/>
                  </a:cubicBezTo>
                  <a:lnTo>
                    <a:pt x="2417" y="1477"/>
                  </a:lnTo>
                  <a:cubicBezTo>
                    <a:pt x="2250" y="1572"/>
                    <a:pt x="1977" y="1572"/>
                    <a:pt x="1834" y="147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2707;p34">
              <a:extLst>
                <a:ext uri="{FF2B5EF4-FFF2-40B4-BE49-F238E27FC236}">
                  <a16:creationId xmlns:a16="http://schemas.microsoft.com/office/drawing/2014/main" id="{EE1857ED-16F4-3FFB-246C-78EE9AD9505C}"/>
                </a:ext>
              </a:extLst>
            </p:cNvPr>
            <p:cNvSpPr/>
            <p:nvPr/>
          </p:nvSpPr>
          <p:spPr>
            <a:xfrm>
              <a:off x="4088600" y="3893175"/>
              <a:ext cx="227725" cy="107775"/>
            </a:xfrm>
            <a:custGeom>
              <a:avLst/>
              <a:gdLst/>
              <a:ahLst/>
              <a:cxnLst/>
              <a:rect l="l" t="t" r="r" b="b"/>
              <a:pathLst>
                <a:path w="9109" h="4311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488"/>
                  </a:cubicBezTo>
                  <a:lnTo>
                    <a:pt x="1441" y="1250"/>
                  </a:lnTo>
                  <a:lnTo>
                    <a:pt x="4048" y="2751"/>
                  </a:lnTo>
                  <a:lnTo>
                    <a:pt x="6620" y="4239"/>
                  </a:lnTo>
                  <a:cubicBezTo>
                    <a:pt x="6703" y="4286"/>
                    <a:pt x="6811" y="4310"/>
                    <a:pt x="6916" y="4310"/>
                  </a:cubicBezTo>
                  <a:cubicBezTo>
                    <a:pt x="7022" y="4310"/>
                    <a:pt x="7126" y="4286"/>
                    <a:pt x="7204" y="4239"/>
                  </a:cubicBezTo>
                  <a:lnTo>
                    <a:pt x="8989" y="3203"/>
                  </a:lnTo>
                  <a:cubicBezTo>
                    <a:pt x="9073" y="3155"/>
                    <a:pt x="9109" y="3096"/>
                    <a:pt x="9109" y="3036"/>
                  </a:cubicBezTo>
                  <a:lnTo>
                    <a:pt x="9109" y="2715"/>
                  </a:lnTo>
                  <a:cubicBezTo>
                    <a:pt x="9109" y="2774"/>
                    <a:pt x="9073" y="2834"/>
                    <a:pt x="8989" y="2870"/>
                  </a:cubicBezTo>
                  <a:lnTo>
                    <a:pt x="7204" y="3917"/>
                  </a:lnTo>
                  <a:cubicBezTo>
                    <a:pt x="7120" y="3959"/>
                    <a:pt x="7016" y="3980"/>
                    <a:pt x="6912" y="3980"/>
                  </a:cubicBezTo>
                  <a:cubicBezTo>
                    <a:pt x="6808" y="3980"/>
                    <a:pt x="6703" y="3959"/>
                    <a:pt x="6620" y="3917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2708;p34">
              <a:extLst>
                <a:ext uri="{FF2B5EF4-FFF2-40B4-BE49-F238E27FC236}">
                  <a16:creationId xmlns:a16="http://schemas.microsoft.com/office/drawing/2014/main" id="{703F3FA9-D10A-FB50-F166-18E59534BDF5}"/>
                </a:ext>
              </a:extLst>
            </p:cNvPr>
            <p:cNvSpPr/>
            <p:nvPr/>
          </p:nvSpPr>
          <p:spPr>
            <a:xfrm>
              <a:off x="4088600" y="3893175"/>
              <a:ext cx="227725" cy="108375"/>
            </a:xfrm>
            <a:custGeom>
              <a:avLst/>
              <a:gdLst/>
              <a:ahLst/>
              <a:cxnLst/>
              <a:rect l="l" t="t" r="r" b="b"/>
              <a:pathLst>
                <a:path w="9109" h="4335" fill="none" extrusionOk="0">
                  <a:moveTo>
                    <a:pt x="9109" y="2715"/>
                  </a:moveTo>
                  <a:lnTo>
                    <a:pt x="9109" y="3036"/>
                  </a:lnTo>
                  <a:cubicBezTo>
                    <a:pt x="9109" y="3096"/>
                    <a:pt x="9073" y="3155"/>
                    <a:pt x="8989" y="3203"/>
                  </a:cubicBezTo>
                  <a:lnTo>
                    <a:pt x="7204" y="4239"/>
                  </a:lnTo>
                  <a:cubicBezTo>
                    <a:pt x="7049" y="4334"/>
                    <a:pt x="6787" y="4334"/>
                    <a:pt x="6620" y="4239"/>
                  </a:cubicBezTo>
                  <a:lnTo>
                    <a:pt x="4048" y="2751"/>
                  </a:lnTo>
                  <a:lnTo>
                    <a:pt x="1441" y="1250"/>
                  </a:lnTo>
                  <a:lnTo>
                    <a:pt x="119" y="488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6620" y="3917"/>
                  </a:lnTo>
                  <a:cubicBezTo>
                    <a:pt x="6787" y="4001"/>
                    <a:pt x="7037" y="4001"/>
                    <a:pt x="7204" y="3917"/>
                  </a:cubicBezTo>
                  <a:lnTo>
                    <a:pt x="8989" y="2870"/>
                  </a:lnTo>
                  <a:cubicBezTo>
                    <a:pt x="9073" y="2834"/>
                    <a:pt x="9109" y="2774"/>
                    <a:pt x="9109" y="271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2709;p34">
              <a:extLst>
                <a:ext uri="{FF2B5EF4-FFF2-40B4-BE49-F238E27FC236}">
                  <a16:creationId xmlns:a16="http://schemas.microsoft.com/office/drawing/2014/main" id="{E1C14848-6BEE-2987-450D-EB10C245BFFB}"/>
                </a:ext>
              </a:extLst>
            </p:cNvPr>
            <p:cNvSpPr/>
            <p:nvPr/>
          </p:nvSpPr>
          <p:spPr>
            <a:xfrm>
              <a:off x="4128475" y="38381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39"/>
                    <a:pt x="2126" y="1539"/>
                  </a:cubicBezTo>
                  <a:cubicBezTo>
                    <a:pt x="2230" y="1539"/>
                    <a:pt x="2334" y="1519"/>
                    <a:pt x="2418" y="1477"/>
                  </a:cubicBezTo>
                  <a:lnTo>
                    <a:pt x="4108" y="489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18" y="1144"/>
                  </a:lnTo>
                  <a:cubicBezTo>
                    <a:pt x="2334" y="1191"/>
                    <a:pt x="2227" y="1215"/>
                    <a:pt x="2121" y="1215"/>
                  </a:cubicBezTo>
                  <a:cubicBezTo>
                    <a:pt x="2016" y="1215"/>
                    <a:pt x="1912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2710;p34">
              <a:extLst>
                <a:ext uri="{FF2B5EF4-FFF2-40B4-BE49-F238E27FC236}">
                  <a16:creationId xmlns:a16="http://schemas.microsoft.com/office/drawing/2014/main" id="{A5E62797-26D4-FE56-EF18-4AFBE590CFC3}"/>
                </a:ext>
              </a:extLst>
            </p:cNvPr>
            <p:cNvSpPr/>
            <p:nvPr/>
          </p:nvSpPr>
          <p:spPr>
            <a:xfrm>
              <a:off x="4128475" y="38381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1989" y="1239"/>
                    <a:pt x="2251" y="1239"/>
                    <a:pt x="2418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3"/>
                    <a:pt x="4180" y="453"/>
                    <a:pt x="4108" y="489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2711;p34">
              <a:extLst>
                <a:ext uri="{FF2B5EF4-FFF2-40B4-BE49-F238E27FC236}">
                  <a16:creationId xmlns:a16="http://schemas.microsoft.com/office/drawing/2014/main" id="{11758159-74A7-83A3-AE9E-38782EAB11EF}"/>
                </a:ext>
              </a:extLst>
            </p:cNvPr>
            <p:cNvSpPr/>
            <p:nvPr/>
          </p:nvSpPr>
          <p:spPr>
            <a:xfrm>
              <a:off x="4126700" y="3754750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489"/>
                  </a:cubicBezTo>
                  <a:lnTo>
                    <a:pt x="1834" y="1477"/>
                  </a:lnTo>
                  <a:cubicBezTo>
                    <a:pt x="1911" y="1519"/>
                    <a:pt x="2015" y="1540"/>
                    <a:pt x="2120" y="1540"/>
                  </a:cubicBezTo>
                  <a:cubicBezTo>
                    <a:pt x="2224" y="1540"/>
                    <a:pt x="2328" y="1519"/>
                    <a:pt x="2405" y="1477"/>
                  </a:cubicBezTo>
                  <a:lnTo>
                    <a:pt x="4108" y="489"/>
                  </a:lnTo>
                  <a:cubicBezTo>
                    <a:pt x="4179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8"/>
                  </a:cubicBezTo>
                  <a:lnTo>
                    <a:pt x="2405" y="1144"/>
                  </a:lnTo>
                  <a:cubicBezTo>
                    <a:pt x="2328" y="1191"/>
                    <a:pt x="2224" y="1215"/>
                    <a:pt x="2120" y="1215"/>
                  </a:cubicBezTo>
                  <a:cubicBezTo>
                    <a:pt x="2015" y="1215"/>
                    <a:pt x="1911" y="1191"/>
                    <a:pt x="1834" y="1144"/>
                  </a:cubicBezTo>
                  <a:lnTo>
                    <a:pt x="119" y="168"/>
                  </a:lnTo>
                  <a:cubicBezTo>
                    <a:pt x="24" y="120"/>
                    <a:pt x="0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2712;p34">
              <a:extLst>
                <a:ext uri="{FF2B5EF4-FFF2-40B4-BE49-F238E27FC236}">
                  <a16:creationId xmlns:a16="http://schemas.microsoft.com/office/drawing/2014/main" id="{1F7F4C18-AE0C-4016-8951-A4D7A1A2D413}"/>
                </a:ext>
              </a:extLst>
            </p:cNvPr>
            <p:cNvSpPr/>
            <p:nvPr/>
          </p:nvSpPr>
          <p:spPr>
            <a:xfrm>
              <a:off x="4126700" y="375475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119" y="168"/>
                  </a:moveTo>
                  <a:lnTo>
                    <a:pt x="1834" y="1144"/>
                  </a:lnTo>
                  <a:cubicBezTo>
                    <a:pt x="1989" y="1239"/>
                    <a:pt x="2251" y="1239"/>
                    <a:pt x="2405" y="1144"/>
                  </a:cubicBezTo>
                  <a:lnTo>
                    <a:pt x="4108" y="168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79" y="453"/>
                    <a:pt x="4108" y="489"/>
                  </a:cubicBezTo>
                  <a:lnTo>
                    <a:pt x="2405" y="1477"/>
                  </a:lnTo>
                  <a:cubicBezTo>
                    <a:pt x="2251" y="1561"/>
                    <a:pt x="1989" y="1561"/>
                    <a:pt x="1834" y="1477"/>
                  </a:cubicBezTo>
                  <a:lnTo>
                    <a:pt x="119" y="489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48"/>
                    <a:pt x="24" y="120"/>
                    <a:pt x="119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2713;p34">
              <a:extLst>
                <a:ext uri="{FF2B5EF4-FFF2-40B4-BE49-F238E27FC236}">
                  <a16:creationId xmlns:a16="http://schemas.microsoft.com/office/drawing/2014/main" id="{31C25226-3B37-3F41-A42B-BA1CB72D7698}"/>
                </a:ext>
              </a:extLst>
            </p:cNvPr>
            <p:cNvSpPr/>
            <p:nvPr/>
          </p:nvSpPr>
          <p:spPr>
            <a:xfrm>
              <a:off x="4153775" y="3598775"/>
              <a:ext cx="88125" cy="38725"/>
            </a:xfrm>
            <a:custGeom>
              <a:avLst/>
              <a:gdLst/>
              <a:ahLst/>
              <a:cxnLst/>
              <a:rect l="l" t="t" r="r" b="b"/>
              <a:pathLst>
                <a:path w="3525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3406" y="894"/>
                  </a:lnTo>
                  <a:cubicBezTo>
                    <a:pt x="3489" y="858"/>
                    <a:pt x="3525" y="799"/>
                    <a:pt x="3525" y="739"/>
                  </a:cubicBezTo>
                  <a:lnTo>
                    <a:pt x="3525" y="406"/>
                  </a:lnTo>
                  <a:cubicBezTo>
                    <a:pt x="3525" y="465"/>
                    <a:pt x="3489" y="525"/>
                    <a:pt x="3406" y="572"/>
                  </a:cubicBezTo>
                  <a:lnTo>
                    <a:pt x="2418" y="1156"/>
                  </a:lnTo>
                  <a:cubicBezTo>
                    <a:pt x="2334" y="1198"/>
                    <a:pt x="2230" y="1218"/>
                    <a:pt x="2126" y="1218"/>
                  </a:cubicBezTo>
                  <a:cubicBezTo>
                    <a:pt x="2022" y="1218"/>
                    <a:pt x="1918" y="1198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2714;p34">
              <a:extLst>
                <a:ext uri="{FF2B5EF4-FFF2-40B4-BE49-F238E27FC236}">
                  <a16:creationId xmlns:a16="http://schemas.microsoft.com/office/drawing/2014/main" id="{04A0E5F1-4721-2146-0123-115B06BC9323}"/>
                </a:ext>
              </a:extLst>
            </p:cNvPr>
            <p:cNvSpPr/>
            <p:nvPr/>
          </p:nvSpPr>
          <p:spPr>
            <a:xfrm>
              <a:off x="4153775" y="3598775"/>
              <a:ext cx="88125" cy="39325"/>
            </a:xfrm>
            <a:custGeom>
              <a:avLst/>
              <a:gdLst/>
              <a:ahLst/>
              <a:cxnLst/>
              <a:rect l="l" t="t" r="r" b="b"/>
              <a:pathLst>
                <a:path w="3525" h="1573" fill="none" extrusionOk="0">
                  <a:moveTo>
                    <a:pt x="120" y="168"/>
                  </a:move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3406" y="572"/>
                  </a:lnTo>
                  <a:cubicBezTo>
                    <a:pt x="3489" y="525"/>
                    <a:pt x="3525" y="465"/>
                    <a:pt x="3525" y="406"/>
                  </a:cubicBezTo>
                  <a:lnTo>
                    <a:pt x="3525" y="739"/>
                  </a:lnTo>
                  <a:cubicBezTo>
                    <a:pt x="3525" y="799"/>
                    <a:pt x="3489" y="858"/>
                    <a:pt x="3406" y="894"/>
                  </a:cubicBezTo>
                  <a:lnTo>
                    <a:pt x="2418" y="1477"/>
                  </a:lnTo>
                  <a:cubicBezTo>
                    <a:pt x="2251" y="1573"/>
                    <a:pt x="2001" y="1573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2715;p34">
              <a:extLst>
                <a:ext uri="{FF2B5EF4-FFF2-40B4-BE49-F238E27FC236}">
                  <a16:creationId xmlns:a16="http://schemas.microsoft.com/office/drawing/2014/main" id="{5CF2EAD9-4271-89FD-A314-48414254CE0C}"/>
                </a:ext>
              </a:extLst>
            </p:cNvPr>
            <p:cNvSpPr/>
            <p:nvPr/>
          </p:nvSpPr>
          <p:spPr>
            <a:xfrm>
              <a:off x="4148725" y="40033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489"/>
                  </a:cubicBezTo>
                  <a:lnTo>
                    <a:pt x="1822" y="1477"/>
                  </a:lnTo>
                  <a:cubicBezTo>
                    <a:pt x="1905" y="1519"/>
                    <a:pt x="2010" y="1539"/>
                    <a:pt x="2114" y="1539"/>
                  </a:cubicBezTo>
                  <a:cubicBezTo>
                    <a:pt x="2218" y="1539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05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5" y="1191"/>
                    <a:pt x="1822" y="1144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2716;p34">
              <a:extLst>
                <a:ext uri="{FF2B5EF4-FFF2-40B4-BE49-F238E27FC236}">
                  <a16:creationId xmlns:a16="http://schemas.microsoft.com/office/drawing/2014/main" id="{87765F34-ADA3-2723-7DAB-049EC8D323AE}"/>
                </a:ext>
              </a:extLst>
            </p:cNvPr>
            <p:cNvSpPr/>
            <p:nvPr/>
          </p:nvSpPr>
          <p:spPr>
            <a:xfrm>
              <a:off x="4148725" y="40033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227" y="1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489"/>
                  </a:cubicBezTo>
                  <a:lnTo>
                    <a:pt x="2405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19" y="489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1822" y="1144"/>
                  </a:lnTo>
                  <a:cubicBezTo>
                    <a:pt x="1989" y="1239"/>
                    <a:pt x="2239" y="1239"/>
                    <a:pt x="2405" y="1144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2717;p34">
              <a:extLst>
                <a:ext uri="{FF2B5EF4-FFF2-40B4-BE49-F238E27FC236}">
                  <a16:creationId xmlns:a16="http://schemas.microsoft.com/office/drawing/2014/main" id="{0A2FA8A9-6D80-6722-773C-A8C869FE2493}"/>
                </a:ext>
              </a:extLst>
            </p:cNvPr>
            <p:cNvSpPr/>
            <p:nvPr/>
          </p:nvSpPr>
          <p:spPr>
            <a:xfrm>
              <a:off x="4156450" y="3690175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37" y="441"/>
                    <a:pt x="120" y="488"/>
                  </a:cubicBezTo>
                  <a:lnTo>
                    <a:pt x="1823" y="1465"/>
                  </a:lnTo>
                  <a:cubicBezTo>
                    <a:pt x="1906" y="1512"/>
                    <a:pt x="2013" y="1536"/>
                    <a:pt x="2119" y="1536"/>
                  </a:cubicBezTo>
                  <a:cubicBezTo>
                    <a:pt x="2224" y="1536"/>
                    <a:pt x="2329" y="1512"/>
                    <a:pt x="2406" y="1465"/>
                  </a:cubicBezTo>
                  <a:lnTo>
                    <a:pt x="4109" y="488"/>
                  </a:lnTo>
                  <a:cubicBezTo>
                    <a:pt x="4180" y="441"/>
                    <a:pt x="4228" y="381"/>
                    <a:pt x="4228" y="322"/>
                  </a:cubicBezTo>
                  <a:lnTo>
                    <a:pt x="4228" y="0"/>
                  </a:lnTo>
                  <a:cubicBezTo>
                    <a:pt x="4228" y="48"/>
                    <a:pt x="4180" y="119"/>
                    <a:pt x="4109" y="155"/>
                  </a:cubicBezTo>
                  <a:lnTo>
                    <a:pt x="2406" y="1143"/>
                  </a:lnTo>
                  <a:cubicBezTo>
                    <a:pt x="2335" y="1185"/>
                    <a:pt x="2230" y="1206"/>
                    <a:pt x="2123" y="1206"/>
                  </a:cubicBezTo>
                  <a:cubicBezTo>
                    <a:pt x="2016" y="1206"/>
                    <a:pt x="1906" y="1185"/>
                    <a:pt x="1823" y="1143"/>
                  </a:cubicBezTo>
                  <a:lnTo>
                    <a:pt x="120" y="155"/>
                  </a:lnTo>
                  <a:cubicBezTo>
                    <a:pt x="37" y="107"/>
                    <a:pt x="1" y="4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2718;p34">
              <a:extLst>
                <a:ext uri="{FF2B5EF4-FFF2-40B4-BE49-F238E27FC236}">
                  <a16:creationId xmlns:a16="http://schemas.microsoft.com/office/drawing/2014/main" id="{DEFF3AB4-01C7-ADF5-20F7-B13B0E81DD33}"/>
                </a:ext>
              </a:extLst>
            </p:cNvPr>
            <p:cNvSpPr/>
            <p:nvPr/>
          </p:nvSpPr>
          <p:spPr>
            <a:xfrm>
              <a:off x="4156450" y="36901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2406" y="1143"/>
                  </a:moveTo>
                  <a:lnTo>
                    <a:pt x="4109" y="155"/>
                  </a:lnTo>
                  <a:cubicBezTo>
                    <a:pt x="4180" y="119"/>
                    <a:pt x="4228" y="48"/>
                    <a:pt x="4228" y="0"/>
                  </a:cubicBezTo>
                  <a:lnTo>
                    <a:pt x="4228" y="322"/>
                  </a:lnTo>
                  <a:cubicBezTo>
                    <a:pt x="4228" y="381"/>
                    <a:pt x="4180" y="441"/>
                    <a:pt x="4109" y="488"/>
                  </a:cubicBezTo>
                  <a:lnTo>
                    <a:pt x="2406" y="1465"/>
                  </a:lnTo>
                  <a:cubicBezTo>
                    <a:pt x="2251" y="1560"/>
                    <a:pt x="1989" y="1560"/>
                    <a:pt x="1823" y="1465"/>
                  </a:cubicBezTo>
                  <a:lnTo>
                    <a:pt x="120" y="488"/>
                  </a:lnTo>
                  <a:cubicBezTo>
                    <a:pt x="37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48"/>
                    <a:pt x="37" y="107"/>
                    <a:pt x="120" y="155"/>
                  </a:cubicBezTo>
                  <a:lnTo>
                    <a:pt x="1823" y="1143"/>
                  </a:lnTo>
                  <a:cubicBezTo>
                    <a:pt x="1989" y="1227"/>
                    <a:pt x="2263" y="1227"/>
                    <a:pt x="2406" y="114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2719;p34">
              <a:extLst>
                <a:ext uri="{FF2B5EF4-FFF2-40B4-BE49-F238E27FC236}">
                  <a16:creationId xmlns:a16="http://schemas.microsoft.com/office/drawing/2014/main" id="{F8DEC9BE-B925-FCF4-41BD-DBF7F2E33A17}"/>
                </a:ext>
              </a:extLst>
            </p:cNvPr>
            <p:cNvSpPr/>
            <p:nvPr/>
          </p:nvSpPr>
          <p:spPr>
            <a:xfrm>
              <a:off x="4224025" y="372885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2"/>
                    <a:pt x="120" y="489"/>
                  </a:cubicBezTo>
                  <a:lnTo>
                    <a:pt x="1834" y="1465"/>
                  </a:lnTo>
                  <a:cubicBezTo>
                    <a:pt x="1918" y="1513"/>
                    <a:pt x="2022" y="1537"/>
                    <a:pt x="2126" y="1537"/>
                  </a:cubicBezTo>
                  <a:cubicBezTo>
                    <a:pt x="2230" y="1537"/>
                    <a:pt x="2334" y="1513"/>
                    <a:pt x="2418" y="1465"/>
                  </a:cubicBezTo>
                  <a:lnTo>
                    <a:pt x="4108" y="489"/>
                  </a:lnTo>
                  <a:cubicBezTo>
                    <a:pt x="4192" y="442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1"/>
                    <a:pt x="4192" y="120"/>
                    <a:pt x="4108" y="156"/>
                  </a:cubicBezTo>
                  <a:lnTo>
                    <a:pt x="2418" y="1144"/>
                  </a:lnTo>
                  <a:cubicBezTo>
                    <a:pt x="2334" y="1186"/>
                    <a:pt x="2230" y="1206"/>
                    <a:pt x="2126" y="1206"/>
                  </a:cubicBezTo>
                  <a:cubicBezTo>
                    <a:pt x="2022" y="1206"/>
                    <a:pt x="1918" y="1186"/>
                    <a:pt x="1834" y="1144"/>
                  </a:cubicBezTo>
                  <a:lnTo>
                    <a:pt x="120" y="156"/>
                  </a:lnTo>
                  <a:cubicBezTo>
                    <a:pt x="48" y="120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2720;p34">
              <a:extLst>
                <a:ext uri="{FF2B5EF4-FFF2-40B4-BE49-F238E27FC236}">
                  <a16:creationId xmlns:a16="http://schemas.microsoft.com/office/drawing/2014/main" id="{50CF9771-6F37-C2AF-B7E3-1777690DE9AA}"/>
                </a:ext>
              </a:extLst>
            </p:cNvPr>
            <p:cNvSpPr/>
            <p:nvPr/>
          </p:nvSpPr>
          <p:spPr>
            <a:xfrm>
              <a:off x="4224025" y="37288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56"/>
                  </a:moveTo>
                  <a:lnTo>
                    <a:pt x="1834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8" y="156"/>
                  </a:lnTo>
                  <a:cubicBezTo>
                    <a:pt x="4192" y="120"/>
                    <a:pt x="4227" y="61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2" y="442"/>
                    <a:pt x="4108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4" y="1465"/>
                  </a:cubicBezTo>
                  <a:lnTo>
                    <a:pt x="120" y="489"/>
                  </a:lnTo>
                  <a:cubicBezTo>
                    <a:pt x="48" y="442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1"/>
                    <a:pt x="48" y="120"/>
                    <a:pt x="120" y="15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2721;p34">
              <a:extLst>
                <a:ext uri="{FF2B5EF4-FFF2-40B4-BE49-F238E27FC236}">
                  <a16:creationId xmlns:a16="http://schemas.microsoft.com/office/drawing/2014/main" id="{8963F616-106C-2DC9-C99E-7BFCD3F6244A}"/>
                </a:ext>
              </a:extLst>
            </p:cNvPr>
            <p:cNvSpPr/>
            <p:nvPr/>
          </p:nvSpPr>
          <p:spPr>
            <a:xfrm>
              <a:off x="4420775" y="384257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20" y="488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204" y="119"/>
                    <a:pt x="4120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2722;p34">
              <a:extLst>
                <a:ext uri="{FF2B5EF4-FFF2-40B4-BE49-F238E27FC236}">
                  <a16:creationId xmlns:a16="http://schemas.microsoft.com/office/drawing/2014/main" id="{A948EF70-7433-FDED-4BB0-5AEBF86F5810}"/>
                </a:ext>
              </a:extLst>
            </p:cNvPr>
            <p:cNvSpPr/>
            <p:nvPr/>
          </p:nvSpPr>
          <p:spPr>
            <a:xfrm>
              <a:off x="4420775" y="38425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92" y="453"/>
                    <a:pt x="4120" y="488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20" y="167"/>
                  </a:lnTo>
                  <a:cubicBezTo>
                    <a:pt x="4204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2723;p34">
              <a:extLst>
                <a:ext uri="{FF2B5EF4-FFF2-40B4-BE49-F238E27FC236}">
                  <a16:creationId xmlns:a16="http://schemas.microsoft.com/office/drawing/2014/main" id="{8417C0FD-9DEA-1013-6155-EE5AE33D8D0C}"/>
                </a:ext>
              </a:extLst>
            </p:cNvPr>
            <p:cNvSpPr/>
            <p:nvPr/>
          </p:nvSpPr>
          <p:spPr>
            <a:xfrm>
              <a:off x="4290100" y="376695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7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3" y="1525"/>
                    <a:pt x="2406" y="1477"/>
                  </a:cubicBezTo>
                  <a:lnTo>
                    <a:pt x="4108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1"/>
                    <a:pt x="4180" y="120"/>
                    <a:pt x="4108" y="168"/>
                  </a:cubicBezTo>
                  <a:lnTo>
                    <a:pt x="2406" y="1156"/>
                  </a:lnTo>
                  <a:cubicBezTo>
                    <a:pt x="2323" y="1198"/>
                    <a:pt x="2218" y="1218"/>
                    <a:pt x="2114" y="1218"/>
                  </a:cubicBezTo>
                  <a:cubicBezTo>
                    <a:pt x="2010" y="1218"/>
                    <a:pt x="1906" y="1198"/>
                    <a:pt x="1822" y="1156"/>
                  </a:cubicBezTo>
                  <a:lnTo>
                    <a:pt x="120" y="168"/>
                  </a:lnTo>
                  <a:cubicBezTo>
                    <a:pt x="37" y="120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2724;p34">
              <a:extLst>
                <a:ext uri="{FF2B5EF4-FFF2-40B4-BE49-F238E27FC236}">
                  <a16:creationId xmlns:a16="http://schemas.microsoft.com/office/drawing/2014/main" id="{FAE79D2F-F54A-BA10-1E1D-0DF7A748F0A4}"/>
                </a:ext>
              </a:extLst>
            </p:cNvPr>
            <p:cNvSpPr/>
            <p:nvPr/>
          </p:nvSpPr>
          <p:spPr>
            <a:xfrm>
              <a:off x="4290100" y="376695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20" y="501"/>
                  </a:moveTo>
                  <a:cubicBezTo>
                    <a:pt x="37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1"/>
                    <a:pt x="37" y="120"/>
                    <a:pt x="120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8"/>
                  </a:lnTo>
                  <a:cubicBezTo>
                    <a:pt x="4180" y="120"/>
                    <a:pt x="4228" y="61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8" y="501"/>
                  </a:cubicBezTo>
                  <a:lnTo>
                    <a:pt x="2406" y="1477"/>
                  </a:lnTo>
                  <a:cubicBezTo>
                    <a:pt x="2239" y="1573"/>
                    <a:pt x="1989" y="1573"/>
                    <a:pt x="1822" y="147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2725;p34">
              <a:extLst>
                <a:ext uri="{FF2B5EF4-FFF2-40B4-BE49-F238E27FC236}">
                  <a16:creationId xmlns:a16="http://schemas.microsoft.com/office/drawing/2014/main" id="{D636B78C-B2C0-F195-166D-BEF11B2B6F15}"/>
                </a:ext>
              </a:extLst>
            </p:cNvPr>
            <p:cNvSpPr/>
            <p:nvPr/>
          </p:nvSpPr>
          <p:spPr>
            <a:xfrm>
              <a:off x="4197250" y="3877975"/>
              <a:ext cx="255400" cy="83975"/>
            </a:xfrm>
            <a:custGeom>
              <a:avLst/>
              <a:gdLst/>
              <a:ahLst/>
              <a:cxnLst/>
              <a:rect l="l" t="t" r="r" b="b"/>
              <a:pathLst>
                <a:path w="10216" h="3359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2"/>
                    <a:pt x="119" y="489"/>
                  </a:cubicBezTo>
                  <a:lnTo>
                    <a:pt x="4977" y="3287"/>
                  </a:lnTo>
                  <a:cubicBezTo>
                    <a:pt x="5060" y="3335"/>
                    <a:pt x="5164" y="3359"/>
                    <a:pt x="5269" y="3359"/>
                  </a:cubicBezTo>
                  <a:cubicBezTo>
                    <a:pt x="5373" y="3359"/>
                    <a:pt x="5477" y="3335"/>
                    <a:pt x="5560" y="3287"/>
                  </a:cubicBezTo>
                  <a:lnTo>
                    <a:pt x="10097" y="656"/>
                  </a:lnTo>
                  <a:cubicBezTo>
                    <a:pt x="10168" y="608"/>
                    <a:pt x="10216" y="549"/>
                    <a:pt x="10216" y="489"/>
                  </a:cubicBezTo>
                  <a:lnTo>
                    <a:pt x="10216" y="168"/>
                  </a:lnTo>
                  <a:cubicBezTo>
                    <a:pt x="10216" y="227"/>
                    <a:pt x="10168" y="287"/>
                    <a:pt x="10097" y="322"/>
                  </a:cubicBezTo>
                  <a:lnTo>
                    <a:pt x="5560" y="2966"/>
                  </a:lnTo>
                  <a:cubicBezTo>
                    <a:pt x="5477" y="3007"/>
                    <a:pt x="5370" y="3028"/>
                    <a:pt x="5264" y="3028"/>
                  </a:cubicBezTo>
                  <a:cubicBezTo>
                    <a:pt x="5158" y="3028"/>
                    <a:pt x="5054" y="3007"/>
                    <a:pt x="4977" y="2966"/>
                  </a:cubicBezTo>
                  <a:lnTo>
                    <a:pt x="119" y="168"/>
                  </a:lnTo>
                  <a:cubicBezTo>
                    <a:pt x="48" y="120"/>
                    <a:pt x="0" y="6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2726;p34">
              <a:extLst>
                <a:ext uri="{FF2B5EF4-FFF2-40B4-BE49-F238E27FC236}">
                  <a16:creationId xmlns:a16="http://schemas.microsoft.com/office/drawing/2014/main" id="{C34F9E52-8722-499C-A86A-94EBB950C548}"/>
                </a:ext>
              </a:extLst>
            </p:cNvPr>
            <p:cNvSpPr/>
            <p:nvPr/>
          </p:nvSpPr>
          <p:spPr>
            <a:xfrm>
              <a:off x="4197250" y="3877975"/>
              <a:ext cx="255400" cy="84575"/>
            </a:xfrm>
            <a:custGeom>
              <a:avLst/>
              <a:gdLst/>
              <a:ahLst/>
              <a:cxnLst/>
              <a:rect l="l" t="t" r="r" b="b"/>
              <a:pathLst>
                <a:path w="10216" h="3383" fill="none" extrusionOk="0">
                  <a:moveTo>
                    <a:pt x="10216" y="168"/>
                  </a:moveTo>
                  <a:lnTo>
                    <a:pt x="10216" y="489"/>
                  </a:lnTo>
                  <a:cubicBezTo>
                    <a:pt x="10216" y="549"/>
                    <a:pt x="10168" y="608"/>
                    <a:pt x="10097" y="656"/>
                  </a:cubicBezTo>
                  <a:lnTo>
                    <a:pt x="5560" y="3287"/>
                  </a:lnTo>
                  <a:cubicBezTo>
                    <a:pt x="5394" y="3382"/>
                    <a:pt x="5144" y="3382"/>
                    <a:pt x="4977" y="3287"/>
                  </a:cubicBezTo>
                  <a:lnTo>
                    <a:pt x="119" y="489"/>
                  </a:lnTo>
                  <a:cubicBezTo>
                    <a:pt x="48" y="442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1"/>
                    <a:pt x="48" y="120"/>
                    <a:pt x="119" y="168"/>
                  </a:cubicBezTo>
                  <a:lnTo>
                    <a:pt x="4977" y="2966"/>
                  </a:lnTo>
                  <a:cubicBezTo>
                    <a:pt x="5132" y="3049"/>
                    <a:pt x="5394" y="3049"/>
                    <a:pt x="5560" y="2966"/>
                  </a:cubicBezTo>
                  <a:lnTo>
                    <a:pt x="10097" y="322"/>
                  </a:lnTo>
                  <a:cubicBezTo>
                    <a:pt x="10168" y="287"/>
                    <a:pt x="10216" y="227"/>
                    <a:pt x="10216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2727;p34">
              <a:extLst>
                <a:ext uri="{FF2B5EF4-FFF2-40B4-BE49-F238E27FC236}">
                  <a16:creationId xmlns:a16="http://schemas.microsoft.com/office/drawing/2014/main" id="{414D309F-5C33-DB81-84CD-BAEBB0DD5EF0}"/>
                </a:ext>
              </a:extLst>
            </p:cNvPr>
            <p:cNvSpPr/>
            <p:nvPr/>
          </p:nvSpPr>
          <p:spPr>
            <a:xfrm>
              <a:off x="4363925" y="3720225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40"/>
                    <a:pt x="2126" y="1540"/>
                  </a:cubicBezTo>
                  <a:cubicBezTo>
                    <a:pt x="2230" y="1540"/>
                    <a:pt x="2334" y="1519"/>
                    <a:pt x="2418" y="1477"/>
                  </a:cubicBezTo>
                  <a:lnTo>
                    <a:pt x="3418" y="894"/>
                  </a:lnTo>
                  <a:cubicBezTo>
                    <a:pt x="3489" y="846"/>
                    <a:pt x="3537" y="787"/>
                    <a:pt x="3537" y="727"/>
                  </a:cubicBezTo>
                  <a:lnTo>
                    <a:pt x="3537" y="406"/>
                  </a:lnTo>
                  <a:cubicBezTo>
                    <a:pt x="3537" y="465"/>
                    <a:pt x="3489" y="525"/>
                    <a:pt x="3418" y="560"/>
                  </a:cubicBezTo>
                  <a:lnTo>
                    <a:pt x="2418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4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2728;p34">
              <a:extLst>
                <a:ext uri="{FF2B5EF4-FFF2-40B4-BE49-F238E27FC236}">
                  <a16:creationId xmlns:a16="http://schemas.microsoft.com/office/drawing/2014/main" id="{41F17490-92C7-92DA-C471-C8AA5B0479B2}"/>
                </a:ext>
              </a:extLst>
            </p:cNvPr>
            <p:cNvSpPr/>
            <p:nvPr/>
          </p:nvSpPr>
          <p:spPr>
            <a:xfrm>
              <a:off x="4363925" y="3720225"/>
              <a:ext cx="88425" cy="39025"/>
            </a:xfrm>
            <a:custGeom>
              <a:avLst/>
              <a:gdLst/>
              <a:ahLst/>
              <a:cxnLst/>
              <a:rect l="l" t="t" r="r" b="b"/>
              <a:pathLst>
                <a:path w="3537" h="1561" fill="none" extrusionOk="0">
                  <a:moveTo>
                    <a:pt x="120" y="167"/>
                  </a:moveTo>
                  <a:lnTo>
                    <a:pt x="1834" y="1144"/>
                  </a:lnTo>
                  <a:cubicBezTo>
                    <a:pt x="2001" y="1239"/>
                    <a:pt x="2251" y="1239"/>
                    <a:pt x="2418" y="1144"/>
                  </a:cubicBezTo>
                  <a:lnTo>
                    <a:pt x="3418" y="560"/>
                  </a:lnTo>
                  <a:cubicBezTo>
                    <a:pt x="3489" y="525"/>
                    <a:pt x="3537" y="465"/>
                    <a:pt x="3537" y="406"/>
                  </a:cubicBezTo>
                  <a:lnTo>
                    <a:pt x="3537" y="727"/>
                  </a:lnTo>
                  <a:cubicBezTo>
                    <a:pt x="3537" y="787"/>
                    <a:pt x="3489" y="846"/>
                    <a:pt x="3418" y="894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2729;p34">
              <a:extLst>
                <a:ext uri="{FF2B5EF4-FFF2-40B4-BE49-F238E27FC236}">
                  <a16:creationId xmlns:a16="http://schemas.microsoft.com/office/drawing/2014/main" id="{888C87C9-CE25-8A7D-310A-9D8F78CE1F77}"/>
                </a:ext>
              </a:extLst>
            </p:cNvPr>
            <p:cNvSpPr/>
            <p:nvPr/>
          </p:nvSpPr>
          <p:spPr>
            <a:xfrm>
              <a:off x="4429950" y="3758025"/>
              <a:ext cx="88175" cy="38725"/>
            </a:xfrm>
            <a:custGeom>
              <a:avLst/>
              <a:gdLst/>
              <a:ahLst/>
              <a:cxnLst/>
              <a:rect l="l" t="t" r="r" b="b"/>
              <a:pathLst>
                <a:path w="3527" h="1549" extrusionOk="0">
                  <a:moveTo>
                    <a:pt x="3" y="1"/>
                  </a:moveTo>
                  <a:cubicBezTo>
                    <a:pt x="0" y="13"/>
                    <a:pt x="0" y="25"/>
                    <a:pt x="3" y="37"/>
                  </a:cubicBezTo>
                  <a:lnTo>
                    <a:pt x="3" y="37"/>
                  </a:lnTo>
                  <a:lnTo>
                    <a:pt x="3" y="1"/>
                  </a:lnTo>
                  <a:close/>
                  <a:moveTo>
                    <a:pt x="3" y="37"/>
                  </a:moveTo>
                  <a:lnTo>
                    <a:pt x="3" y="334"/>
                  </a:lnTo>
                  <a:cubicBezTo>
                    <a:pt x="3" y="394"/>
                    <a:pt x="38" y="453"/>
                    <a:pt x="122" y="501"/>
                  </a:cubicBezTo>
                  <a:lnTo>
                    <a:pt x="1824" y="1477"/>
                  </a:lnTo>
                  <a:cubicBezTo>
                    <a:pt x="1908" y="1525"/>
                    <a:pt x="2012" y="1549"/>
                    <a:pt x="2116" y="1549"/>
                  </a:cubicBezTo>
                  <a:cubicBezTo>
                    <a:pt x="2220" y="1549"/>
                    <a:pt x="2324" y="1525"/>
                    <a:pt x="2408" y="1477"/>
                  </a:cubicBezTo>
                  <a:lnTo>
                    <a:pt x="3408" y="894"/>
                  </a:lnTo>
                  <a:cubicBezTo>
                    <a:pt x="3479" y="858"/>
                    <a:pt x="3527" y="799"/>
                    <a:pt x="3527" y="739"/>
                  </a:cubicBezTo>
                  <a:lnTo>
                    <a:pt x="3527" y="406"/>
                  </a:lnTo>
                  <a:cubicBezTo>
                    <a:pt x="3527" y="465"/>
                    <a:pt x="3479" y="525"/>
                    <a:pt x="3408" y="572"/>
                  </a:cubicBezTo>
                  <a:lnTo>
                    <a:pt x="2408" y="1156"/>
                  </a:lnTo>
                  <a:cubicBezTo>
                    <a:pt x="2324" y="1197"/>
                    <a:pt x="2220" y="1218"/>
                    <a:pt x="2116" y="1218"/>
                  </a:cubicBezTo>
                  <a:cubicBezTo>
                    <a:pt x="2012" y="1218"/>
                    <a:pt x="1908" y="1197"/>
                    <a:pt x="1824" y="1156"/>
                  </a:cubicBezTo>
                  <a:lnTo>
                    <a:pt x="122" y="167"/>
                  </a:lnTo>
                  <a:cubicBezTo>
                    <a:pt x="56" y="130"/>
                    <a:pt x="12" y="84"/>
                    <a:pt x="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2730;p34">
              <a:extLst>
                <a:ext uri="{FF2B5EF4-FFF2-40B4-BE49-F238E27FC236}">
                  <a16:creationId xmlns:a16="http://schemas.microsoft.com/office/drawing/2014/main" id="{7595A407-6070-A761-9A8D-191820FDE12F}"/>
                </a:ext>
              </a:extLst>
            </p:cNvPr>
            <p:cNvSpPr/>
            <p:nvPr/>
          </p:nvSpPr>
          <p:spPr>
            <a:xfrm>
              <a:off x="4429700" y="3758025"/>
              <a:ext cx="88425" cy="39325"/>
            </a:xfrm>
            <a:custGeom>
              <a:avLst/>
              <a:gdLst/>
              <a:ahLst/>
              <a:cxnLst/>
              <a:rect l="l" t="t" r="r" b="b"/>
              <a:pathLst>
                <a:path w="3537" h="1573" fill="none" extrusionOk="0">
                  <a:moveTo>
                    <a:pt x="132" y="167"/>
                  </a:move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3418" y="572"/>
                  </a:lnTo>
                  <a:cubicBezTo>
                    <a:pt x="3489" y="525"/>
                    <a:pt x="3537" y="465"/>
                    <a:pt x="3537" y="406"/>
                  </a:cubicBezTo>
                  <a:lnTo>
                    <a:pt x="3537" y="739"/>
                  </a:lnTo>
                  <a:cubicBezTo>
                    <a:pt x="3537" y="799"/>
                    <a:pt x="3489" y="858"/>
                    <a:pt x="3418" y="894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32" y="501"/>
                  </a:lnTo>
                  <a:cubicBezTo>
                    <a:pt x="48" y="453"/>
                    <a:pt x="13" y="394"/>
                    <a:pt x="13" y="334"/>
                  </a:cubicBezTo>
                  <a:lnTo>
                    <a:pt x="13" y="1"/>
                  </a:lnTo>
                  <a:cubicBezTo>
                    <a:pt x="1" y="60"/>
                    <a:pt x="48" y="120"/>
                    <a:pt x="132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2731;p34">
              <a:extLst>
                <a:ext uri="{FF2B5EF4-FFF2-40B4-BE49-F238E27FC236}">
                  <a16:creationId xmlns:a16="http://schemas.microsoft.com/office/drawing/2014/main" id="{03DB9B65-AEE2-D68C-553F-714ECB24A7EE}"/>
                </a:ext>
              </a:extLst>
            </p:cNvPr>
            <p:cNvSpPr/>
            <p:nvPr/>
          </p:nvSpPr>
          <p:spPr>
            <a:xfrm>
              <a:off x="4296350" y="3681225"/>
              <a:ext cx="88150" cy="38425"/>
            </a:xfrm>
            <a:custGeom>
              <a:avLst/>
              <a:gdLst/>
              <a:ahLst/>
              <a:cxnLst/>
              <a:rect l="l" t="t" r="r" b="b"/>
              <a:pathLst>
                <a:path w="3526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2"/>
                    <a:pt x="120" y="489"/>
                  </a:cubicBezTo>
                  <a:lnTo>
                    <a:pt x="1834" y="1465"/>
                  </a:lnTo>
                  <a:cubicBezTo>
                    <a:pt x="1912" y="1513"/>
                    <a:pt x="2016" y="1537"/>
                    <a:pt x="2120" y="1537"/>
                  </a:cubicBezTo>
                  <a:cubicBezTo>
                    <a:pt x="2224" y="1537"/>
                    <a:pt x="2328" y="1513"/>
                    <a:pt x="2406" y="1465"/>
                  </a:cubicBezTo>
                  <a:lnTo>
                    <a:pt x="3406" y="894"/>
                  </a:lnTo>
                  <a:cubicBezTo>
                    <a:pt x="3477" y="846"/>
                    <a:pt x="3525" y="787"/>
                    <a:pt x="3525" y="727"/>
                  </a:cubicBezTo>
                  <a:lnTo>
                    <a:pt x="3525" y="394"/>
                  </a:lnTo>
                  <a:cubicBezTo>
                    <a:pt x="3525" y="453"/>
                    <a:pt x="3477" y="513"/>
                    <a:pt x="3406" y="561"/>
                  </a:cubicBezTo>
                  <a:lnTo>
                    <a:pt x="2406" y="1144"/>
                  </a:lnTo>
                  <a:cubicBezTo>
                    <a:pt x="2328" y="1186"/>
                    <a:pt x="2224" y="1206"/>
                    <a:pt x="2120" y="1206"/>
                  </a:cubicBezTo>
                  <a:cubicBezTo>
                    <a:pt x="2016" y="1206"/>
                    <a:pt x="1912" y="1186"/>
                    <a:pt x="1834" y="1144"/>
                  </a:cubicBezTo>
                  <a:lnTo>
                    <a:pt x="120" y="156"/>
                  </a:lnTo>
                  <a:cubicBezTo>
                    <a:pt x="48" y="108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2732;p34">
              <a:extLst>
                <a:ext uri="{FF2B5EF4-FFF2-40B4-BE49-F238E27FC236}">
                  <a16:creationId xmlns:a16="http://schemas.microsoft.com/office/drawing/2014/main" id="{75EA5497-6F9A-8BC1-D991-4A18C6A6A3BC}"/>
                </a:ext>
              </a:extLst>
            </p:cNvPr>
            <p:cNvSpPr/>
            <p:nvPr/>
          </p:nvSpPr>
          <p:spPr>
            <a:xfrm>
              <a:off x="4296350" y="3681225"/>
              <a:ext cx="88150" cy="39025"/>
            </a:xfrm>
            <a:custGeom>
              <a:avLst/>
              <a:gdLst/>
              <a:ahLst/>
              <a:cxnLst/>
              <a:rect l="l" t="t" r="r" b="b"/>
              <a:pathLst>
                <a:path w="3526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1"/>
                    <a:pt x="48" y="108"/>
                    <a:pt x="120" y="156"/>
                  </a:cubicBezTo>
                  <a:lnTo>
                    <a:pt x="1834" y="1144"/>
                  </a:lnTo>
                  <a:cubicBezTo>
                    <a:pt x="1989" y="1227"/>
                    <a:pt x="2251" y="1227"/>
                    <a:pt x="2406" y="1144"/>
                  </a:cubicBezTo>
                  <a:lnTo>
                    <a:pt x="3406" y="561"/>
                  </a:lnTo>
                  <a:cubicBezTo>
                    <a:pt x="3477" y="513"/>
                    <a:pt x="3525" y="453"/>
                    <a:pt x="3525" y="394"/>
                  </a:cubicBezTo>
                  <a:lnTo>
                    <a:pt x="3525" y="727"/>
                  </a:lnTo>
                  <a:cubicBezTo>
                    <a:pt x="3525" y="787"/>
                    <a:pt x="3477" y="846"/>
                    <a:pt x="3406" y="894"/>
                  </a:cubicBezTo>
                  <a:lnTo>
                    <a:pt x="2406" y="1465"/>
                  </a:lnTo>
                  <a:cubicBezTo>
                    <a:pt x="2251" y="1561"/>
                    <a:pt x="1989" y="1561"/>
                    <a:pt x="1834" y="1465"/>
                  </a:cubicBezTo>
                  <a:lnTo>
                    <a:pt x="120" y="489"/>
                  </a:lnTo>
                  <a:cubicBezTo>
                    <a:pt x="48" y="442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2733;p34">
              <a:extLst>
                <a:ext uri="{FF2B5EF4-FFF2-40B4-BE49-F238E27FC236}">
                  <a16:creationId xmlns:a16="http://schemas.microsoft.com/office/drawing/2014/main" id="{B89D7C7D-BD6E-6B63-0865-60D272F82A9C}"/>
                </a:ext>
              </a:extLst>
            </p:cNvPr>
            <p:cNvSpPr/>
            <p:nvPr/>
          </p:nvSpPr>
          <p:spPr>
            <a:xfrm>
              <a:off x="4259750" y="383185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39"/>
                    <a:pt x="2126" y="1539"/>
                  </a:cubicBezTo>
                  <a:cubicBezTo>
                    <a:pt x="2230" y="1539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91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7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2734;p34">
              <a:extLst>
                <a:ext uri="{FF2B5EF4-FFF2-40B4-BE49-F238E27FC236}">
                  <a16:creationId xmlns:a16="http://schemas.microsoft.com/office/drawing/2014/main" id="{C8ED108D-9228-2C5D-76A1-80299D007C23}"/>
                </a:ext>
              </a:extLst>
            </p:cNvPr>
            <p:cNvSpPr/>
            <p:nvPr/>
          </p:nvSpPr>
          <p:spPr>
            <a:xfrm>
              <a:off x="4259750" y="38318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0" y="322"/>
                  </a:move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4108" y="167"/>
                  </a:lnTo>
                  <a:cubicBezTo>
                    <a:pt x="4191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1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2735;p34">
              <a:extLst>
                <a:ext uri="{FF2B5EF4-FFF2-40B4-BE49-F238E27FC236}">
                  <a16:creationId xmlns:a16="http://schemas.microsoft.com/office/drawing/2014/main" id="{FF42D57E-DDD6-F4A0-42F1-57604BB2A4E7}"/>
                </a:ext>
              </a:extLst>
            </p:cNvPr>
            <p:cNvSpPr/>
            <p:nvPr/>
          </p:nvSpPr>
          <p:spPr>
            <a:xfrm>
              <a:off x="4355000" y="3804475"/>
              <a:ext cx="105700" cy="38700"/>
            </a:xfrm>
            <a:custGeom>
              <a:avLst/>
              <a:gdLst/>
              <a:ahLst/>
              <a:cxnLst/>
              <a:rect l="l" t="t" r="r" b="b"/>
              <a:pathLst>
                <a:path w="4228" h="1548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500"/>
                  </a:cubicBezTo>
                  <a:lnTo>
                    <a:pt x="1834" y="1477"/>
                  </a:lnTo>
                  <a:cubicBezTo>
                    <a:pt x="1917" y="1524"/>
                    <a:pt x="2024" y="1548"/>
                    <a:pt x="2130" y="1548"/>
                  </a:cubicBezTo>
                  <a:cubicBezTo>
                    <a:pt x="2236" y="1548"/>
                    <a:pt x="2340" y="1524"/>
                    <a:pt x="2417" y="1477"/>
                  </a:cubicBezTo>
                  <a:lnTo>
                    <a:pt x="4108" y="500"/>
                  </a:lnTo>
                  <a:cubicBezTo>
                    <a:pt x="4191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1" y="131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2736;p34">
              <a:extLst>
                <a:ext uri="{FF2B5EF4-FFF2-40B4-BE49-F238E27FC236}">
                  <a16:creationId xmlns:a16="http://schemas.microsoft.com/office/drawing/2014/main" id="{718099DA-E166-A8E7-4622-DB21458EFF92}"/>
                </a:ext>
              </a:extLst>
            </p:cNvPr>
            <p:cNvSpPr/>
            <p:nvPr/>
          </p:nvSpPr>
          <p:spPr>
            <a:xfrm>
              <a:off x="4355000" y="380447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1834" y="1477"/>
                  </a:moveTo>
                  <a:lnTo>
                    <a:pt x="119" y="500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7" y="1155"/>
                  </a:cubicBezTo>
                  <a:lnTo>
                    <a:pt x="4108" y="167"/>
                  </a:lnTo>
                  <a:cubicBezTo>
                    <a:pt x="4191" y="131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91" y="453"/>
                    <a:pt x="4108" y="500"/>
                  </a:cubicBezTo>
                  <a:lnTo>
                    <a:pt x="2417" y="1477"/>
                  </a:lnTo>
                  <a:cubicBezTo>
                    <a:pt x="2263" y="1572"/>
                    <a:pt x="2001" y="1572"/>
                    <a:pt x="1834" y="147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2737;p34">
              <a:extLst>
                <a:ext uri="{FF2B5EF4-FFF2-40B4-BE49-F238E27FC236}">
                  <a16:creationId xmlns:a16="http://schemas.microsoft.com/office/drawing/2014/main" id="{F88F0A69-8342-1F29-FE2D-A0E93001E8B5}"/>
                </a:ext>
              </a:extLst>
            </p:cNvPr>
            <p:cNvSpPr/>
            <p:nvPr/>
          </p:nvSpPr>
          <p:spPr>
            <a:xfrm>
              <a:off x="4494900" y="3796125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3417" y="894"/>
                  </a:lnTo>
                  <a:cubicBezTo>
                    <a:pt x="3489" y="846"/>
                    <a:pt x="3536" y="787"/>
                    <a:pt x="3536" y="727"/>
                  </a:cubicBezTo>
                  <a:lnTo>
                    <a:pt x="3536" y="406"/>
                  </a:lnTo>
                  <a:cubicBezTo>
                    <a:pt x="3536" y="465"/>
                    <a:pt x="3489" y="525"/>
                    <a:pt x="3417" y="560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2738;p34">
              <a:extLst>
                <a:ext uri="{FF2B5EF4-FFF2-40B4-BE49-F238E27FC236}">
                  <a16:creationId xmlns:a16="http://schemas.microsoft.com/office/drawing/2014/main" id="{25EE9FC1-E706-B9F7-2025-2B73EE60D40D}"/>
                </a:ext>
              </a:extLst>
            </p:cNvPr>
            <p:cNvSpPr/>
            <p:nvPr/>
          </p:nvSpPr>
          <p:spPr>
            <a:xfrm>
              <a:off x="4494900" y="3796125"/>
              <a:ext cx="88425" cy="39025"/>
            </a:xfrm>
            <a:custGeom>
              <a:avLst/>
              <a:gdLst/>
              <a:ahLst/>
              <a:cxnLst/>
              <a:rect l="l" t="t" r="r" b="b"/>
              <a:pathLst>
                <a:path w="3537" h="1561" fill="none" extrusionOk="0">
                  <a:moveTo>
                    <a:pt x="3536" y="406"/>
                  </a:moveTo>
                  <a:lnTo>
                    <a:pt x="3536" y="727"/>
                  </a:lnTo>
                  <a:cubicBezTo>
                    <a:pt x="3536" y="787"/>
                    <a:pt x="3489" y="846"/>
                    <a:pt x="3417" y="894"/>
                  </a:cubicBezTo>
                  <a:lnTo>
                    <a:pt x="2417" y="1477"/>
                  </a:lnTo>
                  <a:cubicBezTo>
                    <a:pt x="2251" y="1561"/>
                    <a:pt x="2001" y="1561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3417" y="560"/>
                  </a:lnTo>
                  <a:cubicBezTo>
                    <a:pt x="3489" y="525"/>
                    <a:pt x="3536" y="465"/>
                    <a:pt x="3536" y="40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2739;p34">
              <a:extLst>
                <a:ext uri="{FF2B5EF4-FFF2-40B4-BE49-F238E27FC236}">
                  <a16:creationId xmlns:a16="http://schemas.microsoft.com/office/drawing/2014/main" id="{0DEFEDAB-3E5C-6A8A-5531-22DF29808077}"/>
                </a:ext>
              </a:extLst>
            </p:cNvPr>
            <p:cNvSpPr/>
            <p:nvPr/>
          </p:nvSpPr>
          <p:spPr>
            <a:xfrm>
              <a:off x="3818325" y="3735700"/>
              <a:ext cx="105400" cy="38725"/>
            </a:xfrm>
            <a:custGeom>
              <a:avLst/>
              <a:gdLst/>
              <a:ahLst/>
              <a:cxnLst/>
              <a:rect l="l" t="t" r="r" b="b"/>
              <a:pathLst>
                <a:path w="4216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36" y="453"/>
                    <a:pt x="119" y="501"/>
                  </a:cubicBezTo>
                  <a:lnTo>
                    <a:pt x="1822" y="1477"/>
                  </a:lnTo>
                  <a:cubicBezTo>
                    <a:pt x="1905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5" y="1477"/>
                  </a:cubicBezTo>
                  <a:lnTo>
                    <a:pt x="4108" y="501"/>
                  </a:lnTo>
                  <a:cubicBezTo>
                    <a:pt x="4179" y="453"/>
                    <a:pt x="4215" y="394"/>
                    <a:pt x="4215" y="334"/>
                  </a:cubicBezTo>
                  <a:lnTo>
                    <a:pt x="4215" y="1"/>
                  </a:lnTo>
                  <a:cubicBezTo>
                    <a:pt x="4215" y="60"/>
                    <a:pt x="4179" y="120"/>
                    <a:pt x="4108" y="168"/>
                  </a:cubicBezTo>
                  <a:lnTo>
                    <a:pt x="2405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5" y="1197"/>
                    <a:pt x="1822" y="1156"/>
                  </a:cubicBezTo>
                  <a:lnTo>
                    <a:pt x="119" y="168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2740;p34">
              <a:extLst>
                <a:ext uri="{FF2B5EF4-FFF2-40B4-BE49-F238E27FC236}">
                  <a16:creationId xmlns:a16="http://schemas.microsoft.com/office/drawing/2014/main" id="{20A1B876-DC80-3711-B56C-63BBE4B2CA02}"/>
                </a:ext>
              </a:extLst>
            </p:cNvPr>
            <p:cNvSpPr/>
            <p:nvPr/>
          </p:nvSpPr>
          <p:spPr>
            <a:xfrm>
              <a:off x="3818325" y="3735700"/>
              <a:ext cx="105400" cy="39325"/>
            </a:xfrm>
            <a:custGeom>
              <a:avLst/>
              <a:gdLst/>
              <a:ahLst/>
              <a:cxnLst/>
              <a:rect l="l" t="t" r="r" b="b"/>
              <a:pathLst>
                <a:path w="4216" h="1573" fill="none" extrusionOk="0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36" y="120"/>
                    <a:pt x="119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5" y="1156"/>
                  </a:cubicBezTo>
                  <a:lnTo>
                    <a:pt x="4108" y="168"/>
                  </a:lnTo>
                  <a:cubicBezTo>
                    <a:pt x="4179" y="120"/>
                    <a:pt x="4215" y="60"/>
                    <a:pt x="4215" y="1"/>
                  </a:cubicBezTo>
                  <a:lnTo>
                    <a:pt x="4215" y="334"/>
                  </a:lnTo>
                  <a:cubicBezTo>
                    <a:pt x="4215" y="394"/>
                    <a:pt x="4179" y="453"/>
                    <a:pt x="4108" y="501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19" y="501"/>
                  </a:lnTo>
                  <a:cubicBezTo>
                    <a:pt x="36" y="453"/>
                    <a:pt x="0" y="394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2741;p34">
              <a:extLst>
                <a:ext uri="{FF2B5EF4-FFF2-40B4-BE49-F238E27FC236}">
                  <a16:creationId xmlns:a16="http://schemas.microsoft.com/office/drawing/2014/main" id="{6439CAB6-3814-8B6A-FD21-537DFA9C721A}"/>
                </a:ext>
              </a:extLst>
            </p:cNvPr>
            <p:cNvSpPr/>
            <p:nvPr/>
          </p:nvSpPr>
          <p:spPr>
            <a:xfrm>
              <a:off x="3951375" y="388960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20" y="488"/>
                  </a:cubicBezTo>
                  <a:lnTo>
                    <a:pt x="1834" y="1465"/>
                  </a:lnTo>
                  <a:cubicBezTo>
                    <a:pt x="1917" y="1512"/>
                    <a:pt x="2022" y="1536"/>
                    <a:pt x="2126" y="1536"/>
                  </a:cubicBezTo>
                  <a:cubicBezTo>
                    <a:pt x="2230" y="1536"/>
                    <a:pt x="2334" y="1512"/>
                    <a:pt x="2417" y="1465"/>
                  </a:cubicBezTo>
                  <a:lnTo>
                    <a:pt x="4108" y="488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6" y="1206"/>
                  </a:cubicBezTo>
                  <a:cubicBezTo>
                    <a:pt x="2022" y="1206"/>
                    <a:pt x="1917" y="1185"/>
                    <a:pt x="1834" y="1143"/>
                  </a:cubicBezTo>
                  <a:lnTo>
                    <a:pt x="120" y="155"/>
                  </a:lnTo>
                  <a:cubicBezTo>
                    <a:pt x="48" y="107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2742;p34">
              <a:extLst>
                <a:ext uri="{FF2B5EF4-FFF2-40B4-BE49-F238E27FC236}">
                  <a16:creationId xmlns:a16="http://schemas.microsoft.com/office/drawing/2014/main" id="{31409B46-A154-F870-7048-038DFCB81964}"/>
                </a:ext>
              </a:extLst>
            </p:cNvPr>
            <p:cNvSpPr/>
            <p:nvPr/>
          </p:nvSpPr>
          <p:spPr>
            <a:xfrm>
              <a:off x="3951375" y="38896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108" y="488"/>
                  </a:moveTo>
                  <a:lnTo>
                    <a:pt x="2417" y="1465"/>
                  </a:lnTo>
                  <a:cubicBezTo>
                    <a:pt x="2251" y="1560"/>
                    <a:pt x="2001" y="1560"/>
                    <a:pt x="1834" y="1465"/>
                  </a:cubicBezTo>
                  <a:lnTo>
                    <a:pt x="120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07"/>
                    <a:pt x="120" y="155"/>
                  </a:cubicBezTo>
                  <a:lnTo>
                    <a:pt x="1834" y="1143"/>
                  </a:lnTo>
                  <a:cubicBezTo>
                    <a:pt x="2001" y="1227"/>
                    <a:pt x="2251" y="1227"/>
                    <a:pt x="2417" y="1143"/>
                  </a:cubicBezTo>
                  <a:lnTo>
                    <a:pt x="4108" y="155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80" y="441"/>
                    <a:pt x="4108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2743;p34">
              <a:extLst>
                <a:ext uri="{FF2B5EF4-FFF2-40B4-BE49-F238E27FC236}">
                  <a16:creationId xmlns:a16="http://schemas.microsoft.com/office/drawing/2014/main" id="{0CB5241A-D7D2-3D7A-8366-629F1A07FD66}"/>
                </a:ext>
              </a:extLst>
            </p:cNvPr>
            <p:cNvSpPr/>
            <p:nvPr/>
          </p:nvSpPr>
          <p:spPr>
            <a:xfrm>
              <a:off x="3506375" y="3224925"/>
              <a:ext cx="88125" cy="38500"/>
            </a:xfrm>
            <a:custGeom>
              <a:avLst/>
              <a:gdLst/>
              <a:ahLst/>
              <a:cxnLst/>
              <a:rect l="l" t="t" r="r" b="b"/>
              <a:pathLst>
                <a:path w="3525" h="1540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406"/>
                    <a:pt x="48" y="465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40"/>
                    <a:pt x="2124" y="1540"/>
                  </a:cubicBezTo>
                  <a:cubicBezTo>
                    <a:pt x="2227" y="1540"/>
                    <a:pt x="2328" y="1519"/>
                    <a:pt x="2406" y="1477"/>
                  </a:cubicBezTo>
                  <a:lnTo>
                    <a:pt x="3406" y="894"/>
                  </a:lnTo>
                  <a:cubicBezTo>
                    <a:pt x="3489" y="846"/>
                    <a:pt x="3525" y="787"/>
                    <a:pt x="3525" y="727"/>
                  </a:cubicBezTo>
                  <a:lnTo>
                    <a:pt x="3525" y="406"/>
                  </a:lnTo>
                  <a:cubicBezTo>
                    <a:pt x="3525" y="465"/>
                    <a:pt x="3489" y="525"/>
                    <a:pt x="3406" y="572"/>
                  </a:cubicBezTo>
                  <a:lnTo>
                    <a:pt x="2406" y="1144"/>
                  </a:lnTo>
                  <a:cubicBezTo>
                    <a:pt x="2328" y="1191"/>
                    <a:pt x="2227" y="1215"/>
                    <a:pt x="2124" y="1215"/>
                  </a:cubicBezTo>
                  <a:cubicBezTo>
                    <a:pt x="2022" y="1215"/>
                    <a:pt x="1918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2744;p34">
              <a:extLst>
                <a:ext uri="{FF2B5EF4-FFF2-40B4-BE49-F238E27FC236}">
                  <a16:creationId xmlns:a16="http://schemas.microsoft.com/office/drawing/2014/main" id="{378C1C3A-26D0-EFCC-A43B-57E904BE114C}"/>
                </a:ext>
              </a:extLst>
            </p:cNvPr>
            <p:cNvSpPr/>
            <p:nvPr/>
          </p:nvSpPr>
          <p:spPr>
            <a:xfrm>
              <a:off x="3506375" y="3224925"/>
              <a:ext cx="88125" cy="39025"/>
            </a:xfrm>
            <a:custGeom>
              <a:avLst/>
              <a:gdLst/>
              <a:ahLst/>
              <a:cxnLst/>
              <a:rect l="l" t="t" r="r" b="b"/>
              <a:pathLst>
                <a:path w="3525" h="1561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06" y="1144"/>
                  </a:cubicBezTo>
                  <a:lnTo>
                    <a:pt x="3406" y="572"/>
                  </a:lnTo>
                  <a:cubicBezTo>
                    <a:pt x="3489" y="525"/>
                    <a:pt x="3525" y="465"/>
                    <a:pt x="3525" y="406"/>
                  </a:cubicBezTo>
                  <a:lnTo>
                    <a:pt x="3525" y="727"/>
                  </a:lnTo>
                  <a:cubicBezTo>
                    <a:pt x="3525" y="787"/>
                    <a:pt x="3489" y="846"/>
                    <a:pt x="3406" y="894"/>
                  </a:cubicBezTo>
                  <a:lnTo>
                    <a:pt x="2406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65"/>
                    <a:pt x="1" y="406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2745;p34">
              <a:extLst>
                <a:ext uri="{FF2B5EF4-FFF2-40B4-BE49-F238E27FC236}">
                  <a16:creationId xmlns:a16="http://schemas.microsoft.com/office/drawing/2014/main" id="{34B8F9F1-ACA7-2831-6191-73F0F6CE2F74}"/>
                </a:ext>
              </a:extLst>
            </p:cNvPr>
            <p:cNvSpPr/>
            <p:nvPr/>
          </p:nvSpPr>
          <p:spPr>
            <a:xfrm>
              <a:off x="3358450" y="3311250"/>
              <a:ext cx="142600" cy="60150"/>
            </a:xfrm>
            <a:custGeom>
              <a:avLst/>
              <a:gdLst/>
              <a:ahLst/>
              <a:cxnLst/>
              <a:rect l="l" t="t" r="r" b="b"/>
              <a:pathLst>
                <a:path w="5704" h="2406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489"/>
                  </a:cubicBezTo>
                  <a:lnTo>
                    <a:pt x="3310" y="2334"/>
                  </a:lnTo>
                  <a:cubicBezTo>
                    <a:pt x="3394" y="2382"/>
                    <a:pt x="3498" y="2406"/>
                    <a:pt x="3602" y="2406"/>
                  </a:cubicBezTo>
                  <a:cubicBezTo>
                    <a:pt x="3706" y="2406"/>
                    <a:pt x="3810" y="2382"/>
                    <a:pt x="3894" y="2334"/>
                  </a:cubicBezTo>
                  <a:lnTo>
                    <a:pt x="5596" y="1358"/>
                  </a:lnTo>
                  <a:cubicBezTo>
                    <a:pt x="5668" y="1310"/>
                    <a:pt x="5703" y="1251"/>
                    <a:pt x="5703" y="1191"/>
                  </a:cubicBezTo>
                  <a:lnTo>
                    <a:pt x="5703" y="870"/>
                  </a:lnTo>
                  <a:cubicBezTo>
                    <a:pt x="5703" y="917"/>
                    <a:pt x="5668" y="989"/>
                    <a:pt x="5596" y="1024"/>
                  </a:cubicBezTo>
                  <a:lnTo>
                    <a:pt x="3894" y="2013"/>
                  </a:lnTo>
                  <a:cubicBezTo>
                    <a:pt x="3810" y="2054"/>
                    <a:pt x="3706" y="2075"/>
                    <a:pt x="3602" y="2075"/>
                  </a:cubicBezTo>
                  <a:cubicBezTo>
                    <a:pt x="3498" y="2075"/>
                    <a:pt x="3394" y="2054"/>
                    <a:pt x="3310" y="2013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2746;p34">
              <a:extLst>
                <a:ext uri="{FF2B5EF4-FFF2-40B4-BE49-F238E27FC236}">
                  <a16:creationId xmlns:a16="http://schemas.microsoft.com/office/drawing/2014/main" id="{D72F2972-FB6F-3C8D-B68C-AB7D488BA240}"/>
                </a:ext>
              </a:extLst>
            </p:cNvPr>
            <p:cNvSpPr/>
            <p:nvPr/>
          </p:nvSpPr>
          <p:spPr>
            <a:xfrm>
              <a:off x="3358450" y="3311250"/>
              <a:ext cx="142600" cy="60750"/>
            </a:xfrm>
            <a:custGeom>
              <a:avLst/>
              <a:gdLst/>
              <a:ahLst/>
              <a:cxnLst/>
              <a:rect l="l" t="t" r="r" b="b"/>
              <a:pathLst>
                <a:path w="5704" h="2430" fill="none" extrusionOk="0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3310" y="2013"/>
                  </a:lnTo>
                  <a:cubicBezTo>
                    <a:pt x="3477" y="2096"/>
                    <a:pt x="3727" y="2096"/>
                    <a:pt x="3894" y="2013"/>
                  </a:cubicBezTo>
                  <a:lnTo>
                    <a:pt x="5596" y="1024"/>
                  </a:lnTo>
                  <a:cubicBezTo>
                    <a:pt x="5668" y="989"/>
                    <a:pt x="5703" y="917"/>
                    <a:pt x="5703" y="870"/>
                  </a:cubicBezTo>
                  <a:lnTo>
                    <a:pt x="5703" y="1191"/>
                  </a:lnTo>
                  <a:cubicBezTo>
                    <a:pt x="5703" y="1251"/>
                    <a:pt x="5668" y="1310"/>
                    <a:pt x="5596" y="1358"/>
                  </a:cubicBezTo>
                  <a:lnTo>
                    <a:pt x="3894" y="2334"/>
                  </a:lnTo>
                  <a:cubicBezTo>
                    <a:pt x="3727" y="2429"/>
                    <a:pt x="3477" y="2429"/>
                    <a:pt x="3310" y="2334"/>
                  </a:cubicBezTo>
                  <a:lnTo>
                    <a:pt x="119" y="489"/>
                  </a:lnTo>
                  <a:cubicBezTo>
                    <a:pt x="36" y="453"/>
                    <a:pt x="0" y="393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2747;p34">
              <a:extLst>
                <a:ext uri="{FF2B5EF4-FFF2-40B4-BE49-F238E27FC236}">
                  <a16:creationId xmlns:a16="http://schemas.microsoft.com/office/drawing/2014/main" id="{BE94E96F-9A29-4070-1892-CBAEA3444DC5}"/>
                </a:ext>
              </a:extLst>
            </p:cNvPr>
            <p:cNvSpPr/>
            <p:nvPr/>
          </p:nvSpPr>
          <p:spPr>
            <a:xfrm>
              <a:off x="3429275" y="32698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3"/>
                    <a:pt x="49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8"/>
                    <a:pt x="2126" y="1548"/>
                  </a:cubicBezTo>
                  <a:cubicBezTo>
                    <a:pt x="2230" y="1548"/>
                    <a:pt x="2335" y="1525"/>
                    <a:pt x="2418" y="1477"/>
                  </a:cubicBezTo>
                  <a:lnTo>
                    <a:pt x="4109" y="501"/>
                  </a:lnTo>
                  <a:cubicBezTo>
                    <a:pt x="4192" y="453"/>
                    <a:pt x="4228" y="393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92" y="120"/>
                    <a:pt x="4109" y="167"/>
                  </a:cubicBezTo>
                  <a:lnTo>
                    <a:pt x="2418" y="1155"/>
                  </a:lnTo>
                  <a:cubicBezTo>
                    <a:pt x="2335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9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2748;p34">
              <a:extLst>
                <a:ext uri="{FF2B5EF4-FFF2-40B4-BE49-F238E27FC236}">
                  <a16:creationId xmlns:a16="http://schemas.microsoft.com/office/drawing/2014/main" id="{1E902F45-06EC-F942-C7EA-C234F66AA1E5}"/>
                </a:ext>
              </a:extLst>
            </p:cNvPr>
            <p:cNvSpPr/>
            <p:nvPr/>
          </p:nvSpPr>
          <p:spPr>
            <a:xfrm>
              <a:off x="3429275" y="3269875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9" y="120"/>
                    <a:pt x="120" y="167"/>
                  </a:cubicBezTo>
                  <a:lnTo>
                    <a:pt x="1834" y="1155"/>
                  </a:lnTo>
                  <a:cubicBezTo>
                    <a:pt x="2001" y="1239"/>
                    <a:pt x="2251" y="1239"/>
                    <a:pt x="2418" y="1155"/>
                  </a:cubicBezTo>
                  <a:lnTo>
                    <a:pt x="4109" y="167"/>
                  </a:lnTo>
                  <a:cubicBezTo>
                    <a:pt x="4192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3"/>
                    <a:pt x="4192" y="453"/>
                    <a:pt x="4109" y="501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9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2749;p34">
              <a:extLst>
                <a:ext uri="{FF2B5EF4-FFF2-40B4-BE49-F238E27FC236}">
                  <a16:creationId xmlns:a16="http://schemas.microsoft.com/office/drawing/2014/main" id="{978C10C4-928F-E961-AFC2-FEFB7417F740}"/>
                </a:ext>
              </a:extLst>
            </p:cNvPr>
            <p:cNvSpPr/>
            <p:nvPr/>
          </p:nvSpPr>
          <p:spPr>
            <a:xfrm>
              <a:off x="3465000" y="33725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8" y="500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2" y="143"/>
                    <a:pt x="4108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2750;p34">
              <a:extLst>
                <a:ext uri="{FF2B5EF4-FFF2-40B4-BE49-F238E27FC236}">
                  <a16:creationId xmlns:a16="http://schemas.microsoft.com/office/drawing/2014/main" id="{67454D72-885A-4FD5-5983-CD985F8FA94F}"/>
                </a:ext>
              </a:extLst>
            </p:cNvPr>
            <p:cNvSpPr/>
            <p:nvPr/>
          </p:nvSpPr>
          <p:spPr>
            <a:xfrm>
              <a:off x="3465000" y="337257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92" y="453"/>
                    <a:pt x="4108" y="500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8" y="1155"/>
                  </a:cubicBezTo>
                  <a:lnTo>
                    <a:pt x="4108" y="167"/>
                  </a:lnTo>
                  <a:cubicBezTo>
                    <a:pt x="4192" y="143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2751;p34">
              <a:extLst>
                <a:ext uri="{FF2B5EF4-FFF2-40B4-BE49-F238E27FC236}">
                  <a16:creationId xmlns:a16="http://schemas.microsoft.com/office/drawing/2014/main" id="{22D9CC71-8125-9A34-4D62-508C7B3FE20F}"/>
                </a:ext>
              </a:extLst>
            </p:cNvPr>
            <p:cNvSpPr/>
            <p:nvPr/>
          </p:nvSpPr>
          <p:spPr>
            <a:xfrm>
              <a:off x="3487025" y="354462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1" y="0"/>
                  </a:moveTo>
                  <a:lnTo>
                    <a:pt x="1" y="321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6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6"/>
                  </a:cubicBezTo>
                  <a:lnTo>
                    <a:pt x="4108" y="488"/>
                  </a:lnTo>
                  <a:cubicBezTo>
                    <a:pt x="4180" y="441"/>
                    <a:pt x="4227" y="381"/>
                    <a:pt x="4227" y="321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4"/>
                    <a:pt x="2126" y="1214"/>
                  </a:cubicBezTo>
                  <a:cubicBezTo>
                    <a:pt x="2022" y="1214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2752;p34">
              <a:extLst>
                <a:ext uri="{FF2B5EF4-FFF2-40B4-BE49-F238E27FC236}">
                  <a16:creationId xmlns:a16="http://schemas.microsoft.com/office/drawing/2014/main" id="{7DF977AD-1777-EFC7-9856-043585BB4E53}"/>
                </a:ext>
              </a:extLst>
            </p:cNvPr>
            <p:cNvSpPr/>
            <p:nvPr/>
          </p:nvSpPr>
          <p:spPr>
            <a:xfrm>
              <a:off x="3487025" y="35446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1" y="321"/>
                  </a:move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21"/>
                  </a:lnTo>
                  <a:cubicBezTo>
                    <a:pt x="4227" y="381"/>
                    <a:pt x="4180" y="441"/>
                    <a:pt x="4108" y="488"/>
                  </a:cubicBezTo>
                  <a:lnTo>
                    <a:pt x="2418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2753;p34">
              <a:extLst>
                <a:ext uri="{FF2B5EF4-FFF2-40B4-BE49-F238E27FC236}">
                  <a16:creationId xmlns:a16="http://schemas.microsoft.com/office/drawing/2014/main" id="{3803F753-A8EC-3C7F-9456-C5AD33EA4B1C}"/>
                </a:ext>
              </a:extLst>
            </p:cNvPr>
            <p:cNvSpPr/>
            <p:nvPr/>
          </p:nvSpPr>
          <p:spPr>
            <a:xfrm>
              <a:off x="3495375" y="33079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36" y="441"/>
                    <a:pt x="119" y="489"/>
                  </a:cubicBezTo>
                  <a:lnTo>
                    <a:pt x="1822" y="1477"/>
                  </a:lnTo>
                  <a:cubicBezTo>
                    <a:pt x="1905" y="1519"/>
                    <a:pt x="2009" y="1539"/>
                    <a:pt x="2113" y="1539"/>
                  </a:cubicBezTo>
                  <a:cubicBezTo>
                    <a:pt x="2218" y="1539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05" y="1144"/>
                  </a:lnTo>
                  <a:cubicBezTo>
                    <a:pt x="2322" y="1197"/>
                    <a:pt x="2218" y="1224"/>
                    <a:pt x="2113" y="1224"/>
                  </a:cubicBezTo>
                  <a:cubicBezTo>
                    <a:pt x="2009" y="1224"/>
                    <a:pt x="1905" y="1197"/>
                    <a:pt x="1822" y="1144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2754;p34">
              <a:extLst>
                <a:ext uri="{FF2B5EF4-FFF2-40B4-BE49-F238E27FC236}">
                  <a16:creationId xmlns:a16="http://schemas.microsoft.com/office/drawing/2014/main" id="{D049E809-2A96-60C3-7FC1-9D0C94D0F8AF}"/>
                </a:ext>
              </a:extLst>
            </p:cNvPr>
            <p:cNvSpPr/>
            <p:nvPr/>
          </p:nvSpPr>
          <p:spPr>
            <a:xfrm>
              <a:off x="3495375" y="3307975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2405" y="1144"/>
                  </a:move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05" y="1477"/>
                  </a:lnTo>
                  <a:cubicBezTo>
                    <a:pt x="2238" y="1560"/>
                    <a:pt x="1988" y="1560"/>
                    <a:pt x="1822" y="1477"/>
                  </a:cubicBezTo>
                  <a:lnTo>
                    <a:pt x="119" y="489"/>
                  </a:lnTo>
                  <a:cubicBezTo>
                    <a:pt x="36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1822" y="1144"/>
                  </a:lnTo>
                  <a:cubicBezTo>
                    <a:pt x="1988" y="1251"/>
                    <a:pt x="2238" y="1251"/>
                    <a:pt x="2405" y="114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2755;p34">
              <a:extLst>
                <a:ext uri="{FF2B5EF4-FFF2-40B4-BE49-F238E27FC236}">
                  <a16:creationId xmlns:a16="http://schemas.microsoft.com/office/drawing/2014/main" id="{26B6CF01-7A37-F74E-BA5F-87FD0974CA2E}"/>
                </a:ext>
              </a:extLst>
            </p:cNvPr>
            <p:cNvSpPr/>
            <p:nvPr/>
          </p:nvSpPr>
          <p:spPr>
            <a:xfrm>
              <a:off x="3532875" y="3494000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406"/>
                    <a:pt x="24" y="465"/>
                    <a:pt x="119" y="489"/>
                  </a:cubicBezTo>
                  <a:lnTo>
                    <a:pt x="1834" y="1477"/>
                  </a:lnTo>
                  <a:cubicBezTo>
                    <a:pt x="1911" y="1519"/>
                    <a:pt x="2012" y="1540"/>
                    <a:pt x="2115" y="1540"/>
                  </a:cubicBezTo>
                  <a:cubicBezTo>
                    <a:pt x="2218" y="1540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1"/>
                    <a:pt x="4179" y="120"/>
                    <a:pt x="4108" y="168"/>
                  </a:cubicBezTo>
                  <a:lnTo>
                    <a:pt x="2405" y="1144"/>
                  </a:lnTo>
                  <a:cubicBezTo>
                    <a:pt x="2322" y="1192"/>
                    <a:pt x="2218" y="1215"/>
                    <a:pt x="2115" y="1215"/>
                  </a:cubicBezTo>
                  <a:cubicBezTo>
                    <a:pt x="2012" y="1215"/>
                    <a:pt x="1911" y="1192"/>
                    <a:pt x="1834" y="1144"/>
                  </a:cubicBezTo>
                  <a:lnTo>
                    <a:pt x="119" y="168"/>
                  </a:lnTo>
                  <a:cubicBezTo>
                    <a:pt x="48" y="120"/>
                    <a:pt x="0" y="6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2756;p34">
              <a:extLst>
                <a:ext uri="{FF2B5EF4-FFF2-40B4-BE49-F238E27FC236}">
                  <a16:creationId xmlns:a16="http://schemas.microsoft.com/office/drawing/2014/main" id="{88505273-552F-66A9-2451-D259ADBF9AEE}"/>
                </a:ext>
              </a:extLst>
            </p:cNvPr>
            <p:cNvSpPr/>
            <p:nvPr/>
          </p:nvSpPr>
          <p:spPr>
            <a:xfrm>
              <a:off x="3532875" y="349400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0" y="322"/>
                  </a:moveTo>
                  <a:lnTo>
                    <a:pt x="0" y="1"/>
                  </a:lnTo>
                  <a:cubicBezTo>
                    <a:pt x="0" y="61"/>
                    <a:pt x="48" y="120"/>
                    <a:pt x="119" y="168"/>
                  </a:cubicBezTo>
                  <a:lnTo>
                    <a:pt x="1834" y="1144"/>
                  </a:lnTo>
                  <a:cubicBezTo>
                    <a:pt x="1989" y="1239"/>
                    <a:pt x="2239" y="1239"/>
                    <a:pt x="2405" y="1144"/>
                  </a:cubicBezTo>
                  <a:lnTo>
                    <a:pt x="4108" y="168"/>
                  </a:lnTo>
                  <a:cubicBezTo>
                    <a:pt x="4179" y="120"/>
                    <a:pt x="4227" y="61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05" y="1477"/>
                  </a:lnTo>
                  <a:cubicBezTo>
                    <a:pt x="2239" y="1561"/>
                    <a:pt x="1989" y="1561"/>
                    <a:pt x="1834" y="1477"/>
                  </a:cubicBezTo>
                  <a:lnTo>
                    <a:pt x="119" y="489"/>
                  </a:lnTo>
                  <a:cubicBezTo>
                    <a:pt x="24" y="465"/>
                    <a:pt x="0" y="406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2757;p34">
              <a:extLst>
                <a:ext uri="{FF2B5EF4-FFF2-40B4-BE49-F238E27FC236}">
                  <a16:creationId xmlns:a16="http://schemas.microsoft.com/office/drawing/2014/main" id="{33B00CD7-FC05-38E1-443F-1444FB95078B}"/>
                </a:ext>
              </a:extLst>
            </p:cNvPr>
            <p:cNvSpPr/>
            <p:nvPr/>
          </p:nvSpPr>
          <p:spPr>
            <a:xfrm>
              <a:off x="3598650" y="353240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65"/>
                  </a:lnTo>
                  <a:cubicBezTo>
                    <a:pt x="1917" y="1513"/>
                    <a:pt x="2022" y="1537"/>
                    <a:pt x="2126" y="1537"/>
                  </a:cubicBezTo>
                  <a:cubicBezTo>
                    <a:pt x="2230" y="1537"/>
                    <a:pt x="2334" y="1513"/>
                    <a:pt x="2418" y="1465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56"/>
                  </a:cubicBezTo>
                  <a:lnTo>
                    <a:pt x="2418" y="1144"/>
                  </a:lnTo>
                  <a:cubicBezTo>
                    <a:pt x="2334" y="1186"/>
                    <a:pt x="2230" y="1206"/>
                    <a:pt x="2126" y="1206"/>
                  </a:cubicBezTo>
                  <a:cubicBezTo>
                    <a:pt x="2022" y="1206"/>
                    <a:pt x="1917" y="1186"/>
                    <a:pt x="1834" y="1144"/>
                  </a:cubicBezTo>
                  <a:lnTo>
                    <a:pt x="120" y="156"/>
                  </a:lnTo>
                  <a:cubicBezTo>
                    <a:pt x="48" y="108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2758;p34">
              <a:extLst>
                <a:ext uri="{FF2B5EF4-FFF2-40B4-BE49-F238E27FC236}">
                  <a16:creationId xmlns:a16="http://schemas.microsoft.com/office/drawing/2014/main" id="{F1DAC12E-027B-23F3-F15B-29C9A4C1D041}"/>
                </a:ext>
              </a:extLst>
            </p:cNvPr>
            <p:cNvSpPr/>
            <p:nvPr/>
          </p:nvSpPr>
          <p:spPr>
            <a:xfrm>
              <a:off x="3598650" y="35324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08"/>
                    <a:pt x="120" y="156"/>
                  </a:cubicBezTo>
                  <a:lnTo>
                    <a:pt x="1834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8" y="156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4" y="1465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2759;p34">
              <a:extLst>
                <a:ext uri="{FF2B5EF4-FFF2-40B4-BE49-F238E27FC236}">
                  <a16:creationId xmlns:a16="http://schemas.microsoft.com/office/drawing/2014/main" id="{D24D1F9E-64EF-806B-C546-EC6475C1798F}"/>
                </a:ext>
              </a:extLst>
            </p:cNvPr>
            <p:cNvSpPr/>
            <p:nvPr/>
          </p:nvSpPr>
          <p:spPr>
            <a:xfrm>
              <a:off x="3618300" y="3620225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36" y="441"/>
                    <a:pt x="119" y="488"/>
                  </a:cubicBezTo>
                  <a:lnTo>
                    <a:pt x="1834" y="1465"/>
                  </a:lnTo>
                  <a:cubicBezTo>
                    <a:pt x="1917" y="1512"/>
                    <a:pt x="2021" y="1536"/>
                    <a:pt x="2126" y="1536"/>
                  </a:cubicBezTo>
                  <a:cubicBezTo>
                    <a:pt x="2230" y="1536"/>
                    <a:pt x="2334" y="1512"/>
                    <a:pt x="2417" y="1465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6" y="1206"/>
                  </a:cubicBezTo>
                  <a:cubicBezTo>
                    <a:pt x="2021" y="1206"/>
                    <a:pt x="1917" y="1185"/>
                    <a:pt x="1834" y="1143"/>
                  </a:cubicBezTo>
                  <a:lnTo>
                    <a:pt x="119" y="155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2760;p34">
              <a:extLst>
                <a:ext uri="{FF2B5EF4-FFF2-40B4-BE49-F238E27FC236}">
                  <a16:creationId xmlns:a16="http://schemas.microsoft.com/office/drawing/2014/main" id="{E5EAF1AE-A686-ED21-1509-F6DE7C44214D}"/>
                </a:ext>
              </a:extLst>
            </p:cNvPr>
            <p:cNvSpPr/>
            <p:nvPr/>
          </p:nvSpPr>
          <p:spPr>
            <a:xfrm>
              <a:off x="3618300" y="36202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55"/>
                  </a:cubicBezTo>
                  <a:lnTo>
                    <a:pt x="1834" y="1143"/>
                  </a:lnTo>
                  <a:cubicBezTo>
                    <a:pt x="2001" y="1227"/>
                    <a:pt x="2251" y="1227"/>
                    <a:pt x="2417" y="1143"/>
                  </a:cubicBezTo>
                  <a:lnTo>
                    <a:pt x="4108" y="155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17" y="1465"/>
                  </a:lnTo>
                  <a:cubicBezTo>
                    <a:pt x="2251" y="1560"/>
                    <a:pt x="2001" y="1560"/>
                    <a:pt x="1834" y="1465"/>
                  </a:cubicBezTo>
                  <a:lnTo>
                    <a:pt x="119" y="488"/>
                  </a:lnTo>
                  <a:cubicBezTo>
                    <a:pt x="36" y="441"/>
                    <a:pt x="0" y="381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2761;p34">
              <a:extLst>
                <a:ext uri="{FF2B5EF4-FFF2-40B4-BE49-F238E27FC236}">
                  <a16:creationId xmlns:a16="http://schemas.microsoft.com/office/drawing/2014/main" id="{A3B7F595-E5A7-35F2-73A8-43AC22237335}"/>
                </a:ext>
              </a:extLst>
            </p:cNvPr>
            <p:cNvSpPr/>
            <p:nvPr/>
          </p:nvSpPr>
          <p:spPr>
            <a:xfrm>
              <a:off x="3684375" y="3658325"/>
              <a:ext cx="105400" cy="38700"/>
            </a:xfrm>
            <a:custGeom>
              <a:avLst/>
              <a:gdLst/>
              <a:ahLst/>
              <a:cxnLst/>
              <a:rect l="l" t="t" r="r" b="b"/>
              <a:pathLst>
                <a:path w="4216" h="1548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36" y="453"/>
                    <a:pt x="120" y="500"/>
                  </a:cubicBezTo>
                  <a:lnTo>
                    <a:pt x="1822" y="1477"/>
                  </a:lnTo>
                  <a:cubicBezTo>
                    <a:pt x="1906" y="1524"/>
                    <a:pt x="2010" y="1548"/>
                    <a:pt x="2114" y="1548"/>
                  </a:cubicBezTo>
                  <a:cubicBezTo>
                    <a:pt x="2218" y="1548"/>
                    <a:pt x="2322" y="1524"/>
                    <a:pt x="2406" y="1477"/>
                  </a:cubicBezTo>
                  <a:lnTo>
                    <a:pt x="4108" y="500"/>
                  </a:lnTo>
                  <a:cubicBezTo>
                    <a:pt x="4180" y="453"/>
                    <a:pt x="4215" y="393"/>
                    <a:pt x="4215" y="334"/>
                  </a:cubicBezTo>
                  <a:lnTo>
                    <a:pt x="4215" y="0"/>
                  </a:lnTo>
                  <a:cubicBezTo>
                    <a:pt x="4215" y="60"/>
                    <a:pt x="4180" y="119"/>
                    <a:pt x="4108" y="167"/>
                  </a:cubicBezTo>
                  <a:lnTo>
                    <a:pt x="2406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5"/>
                  </a:cubicBezTo>
                  <a:lnTo>
                    <a:pt x="120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2762;p34">
              <a:extLst>
                <a:ext uri="{FF2B5EF4-FFF2-40B4-BE49-F238E27FC236}">
                  <a16:creationId xmlns:a16="http://schemas.microsoft.com/office/drawing/2014/main" id="{5EC335B5-171D-3F5D-97C9-21EA356185F0}"/>
                </a:ext>
              </a:extLst>
            </p:cNvPr>
            <p:cNvSpPr/>
            <p:nvPr/>
          </p:nvSpPr>
          <p:spPr>
            <a:xfrm>
              <a:off x="3684375" y="3658325"/>
              <a:ext cx="105400" cy="39300"/>
            </a:xfrm>
            <a:custGeom>
              <a:avLst/>
              <a:gdLst/>
              <a:ahLst/>
              <a:cxnLst/>
              <a:rect l="l" t="t" r="r" b="b"/>
              <a:pathLst>
                <a:path w="4216" h="1572" fill="none" extrusionOk="0">
                  <a:moveTo>
                    <a:pt x="1" y="334"/>
                  </a:moveTo>
                  <a:lnTo>
                    <a:pt x="1" y="0"/>
                  </a:lnTo>
                  <a:cubicBezTo>
                    <a:pt x="1" y="60"/>
                    <a:pt x="36" y="119"/>
                    <a:pt x="120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6" y="1155"/>
                  </a:cubicBezTo>
                  <a:lnTo>
                    <a:pt x="4108" y="167"/>
                  </a:lnTo>
                  <a:cubicBezTo>
                    <a:pt x="4180" y="119"/>
                    <a:pt x="4215" y="60"/>
                    <a:pt x="4215" y="0"/>
                  </a:cubicBezTo>
                  <a:lnTo>
                    <a:pt x="4215" y="334"/>
                  </a:lnTo>
                  <a:cubicBezTo>
                    <a:pt x="4215" y="393"/>
                    <a:pt x="4180" y="453"/>
                    <a:pt x="4108" y="500"/>
                  </a:cubicBez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0"/>
                  </a:lnTo>
                  <a:cubicBezTo>
                    <a:pt x="36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2763;p34">
              <a:extLst>
                <a:ext uri="{FF2B5EF4-FFF2-40B4-BE49-F238E27FC236}">
                  <a16:creationId xmlns:a16="http://schemas.microsoft.com/office/drawing/2014/main" id="{67ABF23E-1C5D-FEDD-33B6-5C7F1C144FE6}"/>
                </a:ext>
              </a:extLst>
            </p:cNvPr>
            <p:cNvSpPr/>
            <p:nvPr/>
          </p:nvSpPr>
          <p:spPr>
            <a:xfrm>
              <a:off x="3693900" y="342257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39"/>
                    <a:pt x="2126" y="1539"/>
                  </a:cubicBezTo>
                  <a:cubicBezTo>
                    <a:pt x="2230" y="1539"/>
                    <a:pt x="2334" y="1519"/>
                    <a:pt x="2418" y="1477"/>
                  </a:cubicBezTo>
                  <a:lnTo>
                    <a:pt x="4108" y="489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31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3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2764;p34">
              <a:extLst>
                <a:ext uri="{FF2B5EF4-FFF2-40B4-BE49-F238E27FC236}">
                  <a16:creationId xmlns:a16="http://schemas.microsoft.com/office/drawing/2014/main" id="{7BB5CE69-3AA3-316D-3648-EB16143768B5}"/>
                </a:ext>
              </a:extLst>
            </p:cNvPr>
            <p:cNvSpPr/>
            <p:nvPr/>
          </p:nvSpPr>
          <p:spPr>
            <a:xfrm>
              <a:off x="3693900" y="342257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227" y="0"/>
                  </a:moveTo>
                  <a:lnTo>
                    <a:pt x="4227" y="322"/>
                  </a:lnTo>
                  <a:cubicBezTo>
                    <a:pt x="4227" y="381"/>
                    <a:pt x="4180" y="441"/>
                    <a:pt x="4108" y="489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80" y="131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2765;p34">
              <a:extLst>
                <a:ext uri="{FF2B5EF4-FFF2-40B4-BE49-F238E27FC236}">
                  <a16:creationId xmlns:a16="http://schemas.microsoft.com/office/drawing/2014/main" id="{B1EF7259-194D-D1C9-CC46-797D7FF68C29}"/>
                </a:ext>
              </a:extLst>
            </p:cNvPr>
            <p:cNvSpPr/>
            <p:nvPr/>
          </p:nvSpPr>
          <p:spPr>
            <a:xfrm>
              <a:off x="3729625" y="352557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2"/>
                    <a:pt x="119" y="488"/>
                  </a:cubicBezTo>
                  <a:lnTo>
                    <a:pt x="1834" y="1476"/>
                  </a:lnTo>
                  <a:cubicBezTo>
                    <a:pt x="1917" y="1518"/>
                    <a:pt x="2021" y="1539"/>
                    <a:pt x="2126" y="1539"/>
                  </a:cubicBezTo>
                  <a:cubicBezTo>
                    <a:pt x="2230" y="1539"/>
                    <a:pt x="2334" y="1518"/>
                    <a:pt x="2417" y="1476"/>
                  </a:cubicBezTo>
                  <a:lnTo>
                    <a:pt x="4108" y="488"/>
                  </a:lnTo>
                  <a:cubicBezTo>
                    <a:pt x="4179" y="452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203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30" y="1214"/>
                    <a:pt x="2126" y="1214"/>
                  </a:cubicBezTo>
                  <a:cubicBezTo>
                    <a:pt x="2021" y="1214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2766;p34">
              <a:extLst>
                <a:ext uri="{FF2B5EF4-FFF2-40B4-BE49-F238E27FC236}">
                  <a16:creationId xmlns:a16="http://schemas.microsoft.com/office/drawing/2014/main" id="{03FE18A3-D4A5-F6C6-1F55-FC032236C37C}"/>
                </a:ext>
              </a:extLst>
            </p:cNvPr>
            <p:cNvSpPr/>
            <p:nvPr/>
          </p:nvSpPr>
          <p:spPr>
            <a:xfrm>
              <a:off x="3729625" y="35255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227" y="0"/>
                  </a:moveTo>
                  <a:lnTo>
                    <a:pt x="4227" y="333"/>
                  </a:lnTo>
                  <a:cubicBezTo>
                    <a:pt x="4227" y="393"/>
                    <a:pt x="4179" y="452"/>
                    <a:pt x="4108" y="488"/>
                  </a:cubicBezTo>
                  <a:lnTo>
                    <a:pt x="2417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19" y="488"/>
                  </a:lnTo>
                  <a:cubicBezTo>
                    <a:pt x="48" y="452"/>
                    <a:pt x="0" y="393"/>
                    <a:pt x="0" y="333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7" y="1143"/>
                  </a:cubicBezTo>
                  <a:lnTo>
                    <a:pt x="4108" y="167"/>
                  </a:lnTo>
                  <a:cubicBezTo>
                    <a:pt x="4203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2767;p34">
              <a:extLst>
                <a:ext uri="{FF2B5EF4-FFF2-40B4-BE49-F238E27FC236}">
                  <a16:creationId xmlns:a16="http://schemas.microsoft.com/office/drawing/2014/main" id="{E9224ED2-2477-3ED2-7180-AF1B0056B802}"/>
                </a:ext>
              </a:extLst>
            </p:cNvPr>
            <p:cNvSpPr/>
            <p:nvPr/>
          </p:nvSpPr>
          <p:spPr>
            <a:xfrm>
              <a:off x="3798075" y="36473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36" y="441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40"/>
                    <a:pt x="2125" y="1540"/>
                  </a:cubicBezTo>
                  <a:cubicBezTo>
                    <a:pt x="2227" y="1540"/>
                    <a:pt x="2328" y="1519"/>
                    <a:pt x="2406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8" y="1191"/>
                    <a:pt x="2227" y="1215"/>
                    <a:pt x="2125" y="1215"/>
                  </a:cubicBezTo>
                  <a:cubicBezTo>
                    <a:pt x="2022" y="1215"/>
                    <a:pt x="1918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2768;p34">
              <a:extLst>
                <a:ext uri="{FF2B5EF4-FFF2-40B4-BE49-F238E27FC236}">
                  <a16:creationId xmlns:a16="http://schemas.microsoft.com/office/drawing/2014/main" id="{C60BCF3A-7A89-BC32-FD91-DABCFD9C2C97}"/>
                </a:ext>
              </a:extLst>
            </p:cNvPr>
            <p:cNvSpPr/>
            <p:nvPr/>
          </p:nvSpPr>
          <p:spPr>
            <a:xfrm>
              <a:off x="3798075" y="36473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06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36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2769;p34">
              <a:extLst>
                <a:ext uri="{FF2B5EF4-FFF2-40B4-BE49-F238E27FC236}">
                  <a16:creationId xmlns:a16="http://schemas.microsoft.com/office/drawing/2014/main" id="{AD86FDD5-9325-BBD2-A01B-FB103FC31AD3}"/>
                </a:ext>
              </a:extLst>
            </p:cNvPr>
            <p:cNvSpPr/>
            <p:nvPr/>
          </p:nvSpPr>
          <p:spPr>
            <a:xfrm>
              <a:off x="3663850" y="3569925"/>
              <a:ext cx="105675" cy="38475"/>
            </a:xfrm>
            <a:custGeom>
              <a:avLst/>
              <a:gdLst/>
              <a:ahLst/>
              <a:cxnLst/>
              <a:rect l="l" t="t" r="r" b="b"/>
              <a:pathLst>
                <a:path w="4227" h="1539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6"/>
                  </a:lnTo>
                  <a:cubicBezTo>
                    <a:pt x="1911" y="1518"/>
                    <a:pt x="2015" y="1539"/>
                    <a:pt x="2119" y="1539"/>
                  </a:cubicBezTo>
                  <a:cubicBezTo>
                    <a:pt x="2224" y="1539"/>
                    <a:pt x="2328" y="1518"/>
                    <a:pt x="2405" y="1476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43"/>
                  </a:lnTo>
                  <a:cubicBezTo>
                    <a:pt x="2328" y="1191"/>
                    <a:pt x="2224" y="1214"/>
                    <a:pt x="2119" y="1214"/>
                  </a:cubicBezTo>
                  <a:cubicBezTo>
                    <a:pt x="2015" y="1214"/>
                    <a:pt x="1911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2770;p34">
              <a:extLst>
                <a:ext uri="{FF2B5EF4-FFF2-40B4-BE49-F238E27FC236}">
                  <a16:creationId xmlns:a16="http://schemas.microsoft.com/office/drawing/2014/main" id="{7A7D8FBA-D878-144E-6B4D-2F28CD4897C6}"/>
                </a:ext>
              </a:extLst>
            </p:cNvPr>
            <p:cNvSpPr/>
            <p:nvPr/>
          </p:nvSpPr>
          <p:spPr>
            <a:xfrm>
              <a:off x="3663850" y="356992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1988" y="1238"/>
                    <a:pt x="2250" y="1238"/>
                    <a:pt x="2405" y="1143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05" y="1476"/>
                  </a:lnTo>
                  <a:cubicBezTo>
                    <a:pt x="2250" y="1560"/>
                    <a:pt x="1988" y="1560"/>
                    <a:pt x="1834" y="1476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2771;p34">
              <a:extLst>
                <a:ext uri="{FF2B5EF4-FFF2-40B4-BE49-F238E27FC236}">
                  <a16:creationId xmlns:a16="http://schemas.microsoft.com/office/drawing/2014/main" id="{7B20B5F2-BB47-E732-D9C8-6470AB6613B5}"/>
                </a:ext>
              </a:extLst>
            </p:cNvPr>
            <p:cNvSpPr/>
            <p:nvPr/>
          </p:nvSpPr>
          <p:spPr>
            <a:xfrm>
              <a:off x="3832600" y="3413650"/>
              <a:ext cx="88450" cy="38500"/>
            </a:xfrm>
            <a:custGeom>
              <a:avLst/>
              <a:gdLst/>
              <a:ahLst/>
              <a:cxnLst/>
              <a:rect l="l" t="t" r="r" b="b"/>
              <a:pathLst>
                <a:path w="3538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9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5" y="1518"/>
                    <a:pt x="2418" y="1477"/>
                  </a:cubicBezTo>
                  <a:lnTo>
                    <a:pt x="3418" y="893"/>
                  </a:lnTo>
                  <a:cubicBezTo>
                    <a:pt x="3489" y="846"/>
                    <a:pt x="3537" y="786"/>
                    <a:pt x="3537" y="727"/>
                  </a:cubicBezTo>
                  <a:lnTo>
                    <a:pt x="3537" y="405"/>
                  </a:lnTo>
                  <a:cubicBezTo>
                    <a:pt x="3537" y="465"/>
                    <a:pt x="3489" y="524"/>
                    <a:pt x="3418" y="560"/>
                  </a:cubicBezTo>
                  <a:lnTo>
                    <a:pt x="2418" y="1143"/>
                  </a:lnTo>
                  <a:cubicBezTo>
                    <a:pt x="2335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2772;p34">
              <a:extLst>
                <a:ext uri="{FF2B5EF4-FFF2-40B4-BE49-F238E27FC236}">
                  <a16:creationId xmlns:a16="http://schemas.microsoft.com/office/drawing/2014/main" id="{48A73DCA-43FE-4BAE-F5DC-C06A416BC5C4}"/>
                </a:ext>
              </a:extLst>
            </p:cNvPr>
            <p:cNvSpPr/>
            <p:nvPr/>
          </p:nvSpPr>
          <p:spPr>
            <a:xfrm>
              <a:off x="3832600" y="3413650"/>
              <a:ext cx="88450" cy="39000"/>
            </a:xfrm>
            <a:custGeom>
              <a:avLst/>
              <a:gdLst/>
              <a:ahLst/>
              <a:cxnLst/>
              <a:rect l="l" t="t" r="r" b="b"/>
              <a:pathLst>
                <a:path w="3538" h="1560" fill="none" extrusionOk="0">
                  <a:moveTo>
                    <a:pt x="120" y="167"/>
                  </a:move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3418" y="560"/>
                  </a:lnTo>
                  <a:cubicBezTo>
                    <a:pt x="3489" y="524"/>
                    <a:pt x="3537" y="465"/>
                    <a:pt x="3537" y="405"/>
                  </a:cubicBezTo>
                  <a:lnTo>
                    <a:pt x="3537" y="727"/>
                  </a:lnTo>
                  <a:cubicBezTo>
                    <a:pt x="3537" y="786"/>
                    <a:pt x="3489" y="846"/>
                    <a:pt x="3418" y="893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9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2773;p34">
              <a:extLst>
                <a:ext uri="{FF2B5EF4-FFF2-40B4-BE49-F238E27FC236}">
                  <a16:creationId xmlns:a16="http://schemas.microsoft.com/office/drawing/2014/main" id="{31724C9D-EB53-430C-F545-4A0E2C231057}"/>
                </a:ext>
              </a:extLst>
            </p:cNvPr>
            <p:cNvSpPr/>
            <p:nvPr/>
          </p:nvSpPr>
          <p:spPr>
            <a:xfrm>
              <a:off x="3156625" y="34306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4108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8" y="168"/>
                  </a:cubicBezTo>
                  <a:lnTo>
                    <a:pt x="2418" y="1156"/>
                  </a:lnTo>
                  <a:cubicBezTo>
                    <a:pt x="2334" y="1198"/>
                    <a:pt x="2230" y="1218"/>
                    <a:pt x="2126" y="1218"/>
                  </a:cubicBezTo>
                  <a:cubicBezTo>
                    <a:pt x="2022" y="1218"/>
                    <a:pt x="1918" y="1198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2774;p34">
              <a:extLst>
                <a:ext uri="{FF2B5EF4-FFF2-40B4-BE49-F238E27FC236}">
                  <a16:creationId xmlns:a16="http://schemas.microsoft.com/office/drawing/2014/main" id="{FC917F3A-1300-B081-957A-2DD41250E4A6}"/>
                </a:ext>
              </a:extLst>
            </p:cNvPr>
            <p:cNvSpPr/>
            <p:nvPr/>
          </p:nvSpPr>
          <p:spPr>
            <a:xfrm>
              <a:off x="3156625" y="34306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108" y="501"/>
                  </a:moveTo>
                  <a:lnTo>
                    <a:pt x="2418" y="1477"/>
                  </a:lnTo>
                  <a:cubicBezTo>
                    <a:pt x="2251" y="1573"/>
                    <a:pt x="2001" y="1573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4108" y="168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8" y="50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2775;p34">
              <a:extLst>
                <a:ext uri="{FF2B5EF4-FFF2-40B4-BE49-F238E27FC236}">
                  <a16:creationId xmlns:a16="http://schemas.microsoft.com/office/drawing/2014/main" id="{C6BED9D9-5045-D209-5936-2A6C27D423D6}"/>
                </a:ext>
              </a:extLst>
            </p:cNvPr>
            <p:cNvSpPr/>
            <p:nvPr/>
          </p:nvSpPr>
          <p:spPr>
            <a:xfrm>
              <a:off x="3465000" y="345532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8"/>
                  </a:lnTo>
                  <a:cubicBezTo>
                    <a:pt x="4192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2776;p34">
              <a:extLst>
                <a:ext uri="{FF2B5EF4-FFF2-40B4-BE49-F238E27FC236}">
                  <a16:creationId xmlns:a16="http://schemas.microsoft.com/office/drawing/2014/main" id="{683DEE76-5061-9ED5-8D65-B4DCCDD634EA}"/>
                </a:ext>
              </a:extLst>
            </p:cNvPr>
            <p:cNvSpPr/>
            <p:nvPr/>
          </p:nvSpPr>
          <p:spPr>
            <a:xfrm>
              <a:off x="3465000" y="34553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108" y="488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92" y="441"/>
                    <a:pt x="4108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2777;p34">
              <a:extLst>
                <a:ext uri="{FF2B5EF4-FFF2-40B4-BE49-F238E27FC236}">
                  <a16:creationId xmlns:a16="http://schemas.microsoft.com/office/drawing/2014/main" id="{915999DE-E625-16F0-6F3D-6DAB68F786F9}"/>
                </a:ext>
              </a:extLst>
            </p:cNvPr>
            <p:cNvSpPr/>
            <p:nvPr/>
          </p:nvSpPr>
          <p:spPr>
            <a:xfrm>
              <a:off x="3701650" y="3337750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30" y="1539"/>
                    <a:pt x="2334" y="1518"/>
                    <a:pt x="2417" y="1477"/>
                  </a:cubicBezTo>
                  <a:lnTo>
                    <a:pt x="3417" y="893"/>
                  </a:lnTo>
                  <a:cubicBezTo>
                    <a:pt x="3489" y="846"/>
                    <a:pt x="3536" y="786"/>
                    <a:pt x="3536" y="726"/>
                  </a:cubicBezTo>
                  <a:lnTo>
                    <a:pt x="3536" y="405"/>
                  </a:lnTo>
                  <a:cubicBezTo>
                    <a:pt x="3536" y="465"/>
                    <a:pt x="3489" y="524"/>
                    <a:pt x="3417" y="560"/>
                  </a:cubicBezTo>
                  <a:lnTo>
                    <a:pt x="2417" y="1143"/>
                  </a:lnTo>
                  <a:cubicBezTo>
                    <a:pt x="2334" y="1191"/>
                    <a:pt x="2230" y="1215"/>
                    <a:pt x="2125" y="1215"/>
                  </a:cubicBezTo>
                  <a:cubicBezTo>
                    <a:pt x="2021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2778;p34">
              <a:extLst>
                <a:ext uri="{FF2B5EF4-FFF2-40B4-BE49-F238E27FC236}">
                  <a16:creationId xmlns:a16="http://schemas.microsoft.com/office/drawing/2014/main" id="{3AE4F12C-167B-5F4B-FA14-CA3EFE85CB43}"/>
                </a:ext>
              </a:extLst>
            </p:cNvPr>
            <p:cNvSpPr/>
            <p:nvPr/>
          </p:nvSpPr>
          <p:spPr>
            <a:xfrm>
              <a:off x="3701650" y="3337750"/>
              <a:ext cx="88425" cy="39000"/>
            </a:xfrm>
            <a:custGeom>
              <a:avLst/>
              <a:gdLst/>
              <a:ahLst/>
              <a:cxnLst/>
              <a:rect l="l" t="t" r="r" b="b"/>
              <a:pathLst>
                <a:path w="3537" h="1560" fill="none" extrusionOk="0">
                  <a:moveTo>
                    <a:pt x="119" y="167"/>
                  </a:moveTo>
                  <a:lnTo>
                    <a:pt x="1834" y="1143"/>
                  </a:lnTo>
                  <a:cubicBezTo>
                    <a:pt x="2000" y="1238"/>
                    <a:pt x="2250" y="1238"/>
                    <a:pt x="2417" y="1143"/>
                  </a:cubicBezTo>
                  <a:lnTo>
                    <a:pt x="3417" y="560"/>
                  </a:lnTo>
                  <a:cubicBezTo>
                    <a:pt x="3489" y="524"/>
                    <a:pt x="3536" y="465"/>
                    <a:pt x="3536" y="405"/>
                  </a:cubicBezTo>
                  <a:lnTo>
                    <a:pt x="3536" y="726"/>
                  </a:lnTo>
                  <a:cubicBezTo>
                    <a:pt x="3536" y="786"/>
                    <a:pt x="3489" y="846"/>
                    <a:pt x="3417" y="893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2779;p34">
              <a:extLst>
                <a:ext uri="{FF2B5EF4-FFF2-40B4-BE49-F238E27FC236}">
                  <a16:creationId xmlns:a16="http://schemas.microsoft.com/office/drawing/2014/main" id="{66AEAA26-09ED-3C45-FA4E-69F7BC512534}"/>
                </a:ext>
              </a:extLst>
            </p:cNvPr>
            <p:cNvSpPr/>
            <p:nvPr/>
          </p:nvSpPr>
          <p:spPr>
            <a:xfrm>
              <a:off x="3825175" y="34984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39"/>
                    <a:pt x="2125" y="1539"/>
                  </a:cubicBezTo>
                  <a:cubicBezTo>
                    <a:pt x="2230" y="1539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91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7"/>
                  </a:cubicBezTo>
                  <a:lnTo>
                    <a:pt x="2417" y="1144"/>
                  </a:lnTo>
                  <a:cubicBezTo>
                    <a:pt x="2334" y="1197"/>
                    <a:pt x="2230" y="1224"/>
                    <a:pt x="2125" y="1224"/>
                  </a:cubicBezTo>
                  <a:cubicBezTo>
                    <a:pt x="2021" y="1224"/>
                    <a:pt x="1917" y="1197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2780;p34">
              <a:extLst>
                <a:ext uri="{FF2B5EF4-FFF2-40B4-BE49-F238E27FC236}">
                  <a16:creationId xmlns:a16="http://schemas.microsoft.com/office/drawing/2014/main" id="{9D62A3FB-B2A9-0E11-2AE1-0B7C15E67AA1}"/>
                </a:ext>
              </a:extLst>
            </p:cNvPr>
            <p:cNvSpPr/>
            <p:nvPr/>
          </p:nvSpPr>
          <p:spPr>
            <a:xfrm>
              <a:off x="3825175" y="3498475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2417" y="1144"/>
                  </a:moveTo>
                  <a:lnTo>
                    <a:pt x="4108" y="167"/>
                  </a:lnTo>
                  <a:cubicBezTo>
                    <a:pt x="4191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1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0" y="1560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0" y="1251"/>
                    <a:pt x="2251" y="1251"/>
                    <a:pt x="2417" y="114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2781;p34">
              <a:extLst>
                <a:ext uri="{FF2B5EF4-FFF2-40B4-BE49-F238E27FC236}">
                  <a16:creationId xmlns:a16="http://schemas.microsoft.com/office/drawing/2014/main" id="{41290F8D-E2C2-140D-14A6-C3CF41115D4E}"/>
                </a:ext>
              </a:extLst>
            </p:cNvPr>
            <p:cNvSpPr/>
            <p:nvPr/>
          </p:nvSpPr>
          <p:spPr>
            <a:xfrm>
              <a:off x="3530200" y="34106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30" y="1539"/>
                    <a:pt x="2334" y="1518"/>
                    <a:pt x="2417" y="1477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43"/>
                  </a:lnTo>
                  <a:cubicBezTo>
                    <a:pt x="2340" y="1191"/>
                    <a:pt x="2236" y="1215"/>
                    <a:pt x="2130" y="1215"/>
                  </a:cubicBezTo>
                  <a:cubicBezTo>
                    <a:pt x="2024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2782;p34">
              <a:extLst>
                <a:ext uri="{FF2B5EF4-FFF2-40B4-BE49-F238E27FC236}">
                  <a16:creationId xmlns:a16="http://schemas.microsoft.com/office/drawing/2014/main" id="{A9A76D8A-317E-0FF1-14F8-622E6A26648C}"/>
                </a:ext>
              </a:extLst>
            </p:cNvPr>
            <p:cNvSpPr/>
            <p:nvPr/>
          </p:nvSpPr>
          <p:spPr>
            <a:xfrm>
              <a:off x="3530200" y="341067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2417" y="1143"/>
                  </a:move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0" y="1238"/>
                    <a:pt x="2262" y="1238"/>
                    <a:pt x="2417" y="114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2783;p34">
              <a:extLst>
                <a:ext uri="{FF2B5EF4-FFF2-40B4-BE49-F238E27FC236}">
                  <a16:creationId xmlns:a16="http://schemas.microsoft.com/office/drawing/2014/main" id="{A0B8C669-F007-70FF-5C9C-4C0FC8D2F516}"/>
                </a:ext>
              </a:extLst>
            </p:cNvPr>
            <p:cNvSpPr/>
            <p:nvPr/>
          </p:nvSpPr>
          <p:spPr>
            <a:xfrm>
              <a:off x="3860875" y="360147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1" y="0"/>
                  </a:moveTo>
                  <a:lnTo>
                    <a:pt x="1" y="333"/>
                  </a:lnTo>
                  <a:cubicBezTo>
                    <a:pt x="1" y="393"/>
                    <a:pt x="49" y="453"/>
                    <a:pt x="120" y="488"/>
                  </a:cubicBezTo>
                  <a:lnTo>
                    <a:pt x="1835" y="1476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5" y="1518"/>
                    <a:pt x="2418" y="1476"/>
                  </a:cubicBezTo>
                  <a:lnTo>
                    <a:pt x="4109" y="488"/>
                  </a:lnTo>
                  <a:cubicBezTo>
                    <a:pt x="4192" y="453"/>
                    <a:pt x="4228" y="393"/>
                    <a:pt x="4228" y="333"/>
                  </a:cubicBezTo>
                  <a:lnTo>
                    <a:pt x="4228" y="0"/>
                  </a:lnTo>
                  <a:cubicBezTo>
                    <a:pt x="4228" y="60"/>
                    <a:pt x="4192" y="119"/>
                    <a:pt x="4109" y="167"/>
                  </a:cubicBezTo>
                  <a:lnTo>
                    <a:pt x="2418" y="1143"/>
                  </a:lnTo>
                  <a:cubicBezTo>
                    <a:pt x="2335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5" y="1143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2784;p34">
              <a:extLst>
                <a:ext uri="{FF2B5EF4-FFF2-40B4-BE49-F238E27FC236}">
                  <a16:creationId xmlns:a16="http://schemas.microsoft.com/office/drawing/2014/main" id="{063541F8-84F8-6549-860A-0E2CB6A640AC}"/>
                </a:ext>
              </a:extLst>
            </p:cNvPr>
            <p:cNvSpPr/>
            <p:nvPr/>
          </p:nvSpPr>
          <p:spPr>
            <a:xfrm>
              <a:off x="3860875" y="36014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2418" y="1143"/>
                  </a:moveTo>
                  <a:lnTo>
                    <a:pt x="4109" y="167"/>
                  </a:lnTo>
                  <a:cubicBezTo>
                    <a:pt x="4192" y="119"/>
                    <a:pt x="4228" y="60"/>
                    <a:pt x="4228" y="0"/>
                  </a:cubicBezTo>
                  <a:lnTo>
                    <a:pt x="4228" y="333"/>
                  </a:lnTo>
                  <a:cubicBezTo>
                    <a:pt x="4228" y="393"/>
                    <a:pt x="4192" y="453"/>
                    <a:pt x="4109" y="488"/>
                  </a:cubicBezTo>
                  <a:lnTo>
                    <a:pt x="2418" y="1476"/>
                  </a:lnTo>
                  <a:cubicBezTo>
                    <a:pt x="2251" y="1560"/>
                    <a:pt x="2001" y="1560"/>
                    <a:pt x="1835" y="1476"/>
                  </a:cubicBezTo>
                  <a:lnTo>
                    <a:pt x="120" y="488"/>
                  </a:lnTo>
                  <a:cubicBezTo>
                    <a:pt x="49" y="453"/>
                    <a:pt x="1" y="393"/>
                    <a:pt x="1" y="333"/>
                  </a:cubicBez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lnTo>
                    <a:pt x="1835" y="1143"/>
                  </a:lnTo>
                  <a:cubicBezTo>
                    <a:pt x="2001" y="1238"/>
                    <a:pt x="2251" y="1238"/>
                    <a:pt x="2418" y="114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2785;p34">
              <a:extLst>
                <a:ext uri="{FF2B5EF4-FFF2-40B4-BE49-F238E27FC236}">
                  <a16:creationId xmlns:a16="http://schemas.microsoft.com/office/drawing/2014/main" id="{ECF8586E-AE83-4B5E-7F0C-B77E920FAA7A}"/>
                </a:ext>
              </a:extLst>
            </p:cNvPr>
            <p:cNvSpPr/>
            <p:nvPr/>
          </p:nvSpPr>
          <p:spPr>
            <a:xfrm>
              <a:off x="3626625" y="338387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2" y="1519"/>
                    <a:pt x="2016" y="1540"/>
                    <a:pt x="2120" y="1540"/>
                  </a:cubicBezTo>
                  <a:cubicBezTo>
                    <a:pt x="2224" y="1540"/>
                    <a:pt x="2328" y="1519"/>
                    <a:pt x="2406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8" y="1191"/>
                    <a:pt x="2224" y="1215"/>
                    <a:pt x="2120" y="1215"/>
                  </a:cubicBezTo>
                  <a:cubicBezTo>
                    <a:pt x="2016" y="1215"/>
                    <a:pt x="1912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2786;p34">
              <a:extLst>
                <a:ext uri="{FF2B5EF4-FFF2-40B4-BE49-F238E27FC236}">
                  <a16:creationId xmlns:a16="http://schemas.microsoft.com/office/drawing/2014/main" id="{B529DC57-EDFE-DBB5-C6B4-8A41D9FF3860}"/>
                </a:ext>
              </a:extLst>
            </p:cNvPr>
            <p:cNvSpPr/>
            <p:nvPr/>
          </p:nvSpPr>
          <p:spPr>
            <a:xfrm>
              <a:off x="3626625" y="338387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227" y="1"/>
                  </a:move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06" y="1477"/>
                  </a:lnTo>
                  <a:cubicBezTo>
                    <a:pt x="2251" y="1560"/>
                    <a:pt x="1989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1989" y="1239"/>
                    <a:pt x="2251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2787;p34">
              <a:extLst>
                <a:ext uri="{FF2B5EF4-FFF2-40B4-BE49-F238E27FC236}">
                  <a16:creationId xmlns:a16="http://schemas.microsoft.com/office/drawing/2014/main" id="{8DBEE2D4-BCD8-E866-0FCE-F144819F63BD}"/>
                </a:ext>
              </a:extLst>
            </p:cNvPr>
            <p:cNvSpPr/>
            <p:nvPr/>
          </p:nvSpPr>
          <p:spPr>
            <a:xfrm>
              <a:off x="3752250" y="3697600"/>
              <a:ext cx="105675" cy="38425"/>
            </a:xfrm>
            <a:custGeom>
              <a:avLst/>
              <a:gdLst/>
              <a:ahLst/>
              <a:cxnLst/>
              <a:rect l="l" t="t" r="r" b="b"/>
              <a:pathLst>
                <a:path w="4227" h="1537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53"/>
                    <a:pt x="119" y="489"/>
                  </a:cubicBezTo>
                  <a:lnTo>
                    <a:pt x="1834" y="1465"/>
                  </a:lnTo>
                  <a:cubicBezTo>
                    <a:pt x="1917" y="1513"/>
                    <a:pt x="2021" y="1537"/>
                    <a:pt x="2125" y="1537"/>
                  </a:cubicBezTo>
                  <a:cubicBezTo>
                    <a:pt x="2230" y="1537"/>
                    <a:pt x="2334" y="1513"/>
                    <a:pt x="2417" y="1465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48"/>
                    <a:pt x="4179" y="120"/>
                    <a:pt x="4108" y="156"/>
                  </a:cubicBezTo>
                  <a:lnTo>
                    <a:pt x="2417" y="1144"/>
                  </a:lnTo>
                  <a:cubicBezTo>
                    <a:pt x="2334" y="1185"/>
                    <a:pt x="2230" y="1206"/>
                    <a:pt x="2125" y="1206"/>
                  </a:cubicBezTo>
                  <a:cubicBezTo>
                    <a:pt x="2021" y="1206"/>
                    <a:pt x="1917" y="1185"/>
                    <a:pt x="1834" y="1144"/>
                  </a:cubicBezTo>
                  <a:lnTo>
                    <a:pt x="119" y="156"/>
                  </a:lnTo>
                  <a:cubicBezTo>
                    <a:pt x="48" y="108"/>
                    <a:pt x="0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2788;p34">
              <a:extLst>
                <a:ext uri="{FF2B5EF4-FFF2-40B4-BE49-F238E27FC236}">
                  <a16:creationId xmlns:a16="http://schemas.microsoft.com/office/drawing/2014/main" id="{54B927F8-96A4-B793-2748-9C22EB730D4E}"/>
                </a:ext>
              </a:extLst>
            </p:cNvPr>
            <p:cNvSpPr/>
            <p:nvPr/>
          </p:nvSpPr>
          <p:spPr>
            <a:xfrm>
              <a:off x="3752250" y="369760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0" y="322"/>
                  </a:moveTo>
                  <a:lnTo>
                    <a:pt x="0" y="1"/>
                  </a:lnTo>
                  <a:cubicBezTo>
                    <a:pt x="0" y="48"/>
                    <a:pt x="48" y="108"/>
                    <a:pt x="119" y="156"/>
                  </a:cubicBezTo>
                  <a:lnTo>
                    <a:pt x="1834" y="1144"/>
                  </a:lnTo>
                  <a:cubicBezTo>
                    <a:pt x="2000" y="1227"/>
                    <a:pt x="2250" y="1227"/>
                    <a:pt x="2417" y="1144"/>
                  </a:cubicBezTo>
                  <a:lnTo>
                    <a:pt x="4108" y="156"/>
                  </a:lnTo>
                  <a:cubicBezTo>
                    <a:pt x="4179" y="120"/>
                    <a:pt x="4227" y="48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17" y="1465"/>
                  </a:lnTo>
                  <a:cubicBezTo>
                    <a:pt x="2250" y="1561"/>
                    <a:pt x="2000" y="1561"/>
                    <a:pt x="1834" y="1465"/>
                  </a:cubicBezTo>
                  <a:lnTo>
                    <a:pt x="119" y="489"/>
                  </a:lnTo>
                  <a:cubicBezTo>
                    <a:pt x="48" y="453"/>
                    <a:pt x="0" y="382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2789;p34">
              <a:extLst>
                <a:ext uri="{FF2B5EF4-FFF2-40B4-BE49-F238E27FC236}">
                  <a16:creationId xmlns:a16="http://schemas.microsoft.com/office/drawing/2014/main" id="{17B34AD8-A624-AA6D-33C2-23F822F4DEC6}"/>
                </a:ext>
              </a:extLst>
            </p:cNvPr>
            <p:cNvSpPr/>
            <p:nvPr/>
          </p:nvSpPr>
          <p:spPr>
            <a:xfrm>
              <a:off x="3883800" y="38503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6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6" y="1477"/>
                  </a:cubicBezTo>
                  <a:lnTo>
                    <a:pt x="4108" y="501"/>
                  </a:lnTo>
                  <a:cubicBezTo>
                    <a:pt x="4192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6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2790;p34">
              <a:extLst>
                <a:ext uri="{FF2B5EF4-FFF2-40B4-BE49-F238E27FC236}">
                  <a16:creationId xmlns:a16="http://schemas.microsoft.com/office/drawing/2014/main" id="{DA3EA1FA-BB4B-A584-C47E-40EAA88BDAA0}"/>
                </a:ext>
              </a:extLst>
            </p:cNvPr>
            <p:cNvSpPr/>
            <p:nvPr/>
          </p:nvSpPr>
          <p:spPr>
            <a:xfrm>
              <a:off x="3883800" y="38503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108" y="501"/>
                  </a:move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1"/>
                  </a:lnTo>
                  <a:cubicBezTo>
                    <a:pt x="36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92" y="453"/>
                    <a:pt x="4108" y="50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2791;p34">
              <a:extLst>
                <a:ext uri="{FF2B5EF4-FFF2-40B4-BE49-F238E27FC236}">
                  <a16:creationId xmlns:a16="http://schemas.microsoft.com/office/drawing/2014/main" id="{5CB96ABE-7992-8327-4923-6CF05E8CF2F5}"/>
                </a:ext>
              </a:extLst>
            </p:cNvPr>
            <p:cNvSpPr/>
            <p:nvPr/>
          </p:nvSpPr>
          <p:spPr>
            <a:xfrm>
              <a:off x="3891550" y="3536875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9"/>
                  </a:cubicBezTo>
                  <a:lnTo>
                    <a:pt x="1834" y="1465"/>
                  </a:lnTo>
                  <a:cubicBezTo>
                    <a:pt x="1911" y="1513"/>
                    <a:pt x="2015" y="1536"/>
                    <a:pt x="2120" y="1536"/>
                  </a:cubicBezTo>
                  <a:cubicBezTo>
                    <a:pt x="2224" y="1536"/>
                    <a:pt x="2328" y="1513"/>
                    <a:pt x="2405" y="1465"/>
                  </a:cubicBezTo>
                  <a:lnTo>
                    <a:pt x="4108" y="489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20"/>
                    <a:pt x="4108" y="155"/>
                  </a:cubicBezTo>
                  <a:lnTo>
                    <a:pt x="2405" y="1143"/>
                  </a:lnTo>
                  <a:cubicBezTo>
                    <a:pt x="2328" y="1185"/>
                    <a:pt x="2224" y="1206"/>
                    <a:pt x="2120" y="1206"/>
                  </a:cubicBezTo>
                  <a:cubicBezTo>
                    <a:pt x="2015" y="1206"/>
                    <a:pt x="1911" y="1185"/>
                    <a:pt x="1834" y="1143"/>
                  </a:cubicBezTo>
                  <a:lnTo>
                    <a:pt x="119" y="155"/>
                  </a:lnTo>
                  <a:cubicBezTo>
                    <a:pt x="24" y="120"/>
                    <a:pt x="0" y="3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2792;p34">
              <a:extLst>
                <a:ext uri="{FF2B5EF4-FFF2-40B4-BE49-F238E27FC236}">
                  <a16:creationId xmlns:a16="http://schemas.microsoft.com/office/drawing/2014/main" id="{68528F3B-534C-DEAC-48D5-A29BB58A3C42}"/>
                </a:ext>
              </a:extLst>
            </p:cNvPr>
            <p:cNvSpPr/>
            <p:nvPr/>
          </p:nvSpPr>
          <p:spPr>
            <a:xfrm>
              <a:off x="3891550" y="353687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19" y="155"/>
                  </a:moveTo>
                  <a:lnTo>
                    <a:pt x="1834" y="1143"/>
                  </a:lnTo>
                  <a:cubicBezTo>
                    <a:pt x="1989" y="1227"/>
                    <a:pt x="2251" y="1227"/>
                    <a:pt x="2405" y="1143"/>
                  </a:cubicBezTo>
                  <a:lnTo>
                    <a:pt x="4108" y="155"/>
                  </a:lnTo>
                  <a:cubicBezTo>
                    <a:pt x="4179" y="120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9"/>
                  </a:cubicBezTo>
                  <a:lnTo>
                    <a:pt x="2405" y="1465"/>
                  </a:lnTo>
                  <a:cubicBezTo>
                    <a:pt x="2251" y="1560"/>
                    <a:pt x="1989" y="1560"/>
                    <a:pt x="1834" y="1465"/>
                  </a:cubicBezTo>
                  <a:lnTo>
                    <a:pt x="119" y="489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36"/>
                    <a:pt x="24" y="120"/>
                    <a:pt x="119" y="15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2793;p34">
              <a:extLst>
                <a:ext uri="{FF2B5EF4-FFF2-40B4-BE49-F238E27FC236}">
                  <a16:creationId xmlns:a16="http://schemas.microsoft.com/office/drawing/2014/main" id="{B5BA109C-6DDF-16C4-92CB-AC2956347315}"/>
                </a:ext>
              </a:extLst>
            </p:cNvPr>
            <p:cNvSpPr/>
            <p:nvPr/>
          </p:nvSpPr>
          <p:spPr>
            <a:xfrm>
              <a:off x="3767725" y="3376150"/>
              <a:ext cx="88125" cy="38400"/>
            </a:xfrm>
            <a:custGeom>
              <a:avLst/>
              <a:gdLst/>
              <a:ahLst/>
              <a:cxnLst/>
              <a:rect l="l" t="t" r="r" b="b"/>
              <a:pathLst>
                <a:path w="3525" h="1536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36" y="441"/>
                    <a:pt x="119" y="488"/>
                  </a:cubicBezTo>
                  <a:lnTo>
                    <a:pt x="1822" y="1465"/>
                  </a:lnTo>
                  <a:cubicBezTo>
                    <a:pt x="1905" y="1512"/>
                    <a:pt x="2010" y="1536"/>
                    <a:pt x="2114" y="1536"/>
                  </a:cubicBezTo>
                  <a:cubicBezTo>
                    <a:pt x="2218" y="1536"/>
                    <a:pt x="2322" y="1512"/>
                    <a:pt x="2405" y="1465"/>
                  </a:cubicBezTo>
                  <a:lnTo>
                    <a:pt x="3406" y="893"/>
                  </a:lnTo>
                  <a:cubicBezTo>
                    <a:pt x="3477" y="845"/>
                    <a:pt x="3525" y="786"/>
                    <a:pt x="3525" y="726"/>
                  </a:cubicBezTo>
                  <a:lnTo>
                    <a:pt x="3525" y="393"/>
                  </a:lnTo>
                  <a:cubicBezTo>
                    <a:pt x="3525" y="453"/>
                    <a:pt x="3477" y="512"/>
                    <a:pt x="3406" y="560"/>
                  </a:cubicBezTo>
                  <a:lnTo>
                    <a:pt x="2405" y="1143"/>
                  </a:lnTo>
                  <a:cubicBezTo>
                    <a:pt x="2322" y="1185"/>
                    <a:pt x="2218" y="1206"/>
                    <a:pt x="2114" y="1206"/>
                  </a:cubicBezTo>
                  <a:cubicBezTo>
                    <a:pt x="2010" y="1206"/>
                    <a:pt x="1905" y="1185"/>
                    <a:pt x="1822" y="1143"/>
                  </a:cubicBezTo>
                  <a:lnTo>
                    <a:pt x="119" y="155"/>
                  </a:lnTo>
                  <a:cubicBezTo>
                    <a:pt x="36" y="95"/>
                    <a:pt x="0" y="3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2794;p34">
              <a:extLst>
                <a:ext uri="{FF2B5EF4-FFF2-40B4-BE49-F238E27FC236}">
                  <a16:creationId xmlns:a16="http://schemas.microsoft.com/office/drawing/2014/main" id="{86B78082-498E-29C4-E77F-28B1C7A93DA4}"/>
                </a:ext>
              </a:extLst>
            </p:cNvPr>
            <p:cNvSpPr/>
            <p:nvPr/>
          </p:nvSpPr>
          <p:spPr>
            <a:xfrm>
              <a:off x="3767725" y="3376150"/>
              <a:ext cx="88125" cy="39000"/>
            </a:xfrm>
            <a:custGeom>
              <a:avLst/>
              <a:gdLst/>
              <a:ahLst/>
              <a:cxnLst/>
              <a:rect l="l" t="t" r="r" b="b"/>
              <a:pathLst>
                <a:path w="3525" h="1560" fill="none" extrusionOk="0">
                  <a:moveTo>
                    <a:pt x="119" y="155"/>
                  </a:moveTo>
                  <a:lnTo>
                    <a:pt x="1822" y="1143"/>
                  </a:lnTo>
                  <a:cubicBezTo>
                    <a:pt x="1989" y="1226"/>
                    <a:pt x="2239" y="1226"/>
                    <a:pt x="2405" y="1143"/>
                  </a:cubicBezTo>
                  <a:lnTo>
                    <a:pt x="3406" y="560"/>
                  </a:lnTo>
                  <a:cubicBezTo>
                    <a:pt x="3477" y="512"/>
                    <a:pt x="3525" y="453"/>
                    <a:pt x="3525" y="393"/>
                  </a:cubicBezTo>
                  <a:lnTo>
                    <a:pt x="3525" y="726"/>
                  </a:lnTo>
                  <a:cubicBezTo>
                    <a:pt x="3525" y="786"/>
                    <a:pt x="3477" y="845"/>
                    <a:pt x="3406" y="893"/>
                  </a:cubicBezTo>
                  <a:lnTo>
                    <a:pt x="2405" y="1465"/>
                  </a:lnTo>
                  <a:cubicBezTo>
                    <a:pt x="2239" y="1560"/>
                    <a:pt x="1989" y="1560"/>
                    <a:pt x="1822" y="1465"/>
                  </a:cubicBezTo>
                  <a:lnTo>
                    <a:pt x="119" y="488"/>
                  </a:lnTo>
                  <a:cubicBezTo>
                    <a:pt x="36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36"/>
                    <a:pt x="36" y="95"/>
                    <a:pt x="119" y="15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2795;p34">
              <a:extLst>
                <a:ext uri="{FF2B5EF4-FFF2-40B4-BE49-F238E27FC236}">
                  <a16:creationId xmlns:a16="http://schemas.microsoft.com/office/drawing/2014/main" id="{DEC7A817-926A-27AC-0A72-6F0BA25F6415}"/>
                </a:ext>
              </a:extLst>
            </p:cNvPr>
            <p:cNvSpPr/>
            <p:nvPr/>
          </p:nvSpPr>
          <p:spPr>
            <a:xfrm>
              <a:off x="3398925" y="3417225"/>
              <a:ext cx="105700" cy="38700"/>
            </a:xfrm>
            <a:custGeom>
              <a:avLst/>
              <a:gdLst/>
              <a:ahLst/>
              <a:cxnLst/>
              <a:rect l="l" t="t" r="r" b="b"/>
              <a:pathLst>
                <a:path w="4228" h="1548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1" y="1524"/>
                    <a:pt x="2016" y="1548"/>
                    <a:pt x="2120" y="1548"/>
                  </a:cubicBezTo>
                  <a:cubicBezTo>
                    <a:pt x="2224" y="1548"/>
                    <a:pt x="2328" y="1524"/>
                    <a:pt x="2406" y="1477"/>
                  </a:cubicBezTo>
                  <a:lnTo>
                    <a:pt x="4108" y="500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06" y="1155"/>
                  </a:lnTo>
                  <a:cubicBezTo>
                    <a:pt x="2334" y="1197"/>
                    <a:pt x="2230" y="1218"/>
                    <a:pt x="2124" y="1218"/>
                  </a:cubicBezTo>
                  <a:cubicBezTo>
                    <a:pt x="2019" y="1218"/>
                    <a:pt x="1911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2796;p34">
              <a:extLst>
                <a:ext uri="{FF2B5EF4-FFF2-40B4-BE49-F238E27FC236}">
                  <a16:creationId xmlns:a16="http://schemas.microsoft.com/office/drawing/2014/main" id="{7D20A3D3-2DDA-F38F-C30A-E4A72FE35B47}"/>
                </a:ext>
              </a:extLst>
            </p:cNvPr>
            <p:cNvSpPr/>
            <p:nvPr/>
          </p:nvSpPr>
          <p:spPr>
            <a:xfrm>
              <a:off x="3398925" y="341722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2406" y="1155"/>
                  </a:move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80" y="453"/>
                    <a:pt x="4108" y="500"/>
                  </a:cubicBezTo>
                  <a:lnTo>
                    <a:pt x="2406" y="1477"/>
                  </a:lnTo>
                  <a:cubicBezTo>
                    <a:pt x="2251" y="1572"/>
                    <a:pt x="1989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1989" y="1238"/>
                    <a:pt x="2263" y="1238"/>
                    <a:pt x="2406" y="115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2797;p34">
              <a:extLst>
                <a:ext uri="{FF2B5EF4-FFF2-40B4-BE49-F238E27FC236}">
                  <a16:creationId xmlns:a16="http://schemas.microsoft.com/office/drawing/2014/main" id="{F05619EF-7EDB-EC65-6A41-DFE5F61679CC}"/>
                </a:ext>
              </a:extLst>
            </p:cNvPr>
            <p:cNvSpPr/>
            <p:nvPr/>
          </p:nvSpPr>
          <p:spPr>
            <a:xfrm>
              <a:off x="3883800" y="3773225"/>
              <a:ext cx="105400" cy="38700"/>
            </a:xfrm>
            <a:custGeom>
              <a:avLst/>
              <a:gdLst/>
              <a:ahLst/>
              <a:cxnLst/>
              <a:rect l="l" t="t" r="r" b="b"/>
              <a:pathLst>
                <a:path w="4216" h="1548" extrusionOk="0">
                  <a:moveTo>
                    <a:pt x="1" y="0"/>
                  </a:moveTo>
                  <a:lnTo>
                    <a:pt x="1" y="333"/>
                  </a:lnTo>
                  <a:cubicBezTo>
                    <a:pt x="1" y="393"/>
                    <a:pt x="25" y="452"/>
                    <a:pt x="108" y="500"/>
                  </a:cubicBezTo>
                  <a:lnTo>
                    <a:pt x="1822" y="1476"/>
                  </a:lnTo>
                  <a:cubicBezTo>
                    <a:pt x="1906" y="1524"/>
                    <a:pt x="2010" y="1548"/>
                    <a:pt x="2114" y="1548"/>
                  </a:cubicBezTo>
                  <a:cubicBezTo>
                    <a:pt x="2218" y="1548"/>
                    <a:pt x="2322" y="1524"/>
                    <a:pt x="2406" y="1476"/>
                  </a:cubicBezTo>
                  <a:lnTo>
                    <a:pt x="4097" y="500"/>
                  </a:lnTo>
                  <a:cubicBezTo>
                    <a:pt x="4180" y="452"/>
                    <a:pt x="4216" y="393"/>
                    <a:pt x="4216" y="333"/>
                  </a:cubicBezTo>
                  <a:lnTo>
                    <a:pt x="4216" y="0"/>
                  </a:lnTo>
                  <a:cubicBezTo>
                    <a:pt x="4216" y="60"/>
                    <a:pt x="4180" y="131"/>
                    <a:pt x="4097" y="167"/>
                  </a:cubicBezTo>
                  <a:lnTo>
                    <a:pt x="2406" y="1155"/>
                  </a:lnTo>
                  <a:cubicBezTo>
                    <a:pt x="2322" y="1197"/>
                    <a:pt x="2218" y="1217"/>
                    <a:pt x="2114" y="1217"/>
                  </a:cubicBezTo>
                  <a:cubicBezTo>
                    <a:pt x="2010" y="1217"/>
                    <a:pt x="1906" y="1197"/>
                    <a:pt x="1822" y="1155"/>
                  </a:cubicBezTo>
                  <a:lnTo>
                    <a:pt x="108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2798;p34">
              <a:extLst>
                <a:ext uri="{FF2B5EF4-FFF2-40B4-BE49-F238E27FC236}">
                  <a16:creationId xmlns:a16="http://schemas.microsoft.com/office/drawing/2014/main" id="{727B8CED-ADBD-067A-8455-2218DCEBF684}"/>
                </a:ext>
              </a:extLst>
            </p:cNvPr>
            <p:cNvSpPr/>
            <p:nvPr/>
          </p:nvSpPr>
          <p:spPr>
            <a:xfrm>
              <a:off x="3883800" y="3773225"/>
              <a:ext cx="105400" cy="39300"/>
            </a:xfrm>
            <a:custGeom>
              <a:avLst/>
              <a:gdLst/>
              <a:ahLst/>
              <a:cxnLst/>
              <a:rect l="l" t="t" r="r" b="b"/>
              <a:pathLst>
                <a:path w="4216" h="1572" fill="none" extrusionOk="0">
                  <a:moveTo>
                    <a:pt x="1" y="333"/>
                  </a:moveTo>
                  <a:lnTo>
                    <a:pt x="1" y="0"/>
                  </a:lnTo>
                  <a:cubicBezTo>
                    <a:pt x="1" y="60"/>
                    <a:pt x="36" y="119"/>
                    <a:pt x="108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6" y="1155"/>
                  </a:cubicBezTo>
                  <a:lnTo>
                    <a:pt x="4097" y="167"/>
                  </a:lnTo>
                  <a:cubicBezTo>
                    <a:pt x="4180" y="131"/>
                    <a:pt x="4216" y="60"/>
                    <a:pt x="4216" y="0"/>
                  </a:cubicBezTo>
                  <a:lnTo>
                    <a:pt x="4216" y="333"/>
                  </a:lnTo>
                  <a:cubicBezTo>
                    <a:pt x="4216" y="393"/>
                    <a:pt x="4180" y="452"/>
                    <a:pt x="4097" y="500"/>
                  </a:cubicBezTo>
                  <a:lnTo>
                    <a:pt x="2406" y="1476"/>
                  </a:lnTo>
                  <a:cubicBezTo>
                    <a:pt x="2239" y="1572"/>
                    <a:pt x="1989" y="1572"/>
                    <a:pt x="1822" y="1476"/>
                  </a:cubicBezTo>
                  <a:lnTo>
                    <a:pt x="108" y="500"/>
                  </a:lnTo>
                  <a:cubicBezTo>
                    <a:pt x="25" y="452"/>
                    <a:pt x="1" y="393"/>
                    <a:pt x="1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2799;p34">
              <a:extLst>
                <a:ext uri="{FF2B5EF4-FFF2-40B4-BE49-F238E27FC236}">
                  <a16:creationId xmlns:a16="http://schemas.microsoft.com/office/drawing/2014/main" id="{735921DD-BEC5-99F2-7D94-F5061B9F625E}"/>
                </a:ext>
              </a:extLst>
            </p:cNvPr>
            <p:cNvSpPr/>
            <p:nvPr/>
          </p:nvSpPr>
          <p:spPr>
            <a:xfrm>
              <a:off x="3220925" y="3391025"/>
              <a:ext cx="172675" cy="77475"/>
            </a:xfrm>
            <a:custGeom>
              <a:avLst/>
              <a:gdLst/>
              <a:ahLst/>
              <a:cxnLst/>
              <a:rect l="l" t="t" r="r" b="b"/>
              <a:pathLst>
                <a:path w="6907" h="3099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9"/>
                  </a:cubicBezTo>
                  <a:lnTo>
                    <a:pt x="4513" y="3037"/>
                  </a:lnTo>
                  <a:cubicBezTo>
                    <a:pt x="4596" y="3078"/>
                    <a:pt x="4701" y="3099"/>
                    <a:pt x="4805" y="3099"/>
                  </a:cubicBezTo>
                  <a:cubicBezTo>
                    <a:pt x="4909" y="3099"/>
                    <a:pt x="5013" y="3078"/>
                    <a:pt x="5096" y="3037"/>
                  </a:cubicBezTo>
                  <a:lnTo>
                    <a:pt x="6787" y="2048"/>
                  </a:lnTo>
                  <a:cubicBezTo>
                    <a:pt x="6870" y="2001"/>
                    <a:pt x="6906" y="1941"/>
                    <a:pt x="6906" y="1882"/>
                  </a:cubicBezTo>
                  <a:lnTo>
                    <a:pt x="6906" y="1560"/>
                  </a:lnTo>
                  <a:cubicBezTo>
                    <a:pt x="6906" y="1620"/>
                    <a:pt x="6870" y="1679"/>
                    <a:pt x="6787" y="1727"/>
                  </a:cubicBezTo>
                  <a:lnTo>
                    <a:pt x="5096" y="2703"/>
                  </a:lnTo>
                  <a:cubicBezTo>
                    <a:pt x="5013" y="2751"/>
                    <a:pt x="4909" y="2775"/>
                    <a:pt x="4805" y="2775"/>
                  </a:cubicBezTo>
                  <a:cubicBezTo>
                    <a:pt x="4701" y="2775"/>
                    <a:pt x="4596" y="2751"/>
                    <a:pt x="4513" y="2703"/>
                  </a:cubicBezTo>
                  <a:lnTo>
                    <a:pt x="120" y="155"/>
                  </a:lnTo>
                  <a:cubicBezTo>
                    <a:pt x="48" y="108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2800;p34">
              <a:extLst>
                <a:ext uri="{FF2B5EF4-FFF2-40B4-BE49-F238E27FC236}">
                  <a16:creationId xmlns:a16="http://schemas.microsoft.com/office/drawing/2014/main" id="{4890AA58-306F-5306-B7A8-D3D900EF1E2D}"/>
                </a:ext>
              </a:extLst>
            </p:cNvPr>
            <p:cNvSpPr/>
            <p:nvPr/>
          </p:nvSpPr>
          <p:spPr>
            <a:xfrm>
              <a:off x="3220925" y="3391025"/>
              <a:ext cx="172675" cy="78000"/>
            </a:xfrm>
            <a:custGeom>
              <a:avLst/>
              <a:gdLst/>
              <a:ahLst/>
              <a:cxnLst/>
              <a:rect l="l" t="t" r="r" b="b"/>
              <a:pathLst>
                <a:path w="6907" h="3120" fill="none" extrusionOk="0">
                  <a:moveTo>
                    <a:pt x="1" y="322"/>
                  </a:moveTo>
                  <a:lnTo>
                    <a:pt x="1" y="0"/>
                  </a:lnTo>
                  <a:cubicBezTo>
                    <a:pt x="1" y="60"/>
                    <a:pt x="48" y="108"/>
                    <a:pt x="120" y="155"/>
                  </a:cubicBezTo>
                  <a:lnTo>
                    <a:pt x="4513" y="2703"/>
                  </a:lnTo>
                  <a:cubicBezTo>
                    <a:pt x="4680" y="2798"/>
                    <a:pt x="4930" y="2798"/>
                    <a:pt x="5096" y="2703"/>
                  </a:cubicBezTo>
                  <a:lnTo>
                    <a:pt x="6787" y="1727"/>
                  </a:lnTo>
                  <a:cubicBezTo>
                    <a:pt x="6870" y="1679"/>
                    <a:pt x="6906" y="1620"/>
                    <a:pt x="6906" y="1560"/>
                  </a:cubicBezTo>
                  <a:lnTo>
                    <a:pt x="6906" y="1882"/>
                  </a:lnTo>
                  <a:cubicBezTo>
                    <a:pt x="6906" y="1941"/>
                    <a:pt x="6870" y="2001"/>
                    <a:pt x="6787" y="2048"/>
                  </a:cubicBezTo>
                  <a:lnTo>
                    <a:pt x="5096" y="3037"/>
                  </a:lnTo>
                  <a:cubicBezTo>
                    <a:pt x="4930" y="3120"/>
                    <a:pt x="4680" y="3120"/>
                    <a:pt x="4513" y="3037"/>
                  </a:cubicBezTo>
                  <a:lnTo>
                    <a:pt x="120" y="489"/>
                  </a:lnTo>
                  <a:cubicBezTo>
                    <a:pt x="48" y="441"/>
                    <a:pt x="1" y="381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2801;p34">
              <a:extLst>
                <a:ext uri="{FF2B5EF4-FFF2-40B4-BE49-F238E27FC236}">
                  <a16:creationId xmlns:a16="http://schemas.microsoft.com/office/drawing/2014/main" id="{A71AF054-5D37-03D1-03A8-DDCD161E1E39}"/>
                </a:ext>
              </a:extLst>
            </p:cNvPr>
            <p:cNvSpPr/>
            <p:nvPr/>
          </p:nvSpPr>
          <p:spPr>
            <a:xfrm>
              <a:off x="3223000" y="3468700"/>
              <a:ext cx="105400" cy="38500"/>
            </a:xfrm>
            <a:custGeom>
              <a:avLst/>
              <a:gdLst/>
              <a:ahLst/>
              <a:cxnLst/>
              <a:rect l="l" t="t" r="r" b="b"/>
              <a:pathLst>
                <a:path w="4216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37" y="441"/>
                    <a:pt x="120" y="489"/>
                  </a:cubicBezTo>
                  <a:lnTo>
                    <a:pt x="1811" y="1477"/>
                  </a:lnTo>
                  <a:cubicBezTo>
                    <a:pt x="1894" y="1519"/>
                    <a:pt x="1998" y="1540"/>
                    <a:pt x="2102" y="1540"/>
                  </a:cubicBezTo>
                  <a:cubicBezTo>
                    <a:pt x="2207" y="1540"/>
                    <a:pt x="2311" y="1519"/>
                    <a:pt x="2394" y="1477"/>
                  </a:cubicBezTo>
                  <a:lnTo>
                    <a:pt x="4085" y="489"/>
                  </a:lnTo>
                  <a:cubicBezTo>
                    <a:pt x="4180" y="441"/>
                    <a:pt x="4204" y="382"/>
                    <a:pt x="4216" y="322"/>
                  </a:cubicBezTo>
                  <a:lnTo>
                    <a:pt x="4216" y="1"/>
                  </a:lnTo>
                  <a:cubicBezTo>
                    <a:pt x="4216" y="60"/>
                    <a:pt x="4180" y="120"/>
                    <a:pt x="4109" y="168"/>
                  </a:cubicBezTo>
                  <a:lnTo>
                    <a:pt x="2406" y="1144"/>
                  </a:lnTo>
                  <a:cubicBezTo>
                    <a:pt x="2323" y="1192"/>
                    <a:pt x="2218" y="1215"/>
                    <a:pt x="2114" y="1215"/>
                  </a:cubicBezTo>
                  <a:cubicBezTo>
                    <a:pt x="2010" y="1215"/>
                    <a:pt x="1906" y="1192"/>
                    <a:pt x="1823" y="1144"/>
                  </a:cubicBezTo>
                  <a:lnTo>
                    <a:pt x="120" y="168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2802;p34">
              <a:extLst>
                <a:ext uri="{FF2B5EF4-FFF2-40B4-BE49-F238E27FC236}">
                  <a16:creationId xmlns:a16="http://schemas.microsoft.com/office/drawing/2014/main" id="{A3584D22-0AC7-8B03-BD0C-7A1D65697C7A}"/>
                </a:ext>
              </a:extLst>
            </p:cNvPr>
            <p:cNvSpPr/>
            <p:nvPr/>
          </p:nvSpPr>
          <p:spPr>
            <a:xfrm>
              <a:off x="3223000" y="3468700"/>
              <a:ext cx="105400" cy="39025"/>
            </a:xfrm>
            <a:custGeom>
              <a:avLst/>
              <a:gdLst/>
              <a:ahLst/>
              <a:cxnLst/>
              <a:rect l="l" t="t" r="r" b="b"/>
              <a:pathLst>
                <a:path w="4216" h="1561" fill="none" extrusionOk="0">
                  <a:moveTo>
                    <a:pt x="4085" y="489"/>
                  </a:moveTo>
                  <a:lnTo>
                    <a:pt x="2394" y="1477"/>
                  </a:lnTo>
                  <a:cubicBezTo>
                    <a:pt x="2227" y="1561"/>
                    <a:pt x="1977" y="1561"/>
                    <a:pt x="1811" y="1477"/>
                  </a:cubicBezTo>
                  <a:lnTo>
                    <a:pt x="120" y="489"/>
                  </a:lnTo>
                  <a:cubicBezTo>
                    <a:pt x="37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68"/>
                  </a:cubicBezTo>
                  <a:lnTo>
                    <a:pt x="1823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109" y="168"/>
                  </a:lnTo>
                  <a:cubicBezTo>
                    <a:pt x="4180" y="120"/>
                    <a:pt x="4216" y="60"/>
                    <a:pt x="4216" y="1"/>
                  </a:cubicBezTo>
                  <a:lnTo>
                    <a:pt x="4216" y="322"/>
                  </a:lnTo>
                  <a:cubicBezTo>
                    <a:pt x="4204" y="382"/>
                    <a:pt x="4180" y="441"/>
                    <a:pt x="4085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2803;p34">
              <a:extLst>
                <a:ext uri="{FF2B5EF4-FFF2-40B4-BE49-F238E27FC236}">
                  <a16:creationId xmlns:a16="http://schemas.microsoft.com/office/drawing/2014/main" id="{870A47A3-BC7A-E621-1B0B-3F21D3631509}"/>
                </a:ext>
              </a:extLst>
            </p:cNvPr>
            <p:cNvSpPr/>
            <p:nvPr/>
          </p:nvSpPr>
          <p:spPr>
            <a:xfrm>
              <a:off x="3287900" y="350622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3"/>
                    <a:pt x="120" y="488"/>
                  </a:cubicBezTo>
                  <a:lnTo>
                    <a:pt x="1834" y="1476"/>
                  </a:lnTo>
                  <a:cubicBezTo>
                    <a:pt x="1917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7" y="1476"/>
                  </a:cubicBezTo>
                  <a:lnTo>
                    <a:pt x="4108" y="488"/>
                  </a:lnTo>
                  <a:cubicBezTo>
                    <a:pt x="4191" y="453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2804;p34">
              <a:extLst>
                <a:ext uri="{FF2B5EF4-FFF2-40B4-BE49-F238E27FC236}">
                  <a16:creationId xmlns:a16="http://schemas.microsoft.com/office/drawing/2014/main" id="{5712CE06-CA91-5E10-6F44-BC656CDA1370}"/>
                </a:ext>
              </a:extLst>
            </p:cNvPr>
            <p:cNvSpPr/>
            <p:nvPr/>
          </p:nvSpPr>
          <p:spPr>
            <a:xfrm>
              <a:off x="3287900" y="35062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108" y="488"/>
                  </a:moveTo>
                  <a:lnTo>
                    <a:pt x="2417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20" y="488"/>
                  </a:lnTo>
                  <a:cubicBezTo>
                    <a:pt x="48" y="453"/>
                    <a:pt x="0" y="393"/>
                    <a:pt x="0" y="333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7" y="1143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91" y="453"/>
                    <a:pt x="4108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2805;p34">
              <a:extLst>
                <a:ext uri="{FF2B5EF4-FFF2-40B4-BE49-F238E27FC236}">
                  <a16:creationId xmlns:a16="http://schemas.microsoft.com/office/drawing/2014/main" id="{6034C5A1-2158-18D3-73F2-7DC2EE8D65AE}"/>
                </a:ext>
              </a:extLst>
            </p:cNvPr>
            <p:cNvSpPr/>
            <p:nvPr/>
          </p:nvSpPr>
          <p:spPr>
            <a:xfrm>
              <a:off x="3560850" y="3345475"/>
              <a:ext cx="105400" cy="38500"/>
            </a:xfrm>
            <a:custGeom>
              <a:avLst/>
              <a:gdLst/>
              <a:ahLst/>
              <a:cxnLst/>
              <a:rect l="l" t="t" r="r" b="b"/>
              <a:pathLst>
                <a:path w="4216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36" y="453"/>
                    <a:pt x="120" y="489"/>
                  </a:cubicBezTo>
                  <a:lnTo>
                    <a:pt x="1822" y="1477"/>
                  </a:lnTo>
                  <a:cubicBezTo>
                    <a:pt x="1905" y="1519"/>
                    <a:pt x="2010" y="1540"/>
                    <a:pt x="2114" y="1540"/>
                  </a:cubicBezTo>
                  <a:cubicBezTo>
                    <a:pt x="2218" y="1540"/>
                    <a:pt x="2322" y="1519"/>
                    <a:pt x="2406" y="1477"/>
                  </a:cubicBezTo>
                  <a:lnTo>
                    <a:pt x="4096" y="489"/>
                  </a:lnTo>
                  <a:cubicBezTo>
                    <a:pt x="4180" y="453"/>
                    <a:pt x="4215" y="394"/>
                    <a:pt x="4215" y="334"/>
                  </a:cubicBezTo>
                  <a:lnTo>
                    <a:pt x="4215" y="1"/>
                  </a:lnTo>
                  <a:cubicBezTo>
                    <a:pt x="4215" y="60"/>
                    <a:pt x="4180" y="120"/>
                    <a:pt x="4096" y="167"/>
                  </a:cubicBezTo>
                  <a:lnTo>
                    <a:pt x="2406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5" y="1191"/>
                    <a:pt x="1822" y="1144"/>
                  </a:cubicBezTo>
                  <a:lnTo>
                    <a:pt x="120" y="167"/>
                  </a:lnTo>
                  <a:cubicBezTo>
                    <a:pt x="24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2806;p34">
              <a:extLst>
                <a:ext uri="{FF2B5EF4-FFF2-40B4-BE49-F238E27FC236}">
                  <a16:creationId xmlns:a16="http://schemas.microsoft.com/office/drawing/2014/main" id="{9998F37D-8815-11B6-153D-97BD02345769}"/>
                </a:ext>
              </a:extLst>
            </p:cNvPr>
            <p:cNvSpPr/>
            <p:nvPr/>
          </p:nvSpPr>
          <p:spPr>
            <a:xfrm>
              <a:off x="3560850" y="3345475"/>
              <a:ext cx="105400" cy="39025"/>
            </a:xfrm>
            <a:custGeom>
              <a:avLst/>
              <a:gdLst/>
              <a:ahLst/>
              <a:cxnLst/>
              <a:rect l="l" t="t" r="r" b="b"/>
              <a:pathLst>
                <a:path w="4216" h="1561" fill="none" extrusionOk="0">
                  <a:moveTo>
                    <a:pt x="120" y="167"/>
                  </a:moveTo>
                  <a:lnTo>
                    <a:pt x="1822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096" y="167"/>
                  </a:lnTo>
                  <a:cubicBezTo>
                    <a:pt x="4180" y="120"/>
                    <a:pt x="4215" y="60"/>
                    <a:pt x="4215" y="1"/>
                  </a:cubicBezTo>
                  <a:lnTo>
                    <a:pt x="4215" y="334"/>
                  </a:lnTo>
                  <a:cubicBezTo>
                    <a:pt x="4215" y="394"/>
                    <a:pt x="4180" y="453"/>
                    <a:pt x="4096" y="489"/>
                  </a:cubicBezTo>
                  <a:lnTo>
                    <a:pt x="2406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20" y="489"/>
                  </a:lnTo>
                  <a:cubicBezTo>
                    <a:pt x="36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24" y="120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2807;p34">
              <a:extLst>
                <a:ext uri="{FF2B5EF4-FFF2-40B4-BE49-F238E27FC236}">
                  <a16:creationId xmlns:a16="http://schemas.microsoft.com/office/drawing/2014/main" id="{C3DFD9F8-7726-5842-6AF1-DAA13B0E01CA}"/>
                </a:ext>
              </a:extLst>
            </p:cNvPr>
            <p:cNvSpPr/>
            <p:nvPr/>
          </p:nvSpPr>
          <p:spPr>
            <a:xfrm>
              <a:off x="3596575" y="3448475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500"/>
                  </a:cubicBezTo>
                  <a:lnTo>
                    <a:pt x="1822" y="1477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09" y="1218"/>
                    <a:pt x="1905" y="1197"/>
                    <a:pt x="1822" y="1155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2808;p34">
              <a:extLst>
                <a:ext uri="{FF2B5EF4-FFF2-40B4-BE49-F238E27FC236}">
                  <a16:creationId xmlns:a16="http://schemas.microsoft.com/office/drawing/2014/main" id="{0297A3C8-9084-CE1C-EE5D-3B92D65D54DA}"/>
                </a:ext>
              </a:extLst>
            </p:cNvPr>
            <p:cNvSpPr/>
            <p:nvPr/>
          </p:nvSpPr>
          <p:spPr>
            <a:xfrm>
              <a:off x="3596575" y="344847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19" y="500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lnTo>
                    <a:pt x="1822" y="1155"/>
                  </a:lnTo>
                  <a:cubicBezTo>
                    <a:pt x="1989" y="1239"/>
                    <a:pt x="2239" y="1239"/>
                    <a:pt x="2405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2809;p34">
              <a:extLst>
                <a:ext uri="{FF2B5EF4-FFF2-40B4-BE49-F238E27FC236}">
                  <a16:creationId xmlns:a16="http://schemas.microsoft.com/office/drawing/2014/main" id="{9A1E0378-7F11-ECDE-69A3-5C4D976575A8}"/>
                </a:ext>
              </a:extLst>
            </p:cNvPr>
            <p:cNvSpPr/>
            <p:nvPr/>
          </p:nvSpPr>
          <p:spPr>
            <a:xfrm>
              <a:off x="3353975" y="3544625"/>
              <a:ext cx="567650" cy="305175"/>
            </a:xfrm>
            <a:custGeom>
              <a:avLst/>
              <a:gdLst/>
              <a:ahLst/>
              <a:cxnLst/>
              <a:rect l="l" t="t" r="r" b="b"/>
              <a:pathLst>
                <a:path w="22706" h="12207" extrusionOk="0">
                  <a:moveTo>
                    <a:pt x="1" y="0"/>
                  </a:moveTo>
                  <a:lnTo>
                    <a:pt x="1" y="321"/>
                  </a:lnTo>
                  <a:cubicBezTo>
                    <a:pt x="1" y="381"/>
                    <a:pt x="36" y="441"/>
                    <a:pt x="120" y="488"/>
                  </a:cubicBezTo>
                  <a:lnTo>
                    <a:pt x="20313" y="12144"/>
                  </a:lnTo>
                  <a:cubicBezTo>
                    <a:pt x="20396" y="12186"/>
                    <a:pt x="20500" y="12207"/>
                    <a:pt x="20604" y="12207"/>
                  </a:cubicBezTo>
                  <a:cubicBezTo>
                    <a:pt x="20709" y="12207"/>
                    <a:pt x="20813" y="12186"/>
                    <a:pt x="20896" y="12144"/>
                  </a:cubicBezTo>
                  <a:lnTo>
                    <a:pt x="22587" y="11156"/>
                  </a:lnTo>
                  <a:cubicBezTo>
                    <a:pt x="22658" y="11120"/>
                    <a:pt x="22706" y="11061"/>
                    <a:pt x="22706" y="11001"/>
                  </a:cubicBezTo>
                  <a:lnTo>
                    <a:pt x="22706" y="10668"/>
                  </a:lnTo>
                  <a:cubicBezTo>
                    <a:pt x="22706" y="10728"/>
                    <a:pt x="22658" y="10787"/>
                    <a:pt x="22587" y="10835"/>
                  </a:cubicBezTo>
                  <a:lnTo>
                    <a:pt x="20896" y="11811"/>
                  </a:lnTo>
                  <a:cubicBezTo>
                    <a:pt x="20813" y="11859"/>
                    <a:pt x="20709" y="11882"/>
                    <a:pt x="20604" y="11882"/>
                  </a:cubicBezTo>
                  <a:cubicBezTo>
                    <a:pt x="20500" y="11882"/>
                    <a:pt x="20396" y="11859"/>
                    <a:pt x="20313" y="11811"/>
                  </a:cubicBezTo>
                  <a:lnTo>
                    <a:pt x="120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2810;p34">
              <a:extLst>
                <a:ext uri="{FF2B5EF4-FFF2-40B4-BE49-F238E27FC236}">
                  <a16:creationId xmlns:a16="http://schemas.microsoft.com/office/drawing/2014/main" id="{2B794FAF-FE51-B4C3-76F3-804EBF1ACB7E}"/>
                </a:ext>
              </a:extLst>
            </p:cNvPr>
            <p:cNvSpPr/>
            <p:nvPr/>
          </p:nvSpPr>
          <p:spPr>
            <a:xfrm>
              <a:off x="3353975" y="3544625"/>
              <a:ext cx="567650" cy="305700"/>
            </a:xfrm>
            <a:custGeom>
              <a:avLst/>
              <a:gdLst/>
              <a:ahLst/>
              <a:cxnLst/>
              <a:rect l="l" t="t" r="r" b="b"/>
              <a:pathLst>
                <a:path w="22706" h="12228" fill="none" extrusionOk="0">
                  <a:moveTo>
                    <a:pt x="22587" y="11156"/>
                  </a:moveTo>
                  <a:lnTo>
                    <a:pt x="20896" y="12144"/>
                  </a:lnTo>
                  <a:cubicBezTo>
                    <a:pt x="20729" y="12228"/>
                    <a:pt x="20479" y="12228"/>
                    <a:pt x="20313" y="12144"/>
                  </a:cubicBezTo>
                  <a:lnTo>
                    <a:pt x="120" y="488"/>
                  </a:lnTo>
                  <a:cubicBezTo>
                    <a:pt x="36" y="441"/>
                    <a:pt x="1" y="381"/>
                    <a:pt x="1" y="321"/>
                  </a:cubicBezTo>
                  <a:lnTo>
                    <a:pt x="1" y="0"/>
                  </a:lnTo>
                  <a:cubicBezTo>
                    <a:pt x="1" y="60"/>
                    <a:pt x="36" y="119"/>
                    <a:pt x="120" y="167"/>
                  </a:cubicBezTo>
                  <a:lnTo>
                    <a:pt x="20313" y="11811"/>
                  </a:lnTo>
                  <a:cubicBezTo>
                    <a:pt x="20479" y="11906"/>
                    <a:pt x="20729" y="11906"/>
                    <a:pt x="20896" y="11811"/>
                  </a:cubicBezTo>
                  <a:lnTo>
                    <a:pt x="22587" y="10835"/>
                  </a:lnTo>
                  <a:cubicBezTo>
                    <a:pt x="22658" y="10787"/>
                    <a:pt x="22706" y="10728"/>
                    <a:pt x="22706" y="10668"/>
                  </a:cubicBezTo>
                  <a:lnTo>
                    <a:pt x="22706" y="11001"/>
                  </a:lnTo>
                  <a:cubicBezTo>
                    <a:pt x="22706" y="11061"/>
                    <a:pt x="22658" y="11120"/>
                    <a:pt x="22587" y="1115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2811;p34">
              <a:extLst>
                <a:ext uri="{FF2B5EF4-FFF2-40B4-BE49-F238E27FC236}">
                  <a16:creationId xmlns:a16="http://schemas.microsoft.com/office/drawing/2014/main" id="{DE1D7190-367F-09B5-D5AD-A06470D75480}"/>
                </a:ext>
              </a:extLst>
            </p:cNvPr>
            <p:cNvSpPr/>
            <p:nvPr/>
          </p:nvSpPr>
          <p:spPr>
            <a:xfrm>
              <a:off x="3863875" y="3685100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406"/>
                    <a:pt x="48" y="465"/>
                    <a:pt x="119" y="501"/>
                  </a:cubicBezTo>
                  <a:lnTo>
                    <a:pt x="1834" y="1477"/>
                  </a:lnTo>
                  <a:cubicBezTo>
                    <a:pt x="1917" y="1525"/>
                    <a:pt x="2021" y="1549"/>
                    <a:pt x="2125" y="1549"/>
                  </a:cubicBezTo>
                  <a:cubicBezTo>
                    <a:pt x="2229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79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17" y="1156"/>
                  </a:lnTo>
                  <a:cubicBezTo>
                    <a:pt x="2334" y="1197"/>
                    <a:pt x="2229" y="1218"/>
                    <a:pt x="2125" y="1218"/>
                  </a:cubicBezTo>
                  <a:cubicBezTo>
                    <a:pt x="2021" y="1218"/>
                    <a:pt x="1917" y="1197"/>
                    <a:pt x="1834" y="1156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2812;p34">
              <a:extLst>
                <a:ext uri="{FF2B5EF4-FFF2-40B4-BE49-F238E27FC236}">
                  <a16:creationId xmlns:a16="http://schemas.microsoft.com/office/drawing/2014/main" id="{0C9B5FA7-B455-C3BF-8B6B-A514246411D6}"/>
                </a:ext>
              </a:extLst>
            </p:cNvPr>
            <p:cNvSpPr/>
            <p:nvPr/>
          </p:nvSpPr>
          <p:spPr>
            <a:xfrm>
              <a:off x="3863875" y="3685100"/>
              <a:ext cx="105675" cy="39325"/>
            </a:xfrm>
            <a:custGeom>
              <a:avLst/>
              <a:gdLst/>
              <a:ahLst/>
              <a:cxnLst/>
              <a:rect l="l" t="t" r="r" b="b"/>
              <a:pathLst>
                <a:path w="4227" h="1573" fill="none" extrusionOk="0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56"/>
                  </a:lnTo>
                  <a:cubicBezTo>
                    <a:pt x="2000" y="1239"/>
                    <a:pt x="2250" y="1239"/>
                    <a:pt x="2417" y="1156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79" y="453"/>
                    <a:pt x="4108" y="501"/>
                  </a:cubicBezTo>
                  <a:lnTo>
                    <a:pt x="2417" y="1477"/>
                  </a:lnTo>
                  <a:cubicBezTo>
                    <a:pt x="2250" y="1572"/>
                    <a:pt x="2000" y="1572"/>
                    <a:pt x="1834" y="1477"/>
                  </a:cubicBezTo>
                  <a:lnTo>
                    <a:pt x="119" y="501"/>
                  </a:lnTo>
                  <a:cubicBezTo>
                    <a:pt x="48" y="465"/>
                    <a:pt x="0" y="406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2813;p34">
              <a:extLst>
                <a:ext uri="{FF2B5EF4-FFF2-40B4-BE49-F238E27FC236}">
                  <a16:creationId xmlns:a16="http://schemas.microsoft.com/office/drawing/2014/main" id="{379EBDB0-5053-364A-2510-C7CBB509441B}"/>
                </a:ext>
              </a:extLst>
            </p:cNvPr>
            <p:cNvSpPr/>
            <p:nvPr/>
          </p:nvSpPr>
          <p:spPr>
            <a:xfrm>
              <a:off x="3929050" y="37232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2814;p34">
              <a:extLst>
                <a:ext uri="{FF2B5EF4-FFF2-40B4-BE49-F238E27FC236}">
                  <a16:creationId xmlns:a16="http://schemas.microsoft.com/office/drawing/2014/main" id="{8E54976A-77D6-4492-DF06-F5D8622E6A7B}"/>
                </a:ext>
              </a:extLst>
            </p:cNvPr>
            <p:cNvSpPr/>
            <p:nvPr/>
          </p:nvSpPr>
          <p:spPr>
            <a:xfrm>
              <a:off x="3929050" y="37232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2815;p34">
              <a:extLst>
                <a:ext uri="{FF2B5EF4-FFF2-40B4-BE49-F238E27FC236}">
                  <a16:creationId xmlns:a16="http://schemas.microsoft.com/office/drawing/2014/main" id="{1EA7AB70-FA9C-46C2-D5BE-0CA3C9E1F995}"/>
                </a:ext>
              </a:extLst>
            </p:cNvPr>
            <p:cNvSpPr/>
            <p:nvPr/>
          </p:nvSpPr>
          <p:spPr>
            <a:xfrm>
              <a:off x="3955250" y="3484200"/>
              <a:ext cx="88125" cy="38700"/>
            </a:xfrm>
            <a:custGeom>
              <a:avLst/>
              <a:gdLst/>
              <a:ahLst/>
              <a:cxnLst/>
              <a:rect l="l" t="t" r="r" b="b"/>
              <a:pathLst>
                <a:path w="3525" h="1548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36" y="453"/>
                    <a:pt x="119" y="500"/>
                  </a:cubicBezTo>
                  <a:lnTo>
                    <a:pt x="1822" y="1476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6"/>
                  </a:cubicBezTo>
                  <a:lnTo>
                    <a:pt x="3405" y="893"/>
                  </a:lnTo>
                  <a:cubicBezTo>
                    <a:pt x="3477" y="857"/>
                    <a:pt x="3525" y="798"/>
                    <a:pt x="3525" y="738"/>
                  </a:cubicBezTo>
                  <a:lnTo>
                    <a:pt x="3525" y="405"/>
                  </a:lnTo>
                  <a:cubicBezTo>
                    <a:pt x="3525" y="464"/>
                    <a:pt x="3477" y="524"/>
                    <a:pt x="3405" y="572"/>
                  </a:cubicBezTo>
                  <a:lnTo>
                    <a:pt x="2405" y="1155"/>
                  </a:lnTo>
                  <a:cubicBezTo>
                    <a:pt x="2322" y="1197"/>
                    <a:pt x="2218" y="1217"/>
                    <a:pt x="2114" y="1217"/>
                  </a:cubicBezTo>
                  <a:cubicBezTo>
                    <a:pt x="2009" y="1217"/>
                    <a:pt x="1905" y="1197"/>
                    <a:pt x="1822" y="1155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2816;p34">
              <a:extLst>
                <a:ext uri="{FF2B5EF4-FFF2-40B4-BE49-F238E27FC236}">
                  <a16:creationId xmlns:a16="http://schemas.microsoft.com/office/drawing/2014/main" id="{6395AB4D-FA35-9D43-1153-F35355FD6413}"/>
                </a:ext>
              </a:extLst>
            </p:cNvPr>
            <p:cNvSpPr/>
            <p:nvPr/>
          </p:nvSpPr>
          <p:spPr>
            <a:xfrm>
              <a:off x="3955250" y="3484200"/>
              <a:ext cx="88125" cy="39300"/>
            </a:xfrm>
            <a:custGeom>
              <a:avLst/>
              <a:gdLst/>
              <a:ahLst/>
              <a:cxnLst/>
              <a:rect l="l" t="t" r="r" b="b"/>
              <a:pathLst>
                <a:path w="3525" h="1572" fill="none" extrusionOk="0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5" y="1155"/>
                  </a:cubicBezTo>
                  <a:lnTo>
                    <a:pt x="3405" y="572"/>
                  </a:lnTo>
                  <a:cubicBezTo>
                    <a:pt x="3477" y="524"/>
                    <a:pt x="3525" y="464"/>
                    <a:pt x="3525" y="405"/>
                  </a:cubicBezTo>
                  <a:lnTo>
                    <a:pt x="3525" y="738"/>
                  </a:lnTo>
                  <a:cubicBezTo>
                    <a:pt x="3525" y="798"/>
                    <a:pt x="3477" y="857"/>
                    <a:pt x="3405" y="893"/>
                  </a:cubicBezTo>
                  <a:lnTo>
                    <a:pt x="2405" y="1476"/>
                  </a:lnTo>
                  <a:cubicBezTo>
                    <a:pt x="2239" y="1572"/>
                    <a:pt x="1989" y="1572"/>
                    <a:pt x="1822" y="1476"/>
                  </a:cubicBezTo>
                  <a:lnTo>
                    <a:pt x="119" y="500"/>
                  </a:lnTo>
                  <a:cubicBezTo>
                    <a:pt x="36" y="453"/>
                    <a:pt x="0" y="393"/>
                    <a:pt x="0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2817;p34">
              <a:extLst>
                <a:ext uri="{FF2B5EF4-FFF2-40B4-BE49-F238E27FC236}">
                  <a16:creationId xmlns:a16="http://schemas.microsoft.com/office/drawing/2014/main" id="{EDDBFD2E-909E-82D3-F5A0-1A94CF3349D7}"/>
                </a:ext>
              </a:extLst>
            </p:cNvPr>
            <p:cNvSpPr/>
            <p:nvPr/>
          </p:nvSpPr>
          <p:spPr>
            <a:xfrm>
              <a:off x="3795100" y="35630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8" y="500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2818;p34">
              <a:extLst>
                <a:ext uri="{FF2B5EF4-FFF2-40B4-BE49-F238E27FC236}">
                  <a16:creationId xmlns:a16="http://schemas.microsoft.com/office/drawing/2014/main" id="{FBFDAF3A-B42D-2DD2-78AE-01C04ED0DC4C}"/>
                </a:ext>
              </a:extLst>
            </p:cNvPr>
            <p:cNvSpPr/>
            <p:nvPr/>
          </p:nvSpPr>
          <p:spPr>
            <a:xfrm>
              <a:off x="3795100" y="356307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80" y="453"/>
                    <a:pt x="4108" y="500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8" y="1155"/>
                  </a:cubicBez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2819;p34">
              <a:extLst>
                <a:ext uri="{FF2B5EF4-FFF2-40B4-BE49-F238E27FC236}">
                  <a16:creationId xmlns:a16="http://schemas.microsoft.com/office/drawing/2014/main" id="{FF915E9E-063E-993F-DD51-92201C5B13B7}"/>
                </a:ext>
              </a:extLst>
            </p:cNvPr>
            <p:cNvSpPr/>
            <p:nvPr/>
          </p:nvSpPr>
          <p:spPr>
            <a:xfrm>
              <a:off x="3729925" y="3607725"/>
              <a:ext cx="105675" cy="38700"/>
            </a:xfrm>
            <a:custGeom>
              <a:avLst/>
              <a:gdLst/>
              <a:ahLst/>
              <a:cxnLst/>
              <a:rect l="l" t="t" r="r" b="b"/>
              <a:pathLst>
                <a:path w="4227" h="1548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405"/>
                    <a:pt x="36" y="464"/>
                    <a:pt x="119" y="500"/>
                  </a:cubicBezTo>
                  <a:lnTo>
                    <a:pt x="1834" y="1477"/>
                  </a:lnTo>
                  <a:cubicBezTo>
                    <a:pt x="1917" y="1524"/>
                    <a:pt x="2021" y="1548"/>
                    <a:pt x="2125" y="1548"/>
                  </a:cubicBezTo>
                  <a:cubicBezTo>
                    <a:pt x="2230" y="1548"/>
                    <a:pt x="2334" y="1524"/>
                    <a:pt x="2417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30" y="1218"/>
                    <a:pt x="2125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2820;p34">
              <a:extLst>
                <a:ext uri="{FF2B5EF4-FFF2-40B4-BE49-F238E27FC236}">
                  <a16:creationId xmlns:a16="http://schemas.microsoft.com/office/drawing/2014/main" id="{D0F92E0F-9D16-CD00-04AB-4E635F212017}"/>
                </a:ext>
              </a:extLst>
            </p:cNvPr>
            <p:cNvSpPr/>
            <p:nvPr/>
          </p:nvSpPr>
          <p:spPr>
            <a:xfrm>
              <a:off x="3729925" y="360772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0" y="334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0" y="1238"/>
                    <a:pt x="2251" y="1238"/>
                    <a:pt x="2417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17" y="1477"/>
                  </a:lnTo>
                  <a:cubicBezTo>
                    <a:pt x="2251" y="1572"/>
                    <a:pt x="2000" y="1572"/>
                    <a:pt x="1834" y="1477"/>
                  </a:cubicBezTo>
                  <a:lnTo>
                    <a:pt x="119" y="500"/>
                  </a:lnTo>
                  <a:cubicBezTo>
                    <a:pt x="36" y="464"/>
                    <a:pt x="0" y="405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2821;p34">
              <a:extLst>
                <a:ext uri="{FF2B5EF4-FFF2-40B4-BE49-F238E27FC236}">
                  <a16:creationId xmlns:a16="http://schemas.microsoft.com/office/drawing/2014/main" id="{DF732574-D027-704F-3330-BAA4B4FB685E}"/>
                </a:ext>
              </a:extLst>
            </p:cNvPr>
            <p:cNvSpPr/>
            <p:nvPr/>
          </p:nvSpPr>
          <p:spPr>
            <a:xfrm>
              <a:off x="3759675" y="34606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9" y="501"/>
                  </a:lnTo>
                  <a:cubicBezTo>
                    <a:pt x="4204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92" y="131"/>
                    <a:pt x="4109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2822;p34">
              <a:extLst>
                <a:ext uri="{FF2B5EF4-FFF2-40B4-BE49-F238E27FC236}">
                  <a16:creationId xmlns:a16="http://schemas.microsoft.com/office/drawing/2014/main" id="{C6FEE162-7FB7-1BF1-1FCE-BBDDF2700765}"/>
                </a:ext>
              </a:extLst>
            </p:cNvPr>
            <p:cNvSpPr/>
            <p:nvPr/>
          </p:nvSpPr>
          <p:spPr>
            <a:xfrm>
              <a:off x="3759675" y="3460675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109" y="501"/>
                  </a:move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55"/>
                  </a:lnTo>
                  <a:cubicBezTo>
                    <a:pt x="2001" y="1239"/>
                    <a:pt x="2251" y="1239"/>
                    <a:pt x="2418" y="1155"/>
                  </a:cubicBezTo>
                  <a:lnTo>
                    <a:pt x="4109" y="167"/>
                  </a:lnTo>
                  <a:cubicBezTo>
                    <a:pt x="4192" y="131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204" y="453"/>
                    <a:pt x="4109" y="50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2823;p34">
              <a:extLst>
                <a:ext uri="{FF2B5EF4-FFF2-40B4-BE49-F238E27FC236}">
                  <a16:creationId xmlns:a16="http://schemas.microsoft.com/office/drawing/2014/main" id="{1C94C216-0AD4-4EB0-FB8C-C72EAD3C4A88}"/>
                </a:ext>
              </a:extLst>
            </p:cNvPr>
            <p:cNvSpPr/>
            <p:nvPr/>
          </p:nvSpPr>
          <p:spPr>
            <a:xfrm>
              <a:off x="3664125" y="348775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9" y="441"/>
                    <a:pt x="120" y="489"/>
                  </a:cubicBezTo>
                  <a:lnTo>
                    <a:pt x="1835" y="1465"/>
                  </a:lnTo>
                  <a:cubicBezTo>
                    <a:pt x="1918" y="1513"/>
                    <a:pt x="2022" y="1537"/>
                    <a:pt x="2126" y="1537"/>
                  </a:cubicBezTo>
                  <a:cubicBezTo>
                    <a:pt x="2230" y="1537"/>
                    <a:pt x="2335" y="1513"/>
                    <a:pt x="2418" y="1465"/>
                  </a:cubicBezTo>
                  <a:lnTo>
                    <a:pt x="4109" y="489"/>
                  </a:lnTo>
                  <a:cubicBezTo>
                    <a:pt x="4180" y="441"/>
                    <a:pt x="4228" y="382"/>
                    <a:pt x="4228" y="322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9" y="156"/>
                  </a:cubicBezTo>
                  <a:lnTo>
                    <a:pt x="2418" y="1144"/>
                  </a:lnTo>
                  <a:cubicBezTo>
                    <a:pt x="2335" y="1186"/>
                    <a:pt x="2230" y="1206"/>
                    <a:pt x="2126" y="1206"/>
                  </a:cubicBezTo>
                  <a:cubicBezTo>
                    <a:pt x="2022" y="1206"/>
                    <a:pt x="1918" y="1186"/>
                    <a:pt x="1835" y="1144"/>
                  </a:cubicBezTo>
                  <a:lnTo>
                    <a:pt x="120" y="156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2824;p34">
              <a:extLst>
                <a:ext uri="{FF2B5EF4-FFF2-40B4-BE49-F238E27FC236}">
                  <a16:creationId xmlns:a16="http://schemas.microsoft.com/office/drawing/2014/main" id="{81B19CE9-56D9-1983-5FF5-FD8B49807C0B}"/>
                </a:ext>
              </a:extLst>
            </p:cNvPr>
            <p:cNvSpPr/>
            <p:nvPr/>
          </p:nvSpPr>
          <p:spPr>
            <a:xfrm>
              <a:off x="3664125" y="34877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56"/>
                  </a:moveTo>
                  <a:lnTo>
                    <a:pt x="1835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9" y="156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22"/>
                  </a:lnTo>
                  <a:cubicBezTo>
                    <a:pt x="4228" y="382"/>
                    <a:pt x="4180" y="441"/>
                    <a:pt x="4109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5" y="1465"/>
                  </a:cubicBezTo>
                  <a:lnTo>
                    <a:pt x="120" y="489"/>
                  </a:lnTo>
                  <a:cubicBezTo>
                    <a:pt x="49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5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2825;p34">
              <a:extLst>
                <a:ext uri="{FF2B5EF4-FFF2-40B4-BE49-F238E27FC236}">
                  <a16:creationId xmlns:a16="http://schemas.microsoft.com/office/drawing/2014/main" id="{C41AA290-F3BB-0BAB-F5BC-AC0D1AE40A04}"/>
                </a:ext>
              </a:extLst>
            </p:cNvPr>
            <p:cNvSpPr/>
            <p:nvPr/>
          </p:nvSpPr>
          <p:spPr>
            <a:xfrm>
              <a:off x="3634075" y="3298750"/>
              <a:ext cx="88125" cy="38425"/>
            </a:xfrm>
            <a:custGeom>
              <a:avLst/>
              <a:gdLst/>
              <a:ahLst/>
              <a:cxnLst/>
              <a:rect l="l" t="t" r="r" b="b"/>
              <a:pathLst>
                <a:path w="3525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93"/>
                    <a:pt x="48" y="453"/>
                    <a:pt x="119" y="489"/>
                  </a:cubicBezTo>
                  <a:lnTo>
                    <a:pt x="1834" y="1465"/>
                  </a:lnTo>
                  <a:cubicBezTo>
                    <a:pt x="1911" y="1513"/>
                    <a:pt x="2016" y="1536"/>
                    <a:pt x="2120" y="1536"/>
                  </a:cubicBezTo>
                  <a:cubicBezTo>
                    <a:pt x="2224" y="1536"/>
                    <a:pt x="2328" y="1513"/>
                    <a:pt x="2405" y="1465"/>
                  </a:cubicBezTo>
                  <a:lnTo>
                    <a:pt x="3406" y="893"/>
                  </a:lnTo>
                  <a:cubicBezTo>
                    <a:pt x="3477" y="846"/>
                    <a:pt x="3525" y="786"/>
                    <a:pt x="3525" y="727"/>
                  </a:cubicBezTo>
                  <a:lnTo>
                    <a:pt x="3525" y="393"/>
                  </a:lnTo>
                  <a:cubicBezTo>
                    <a:pt x="3525" y="453"/>
                    <a:pt x="3477" y="512"/>
                    <a:pt x="3406" y="560"/>
                  </a:cubicBezTo>
                  <a:lnTo>
                    <a:pt x="2405" y="1143"/>
                  </a:lnTo>
                  <a:cubicBezTo>
                    <a:pt x="2328" y="1185"/>
                    <a:pt x="2224" y="1206"/>
                    <a:pt x="2120" y="1206"/>
                  </a:cubicBezTo>
                  <a:cubicBezTo>
                    <a:pt x="2016" y="1206"/>
                    <a:pt x="1911" y="1185"/>
                    <a:pt x="1834" y="1143"/>
                  </a:cubicBezTo>
                  <a:lnTo>
                    <a:pt x="119" y="155"/>
                  </a:lnTo>
                  <a:cubicBezTo>
                    <a:pt x="48" y="120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2826;p34">
              <a:extLst>
                <a:ext uri="{FF2B5EF4-FFF2-40B4-BE49-F238E27FC236}">
                  <a16:creationId xmlns:a16="http://schemas.microsoft.com/office/drawing/2014/main" id="{EB324C88-1B43-F3D2-9594-2D6EE31AC0CA}"/>
                </a:ext>
              </a:extLst>
            </p:cNvPr>
            <p:cNvSpPr/>
            <p:nvPr/>
          </p:nvSpPr>
          <p:spPr>
            <a:xfrm>
              <a:off x="3634075" y="3298750"/>
              <a:ext cx="88125" cy="39025"/>
            </a:xfrm>
            <a:custGeom>
              <a:avLst/>
              <a:gdLst/>
              <a:ahLst/>
              <a:cxnLst/>
              <a:rect l="l" t="t" r="r" b="b"/>
              <a:pathLst>
                <a:path w="3525" h="1561" fill="none" extrusionOk="0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20"/>
                    <a:pt x="119" y="155"/>
                  </a:cubicBezTo>
                  <a:lnTo>
                    <a:pt x="1834" y="1143"/>
                  </a:lnTo>
                  <a:cubicBezTo>
                    <a:pt x="1989" y="1227"/>
                    <a:pt x="2251" y="1227"/>
                    <a:pt x="2405" y="1143"/>
                  </a:cubicBezTo>
                  <a:lnTo>
                    <a:pt x="3406" y="560"/>
                  </a:lnTo>
                  <a:cubicBezTo>
                    <a:pt x="3477" y="512"/>
                    <a:pt x="3525" y="453"/>
                    <a:pt x="3525" y="393"/>
                  </a:cubicBezTo>
                  <a:lnTo>
                    <a:pt x="3525" y="727"/>
                  </a:lnTo>
                  <a:cubicBezTo>
                    <a:pt x="3525" y="786"/>
                    <a:pt x="3477" y="846"/>
                    <a:pt x="3406" y="893"/>
                  </a:cubicBezTo>
                  <a:lnTo>
                    <a:pt x="2405" y="1465"/>
                  </a:lnTo>
                  <a:cubicBezTo>
                    <a:pt x="2251" y="1560"/>
                    <a:pt x="1989" y="1560"/>
                    <a:pt x="1834" y="1465"/>
                  </a:cubicBezTo>
                  <a:lnTo>
                    <a:pt x="119" y="489"/>
                  </a:lnTo>
                  <a:cubicBezTo>
                    <a:pt x="48" y="453"/>
                    <a:pt x="0" y="393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2827;p34">
              <a:extLst>
                <a:ext uri="{FF2B5EF4-FFF2-40B4-BE49-F238E27FC236}">
                  <a16:creationId xmlns:a16="http://schemas.microsoft.com/office/drawing/2014/main" id="{430CADCD-5B7D-86DC-5CBC-78715D4C7B75}"/>
                </a:ext>
              </a:extLst>
            </p:cNvPr>
            <p:cNvSpPr/>
            <p:nvPr/>
          </p:nvSpPr>
          <p:spPr>
            <a:xfrm>
              <a:off x="3419750" y="350532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25" y="453"/>
                    <a:pt x="120" y="500"/>
                  </a:cubicBezTo>
                  <a:lnTo>
                    <a:pt x="1834" y="1477"/>
                  </a:lnTo>
                  <a:cubicBezTo>
                    <a:pt x="1912" y="1524"/>
                    <a:pt x="2016" y="1548"/>
                    <a:pt x="2120" y="1548"/>
                  </a:cubicBezTo>
                  <a:cubicBezTo>
                    <a:pt x="2224" y="1548"/>
                    <a:pt x="2329" y="1524"/>
                    <a:pt x="2406" y="1477"/>
                  </a:cubicBezTo>
                  <a:lnTo>
                    <a:pt x="4109" y="500"/>
                  </a:lnTo>
                  <a:cubicBezTo>
                    <a:pt x="4180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80" y="131"/>
                    <a:pt x="4109" y="167"/>
                  </a:cubicBezTo>
                  <a:lnTo>
                    <a:pt x="2406" y="1155"/>
                  </a:lnTo>
                  <a:cubicBezTo>
                    <a:pt x="2329" y="1197"/>
                    <a:pt x="2224" y="1218"/>
                    <a:pt x="2120" y="1218"/>
                  </a:cubicBezTo>
                  <a:cubicBezTo>
                    <a:pt x="2016" y="1218"/>
                    <a:pt x="1912" y="1197"/>
                    <a:pt x="1834" y="1155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2828;p34">
              <a:extLst>
                <a:ext uri="{FF2B5EF4-FFF2-40B4-BE49-F238E27FC236}">
                  <a16:creationId xmlns:a16="http://schemas.microsoft.com/office/drawing/2014/main" id="{E20C46F7-A559-7CBA-7ABE-E549B30842C6}"/>
                </a:ext>
              </a:extLst>
            </p:cNvPr>
            <p:cNvSpPr/>
            <p:nvPr/>
          </p:nvSpPr>
          <p:spPr>
            <a:xfrm>
              <a:off x="3419750" y="3505325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lnTo>
                    <a:pt x="1834" y="1155"/>
                  </a:lnTo>
                  <a:cubicBezTo>
                    <a:pt x="1989" y="1239"/>
                    <a:pt x="2251" y="1239"/>
                    <a:pt x="2406" y="1155"/>
                  </a:cubicBezTo>
                  <a:lnTo>
                    <a:pt x="4109" y="167"/>
                  </a:lnTo>
                  <a:cubicBezTo>
                    <a:pt x="4180" y="131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180" y="453"/>
                    <a:pt x="4109" y="500"/>
                  </a:cubicBezTo>
                  <a:lnTo>
                    <a:pt x="2406" y="1477"/>
                  </a:lnTo>
                  <a:cubicBezTo>
                    <a:pt x="2251" y="1572"/>
                    <a:pt x="1989" y="1572"/>
                    <a:pt x="1834" y="1477"/>
                  </a:cubicBezTo>
                  <a:lnTo>
                    <a:pt x="120" y="500"/>
                  </a:lnTo>
                  <a:cubicBezTo>
                    <a:pt x="25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2829;p34">
              <a:extLst>
                <a:ext uri="{FF2B5EF4-FFF2-40B4-BE49-F238E27FC236}">
                  <a16:creationId xmlns:a16="http://schemas.microsoft.com/office/drawing/2014/main" id="{5CC3F47B-772D-183F-AE1A-92038C4AA33D}"/>
                </a:ext>
              </a:extLst>
            </p:cNvPr>
            <p:cNvSpPr/>
            <p:nvPr/>
          </p:nvSpPr>
          <p:spPr>
            <a:xfrm>
              <a:off x="3552825" y="3582425"/>
              <a:ext cx="105675" cy="38700"/>
            </a:xfrm>
            <a:custGeom>
              <a:avLst/>
              <a:gdLst/>
              <a:ahLst/>
              <a:cxnLst/>
              <a:rect l="l" t="t" r="r" b="b"/>
              <a:pathLst>
                <a:path w="4227" h="1548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3"/>
                    <a:pt x="119" y="500"/>
                  </a:cubicBezTo>
                  <a:lnTo>
                    <a:pt x="1834" y="1476"/>
                  </a:lnTo>
                  <a:cubicBezTo>
                    <a:pt x="1917" y="1524"/>
                    <a:pt x="2021" y="1548"/>
                    <a:pt x="2125" y="1548"/>
                  </a:cubicBezTo>
                  <a:cubicBezTo>
                    <a:pt x="2229" y="1548"/>
                    <a:pt x="2334" y="1524"/>
                    <a:pt x="2417" y="1476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29" y="1218"/>
                    <a:pt x="2125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2830;p34">
              <a:extLst>
                <a:ext uri="{FF2B5EF4-FFF2-40B4-BE49-F238E27FC236}">
                  <a16:creationId xmlns:a16="http://schemas.microsoft.com/office/drawing/2014/main" id="{B7FF236A-E8BD-D655-084E-15F3E9540482}"/>
                </a:ext>
              </a:extLst>
            </p:cNvPr>
            <p:cNvSpPr/>
            <p:nvPr/>
          </p:nvSpPr>
          <p:spPr>
            <a:xfrm>
              <a:off x="3552825" y="358242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0" y="1238"/>
                    <a:pt x="2250" y="1238"/>
                    <a:pt x="2417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17" y="1476"/>
                  </a:lnTo>
                  <a:cubicBezTo>
                    <a:pt x="2250" y="1572"/>
                    <a:pt x="2000" y="1572"/>
                    <a:pt x="1834" y="1476"/>
                  </a:cubicBezTo>
                  <a:lnTo>
                    <a:pt x="119" y="500"/>
                  </a:lnTo>
                  <a:cubicBezTo>
                    <a:pt x="48" y="453"/>
                    <a:pt x="0" y="393"/>
                    <a:pt x="0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2831;p34">
              <a:extLst>
                <a:ext uri="{FF2B5EF4-FFF2-40B4-BE49-F238E27FC236}">
                  <a16:creationId xmlns:a16="http://schemas.microsoft.com/office/drawing/2014/main" id="{09A9E9E9-AED2-77EE-15EA-6481B4B19294}"/>
                </a:ext>
              </a:extLst>
            </p:cNvPr>
            <p:cNvSpPr/>
            <p:nvPr/>
          </p:nvSpPr>
          <p:spPr>
            <a:xfrm>
              <a:off x="3929050" y="364045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7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84"/>
                    <a:pt x="4180" y="144"/>
                    <a:pt x="4108" y="168"/>
                  </a:cubicBezTo>
                  <a:lnTo>
                    <a:pt x="2417" y="1156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7" y="1197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2832;p34">
              <a:extLst>
                <a:ext uri="{FF2B5EF4-FFF2-40B4-BE49-F238E27FC236}">
                  <a16:creationId xmlns:a16="http://schemas.microsoft.com/office/drawing/2014/main" id="{09B32737-715F-C432-79AA-3FC8E4567C8A}"/>
                </a:ext>
              </a:extLst>
            </p:cNvPr>
            <p:cNvSpPr/>
            <p:nvPr/>
          </p:nvSpPr>
          <p:spPr>
            <a:xfrm>
              <a:off x="3929050" y="364045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227" y="1"/>
                  </a:moveTo>
                  <a:lnTo>
                    <a:pt x="4227" y="334"/>
                  </a:lnTo>
                  <a:cubicBezTo>
                    <a:pt x="4227" y="394"/>
                    <a:pt x="4180" y="453"/>
                    <a:pt x="4108" y="501"/>
                  </a:cubicBezTo>
                  <a:lnTo>
                    <a:pt x="2417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7" y="1156"/>
                  </a:cubicBezTo>
                  <a:lnTo>
                    <a:pt x="4108" y="168"/>
                  </a:lnTo>
                  <a:cubicBezTo>
                    <a:pt x="4180" y="144"/>
                    <a:pt x="4227" y="84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2833;p34">
              <a:extLst>
                <a:ext uri="{FF2B5EF4-FFF2-40B4-BE49-F238E27FC236}">
                  <a16:creationId xmlns:a16="http://schemas.microsoft.com/office/drawing/2014/main" id="{E6824084-4CD2-3E0A-0306-52406BA763E1}"/>
                </a:ext>
              </a:extLst>
            </p:cNvPr>
            <p:cNvSpPr/>
            <p:nvPr/>
          </p:nvSpPr>
          <p:spPr>
            <a:xfrm>
              <a:off x="3949600" y="3811325"/>
              <a:ext cx="105675" cy="38475"/>
            </a:xfrm>
            <a:custGeom>
              <a:avLst/>
              <a:gdLst/>
              <a:ahLst/>
              <a:cxnLst/>
              <a:rect l="l" t="t" r="r" b="b"/>
              <a:pathLst>
                <a:path w="4227" h="1539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64"/>
                    <a:pt x="119" y="488"/>
                  </a:cubicBezTo>
                  <a:lnTo>
                    <a:pt x="1834" y="1476"/>
                  </a:lnTo>
                  <a:cubicBezTo>
                    <a:pt x="1911" y="1518"/>
                    <a:pt x="2012" y="1539"/>
                    <a:pt x="2115" y="1539"/>
                  </a:cubicBezTo>
                  <a:cubicBezTo>
                    <a:pt x="2218" y="1539"/>
                    <a:pt x="2322" y="1518"/>
                    <a:pt x="2405" y="1476"/>
                  </a:cubicBezTo>
                  <a:lnTo>
                    <a:pt x="4108" y="488"/>
                  </a:lnTo>
                  <a:cubicBezTo>
                    <a:pt x="4179" y="452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43"/>
                  </a:lnTo>
                  <a:cubicBezTo>
                    <a:pt x="2322" y="1191"/>
                    <a:pt x="2218" y="1214"/>
                    <a:pt x="2115" y="1214"/>
                  </a:cubicBezTo>
                  <a:cubicBezTo>
                    <a:pt x="2012" y="1214"/>
                    <a:pt x="1911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2834;p34">
              <a:extLst>
                <a:ext uri="{FF2B5EF4-FFF2-40B4-BE49-F238E27FC236}">
                  <a16:creationId xmlns:a16="http://schemas.microsoft.com/office/drawing/2014/main" id="{8D7E62E4-37EF-614F-60EC-919D39C597AE}"/>
                </a:ext>
              </a:extLst>
            </p:cNvPr>
            <p:cNvSpPr/>
            <p:nvPr/>
          </p:nvSpPr>
          <p:spPr>
            <a:xfrm>
              <a:off x="3949600" y="381132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1988" y="1238"/>
                    <a:pt x="2238" y="1238"/>
                    <a:pt x="2405" y="1143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79" y="452"/>
                    <a:pt x="4108" y="488"/>
                  </a:cubicBezTo>
                  <a:lnTo>
                    <a:pt x="2405" y="1476"/>
                  </a:lnTo>
                  <a:cubicBezTo>
                    <a:pt x="2238" y="1560"/>
                    <a:pt x="1988" y="1560"/>
                    <a:pt x="1834" y="1476"/>
                  </a:cubicBezTo>
                  <a:lnTo>
                    <a:pt x="119" y="488"/>
                  </a:lnTo>
                  <a:cubicBezTo>
                    <a:pt x="48" y="464"/>
                    <a:pt x="0" y="393"/>
                    <a:pt x="0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2835;p34">
              <a:extLst>
                <a:ext uri="{FF2B5EF4-FFF2-40B4-BE49-F238E27FC236}">
                  <a16:creationId xmlns:a16="http://schemas.microsoft.com/office/drawing/2014/main" id="{38451784-BD36-0897-2F97-9F65E5F2AA85}"/>
                </a:ext>
              </a:extLst>
            </p:cNvPr>
            <p:cNvSpPr/>
            <p:nvPr/>
          </p:nvSpPr>
          <p:spPr>
            <a:xfrm>
              <a:off x="3287300" y="3352625"/>
              <a:ext cx="152125" cy="65575"/>
            </a:xfrm>
            <a:custGeom>
              <a:avLst/>
              <a:gdLst/>
              <a:ahLst/>
              <a:cxnLst/>
              <a:rect l="l" t="t" r="r" b="b"/>
              <a:pathLst>
                <a:path w="6085" h="2623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3692" y="2560"/>
                  </a:lnTo>
                  <a:cubicBezTo>
                    <a:pt x="3775" y="2602"/>
                    <a:pt x="3879" y="2623"/>
                    <a:pt x="3983" y="2623"/>
                  </a:cubicBezTo>
                  <a:cubicBezTo>
                    <a:pt x="4087" y="2623"/>
                    <a:pt x="4192" y="2602"/>
                    <a:pt x="4275" y="2560"/>
                  </a:cubicBezTo>
                  <a:lnTo>
                    <a:pt x="5966" y="1572"/>
                  </a:lnTo>
                  <a:cubicBezTo>
                    <a:pt x="6037" y="1536"/>
                    <a:pt x="6085" y="1477"/>
                    <a:pt x="6085" y="1417"/>
                  </a:cubicBezTo>
                  <a:lnTo>
                    <a:pt x="6085" y="1084"/>
                  </a:lnTo>
                  <a:cubicBezTo>
                    <a:pt x="6085" y="1144"/>
                    <a:pt x="6037" y="1203"/>
                    <a:pt x="5966" y="1251"/>
                  </a:cubicBezTo>
                  <a:lnTo>
                    <a:pt x="4275" y="2227"/>
                  </a:lnTo>
                  <a:cubicBezTo>
                    <a:pt x="4192" y="2275"/>
                    <a:pt x="4087" y="2298"/>
                    <a:pt x="3983" y="2298"/>
                  </a:cubicBezTo>
                  <a:cubicBezTo>
                    <a:pt x="3879" y="2298"/>
                    <a:pt x="3775" y="2275"/>
                    <a:pt x="3692" y="2227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2836;p34">
              <a:extLst>
                <a:ext uri="{FF2B5EF4-FFF2-40B4-BE49-F238E27FC236}">
                  <a16:creationId xmlns:a16="http://schemas.microsoft.com/office/drawing/2014/main" id="{9221D465-FE57-5F2A-0B96-89ABEDFC3C67}"/>
                </a:ext>
              </a:extLst>
            </p:cNvPr>
            <p:cNvSpPr/>
            <p:nvPr/>
          </p:nvSpPr>
          <p:spPr>
            <a:xfrm>
              <a:off x="3287300" y="3352625"/>
              <a:ext cx="152125" cy="66100"/>
            </a:xfrm>
            <a:custGeom>
              <a:avLst/>
              <a:gdLst/>
              <a:ahLst/>
              <a:cxnLst/>
              <a:rect l="l" t="t" r="r" b="b"/>
              <a:pathLst>
                <a:path w="6085" h="2644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3692" y="2227"/>
                  </a:lnTo>
                  <a:cubicBezTo>
                    <a:pt x="3858" y="2322"/>
                    <a:pt x="4108" y="2322"/>
                    <a:pt x="4275" y="2227"/>
                  </a:cubicBezTo>
                  <a:lnTo>
                    <a:pt x="5966" y="1251"/>
                  </a:lnTo>
                  <a:cubicBezTo>
                    <a:pt x="6037" y="1203"/>
                    <a:pt x="6085" y="1144"/>
                    <a:pt x="6085" y="1084"/>
                  </a:cubicBezTo>
                  <a:lnTo>
                    <a:pt x="6085" y="1417"/>
                  </a:lnTo>
                  <a:cubicBezTo>
                    <a:pt x="6085" y="1477"/>
                    <a:pt x="6037" y="1536"/>
                    <a:pt x="5966" y="1572"/>
                  </a:cubicBezTo>
                  <a:lnTo>
                    <a:pt x="4275" y="2560"/>
                  </a:lnTo>
                  <a:cubicBezTo>
                    <a:pt x="4108" y="2644"/>
                    <a:pt x="3858" y="2644"/>
                    <a:pt x="3692" y="2560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2837;p34">
              <a:extLst>
                <a:ext uri="{FF2B5EF4-FFF2-40B4-BE49-F238E27FC236}">
                  <a16:creationId xmlns:a16="http://schemas.microsoft.com/office/drawing/2014/main" id="{1E15765B-64FA-252B-4492-376A9BCE9E36}"/>
                </a:ext>
              </a:extLst>
            </p:cNvPr>
            <p:cNvSpPr/>
            <p:nvPr/>
          </p:nvSpPr>
          <p:spPr>
            <a:xfrm>
              <a:off x="3353375" y="346752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8"/>
                  </a:lnTo>
                  <a:cubicBezTo>
                    <a:pt x="4192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4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2838;p34">
              <a:extLst>
                <a:ext uri="{FF2B5EF4-FFF2-40B4-BE49-F238E27FC236}">
                  <a16:creationId xmlns:a16="http://schemas.microsoft.com/office/drawing/2014/main" id="{69F85DF4-EF14-D586-99E2-CE8011F30B9E}"/>
                </a:ext>
              </a:extLst>
            </p:cNvPr>
            <p:cNvSpPr/>
            <p:nvPr/>
          </p:nvSpPr>
          <p:spPr>
            <a:xfrm>
              <a:off x="3353375" y="346752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67"/>
                  </a:move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192" y="453"/>
                    <a:pt x="4108" y="488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48"/>
                    <a:pt x="48" y="119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2839;p34">
              <a:extLst>
                <a:ext uri="{FF2B5EF4-FFF2-40B4-BE49-F238E27FC236}">
                  <a16:creationId xmlns:a16="http://schemas.microsoft.com/office/drawing/2014/main" id="{B43D7237-19B9-E0F1-940E-71EE3E79044B}"/>
                </a:ext>
              </a:extLst>
            </p:cNvPr>
            <p:cNvSpPr/>
            <p:nvPr/>
          </p:nvSpPr>
          <p:spPr>
            <a:xfrm>
              <a:off x="3995425" y="367885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6" y="453"/>
                    <a:pt x="120" y="489"/>
                  </a:cubicBezTo>
                  <a:lnTo>
                    <a:pt x="1822" y="1477"/>
                  </a:lnTo>
                  <a:cubicBezTo>
                    <a:pt x="1906" y="1519"/>
                    <a:pt x="2010" y="1540"/>
                    <a:pt x="2114" y="1540"/>
                  </a:cubicBezTo>
                  <a:cubicBezTo>
                    <a:pt x="2218" y="1540"/>
                    <a:pt x="2322" y="1519"/>
                    <a:pt x="2406" y="1477"/>
                  </a:cubicBezTo>
                  <a:lnTo>
                    <a:pt x="4108" y="489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6" y="1191"/>
                    <a:pt x="1822" y="1144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2840;p34">
              <a:extLst>
                <a:ext uri="{FF2B5EF4-FFF2-40B4-BE49-F238E27FC236}">
                  <a16:creationId xmlns:a16="http://schemas.microsoft.com/office/drawing/2014/main" id="{31E440EC-01AF-2F0C-8551-C13D08EF6D07}"/>
                </a:ext>
              </a:extLst>
            </p:cNvPr>
            <p:cNvSpPr/>
            <p:nvPr/>
          </p:nvSpPr>
          <p:spPr>
            <a:xfrm>
              <a:off x="3995425" y="36788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67"/>
                  </a:moveTo>
                  <a:lnTo>
                    <a:pt x="1822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80" y="453"/>
                    <a:pt x="4108" y="489"/>
                  </a:cubicBezTo>
                  <a:lnTo>
                    <a:pt x="2406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20" y="489"/>
                  </a:lnTo>
                  <a:cubicBezTo>
                    <a:pt x="36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2841;p34">
              <a:extLst>
                <a:ext uri="{FF2B5EF4-FFF2-40B4-BE49-F238E27FC236}">
                  <a16:creationId xmlns:a16="http://schemas.microsoft.com/office/drawing/2014/main" id="{77EE0343-9694-BC7D-E74D-F82BCAD83BB3}"/>
                </a:ext>
              </a:extLst>
            </p:cNvPr>
            <p:cNvSpPr/>
            <p:nvPr/>
          </p:nvSpPr>
          <p:spPr>
            <a:xfrm>
              <a:off x="4016850" y="38503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4109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9" y="167"/>
                  </a:cubicBezTo>
                  <a:lnTo>
                    <a:pt x="2418" y="1156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6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2842;p34">
              <a:extLst>
                <a:ext uri="{FF2B5EF4-FFF2-40B4-BE49-F238E27FC236}">
                  <a16:creationId xmlns:a16="http://schemas.microsoft.com/office/drawing/2014/main" id="{3F10A113-EB1E-CA48-AECC-5F69171488DB}"/>
                </a:ext>
              </a:extLst>
            </p:cNvPr>
            <p:cNvSpPr/>
            <p:nvPr/>
          </p:nvSpPr>
          <p:spPr>
            <a:xfrm>
              <a:off x="4016850" y="38503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4109" y="167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9" y="501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2843;p34">
              <a:extLst>
                <a:ext uri="{FF2B5EF4-FFF2-40B4-BE49-F238E27FC236}">
                  <a16:creationId xmlns:a16="http://schemas.microsoft.com/office/drawing/2014/main" id="{9FB6F23A-5F6A-A0E0-F311-7F6B0A829036}"/>
                </a:ext>
              </a:extLst>
            </p:cNvPr>
            <p:cNvSpPr/>
            <p:nvPr/>
          </p:nvSpPr>
          <p:spPr>
            <a:xfrm>
              <a:off x="3995425" y="37610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24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6" y="1477"/>
                  </a:cubicBezTo>
                  <a:lnTo>
                    <a:pt x="4108" y="501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8"/>
                  </a:cubicBezTo>
                  <a:lnTo>
                    <a:pt x="2406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6"/>
                  </a:cubicBezTo>
                  <a:lnTo>
                    <a:pt x="108" y="168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2844;p34">
              <a:extLst>
                <a:ext uri="{FF2B5EF4-FFF2-40B4-BE49-F238E27FC236}">
                  <a16:creationId xmlns:a16="http://schemas.microsoft.com/office/drawing/2014/main" id="{339E0AEE-F3BF-7BC1-032B-7675021BF8EB}"/>
                </a:ext>
              </a:extLst>
            </p:cNvPr>
            <p:cNvSpPr/>
            <p:nvPr/>
          </p:nvSpPr>
          <p:spPr>
            <a:xfrm>
              <a:off x="3995425" y="37610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36" y="120"/>
                    <a:pt x="108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8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80" y="453"/>
                    <a:pt x="4108" y="501"/>
                  </a:cubicBez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1"/>
                  </a:lnTo>
                  <a:cubicBezTo>
                    <a:pt x="24" y="453"/>
                    <a:pt x="1" y="394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2845;p34">
              <a:extLst>
                <a:ext uri="{FF2B5EF4-FFF2-40B4-BE49-F238E27FC236}">
                  <a16:creationId xmlns:a16="http://schemas.microsoft.com/office/drawing/2014/main" id="{FBE227FE-3147-5F4B-C6D7-3FB18E4829A8}"/>
                </a:ext>
              </a:extLst>
            </p:cNvPr>
            <p:cNvSpPr/>
            <p:nvPr/>
          </p:nvSpPr>
          <p:spPr>
            <a:xfrm>
              <a:off x="4017150" y="39274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81"/>
                    <a:pt x="48" y="453"/>
                    <a:pt x="120" y="489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9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2846;p34">
              <a:extLst>
                <a:ext uri="{FF2B5EF4-FFF2-40B4-BE49-F238E27FC236}">
                  <a16:creationId xmlns:a16="http://schemas.microsoft.com/office/drawing/2014/main" id="{9AC3D7E6-3CF5-3864-5DE2-036F9111BFB7}"/>
                </a:ext>
              </a:extLst>
            </p:cNvPr>
            <p:cNvSpPr/>
            <p:nvPr/>
          </p:nvSpPr>
          <p:spPr>
            <a:xfrm>
              <a:off x="4017150" y="39274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108" y="489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53"/>
                    <a:pt x="1" y="381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92" y="453"/>
                    <a:pt x="4108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2847;p34">
              <a:extLst>
                <a:ext uri="{FF2B5EF4-FFF2-40B4-BE49-F238E27FC236}">
                  <a16:creationId xmlns:a16="http://schemas.microsoft.com/office/drawing/2014/main" id="{DD6CFBEB-30B6-1473-442C-A07AA0EFA290}"/>
                </a:ext>
              </a:extLst>
            </p:cNvPr>
            <p:cNvSpPr/>
            <p:nvPr/>
          </p:nvSpPr>
          <p:spPr>
            <a:xfrm>
              <a:off x="4025200" y="3613675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36" y="453"/>
                    <a:pt x="107" y="500"/>
                  </a:cubicBezTo>
                  <a:lnTo>
                    <a:pt x="1822" y="1477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05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09" y="1218"/>
                    <a:pt x="1905" y="1197"/>
                    <a:pt x="1822" y="1155"/>
                  </a:cubicBezTo>
                  <a:lnTo>
                    <a:pt x="107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2848;p34">
              <a:extLst>
                <a:ext uri="{FF2B5EF4-FFF2-40B4-BE49-F238E27FC236}">
                  <a16:creationId xmlns:a16="http://schemas.microsoft.com/office/drawing/2014/main" id="{594E26D0-AEC9-9B00-D52F-4C0E047447E3}"/>
                </a:ext>
              </a:extLst>
            </p:cNvPr>
            <p:cNvSpPr/>
            <p:nvPr/>
          </p:nvSpPr>
          <p:spPr>
            <a:xfrm>
              <a:off x="4025200" y="361367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07" y="500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07" y="167"/>
                  </a:cubicBezTo>
                  <a:lnTo>
                    <a:pt x="1822" y="1155"/>
                  </a:lnTo>
                  <a:cubicBezTo>
                    <a:pt x="1989" y="1239"/>
                    <a:pt x="2239" y="1239"/>
                    <a:pt x="2405" y="1155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2849;p34">
              <a:extLst>
                <a:ext uri="{FF2B5EF4-FFF2-40B4-BE49-F238E27FC236}">
                  <a16:creationId xmlns:a16="http://schemas.microsoft.com/office/drawing/2014/main" id="{7545BA56-96E7-CC19-7039-FFBE93737B7A}"/>
                </a:ext>
              </a:extLst>
            </p:cNvPr>
            <p:cNvSpPr/>
            <p:nvPr/>
          </p:nvSpPr>
          <p:spPr>
            <a:xfrm>
              <a:off x="4060325" y="3716350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501"/>
                  </a:cubicBezTo>
                  <a:lnTo>
                    <a:pt x="1834" y="1477"/>
                  </a:lnTo>
                  <a:cubicBezTo>
                    <a:pt x="1917" y="1525"/>
                    <a:pt x="2021" y="1549"/>
                    <a:pt x="2125" y="1549"/>
                  </a:cubicBezTo>
                  <a:cubicBezTo>
                    <a:pt x="2230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91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8"/>
                  </a:cubicBezTo>
                  <a:lnTo>
                    <a:pt x="2417" y="1156"/>
                  </a:lnTo>
                  <a:cubicBezTo>
                    <a:pt x="2334" y="1197"/>
                    <a:pt x="2230" y="1218"/>
                    <a:pt x="2125" y="1218"/>
                  </a:cubicBezTo>
                  <a:cubicBezTo>
                    <a:pt x="2021" y="1218"/>
                    <a:pt x="1917" y="1197"/>
                    <a:pt x="1834" y="1156"/>
                  </a:cubicBezTo>
                  <a:lnTo>
                    <a:pt x="119" y="168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2850;p34">
              <a:extLst>
                <a:ext uri="{FF2B5EF4-FFF2-40B4-BE49-F238E27FC236}">
                  <a16:creationId xmlns:a16="http://schemas.microsoft.com/office/drawing/2014/main" id="{93E9C3C5-5A61-C8EE-985C-698F0AEC2FDA}"/>
                </a:ext>
              </a:extLst>
            </p:cNvPr>
            <p:cNvSpPr/>
            <p:nvPr/>
          </p:nvSpPr>
          <p:spPr>
            <a:xfrm>
              <a:off x="4060325" y="3716350"/>
              <a:ext cx="105675" cy="39325"/>
            </a:xfrm>
            <a:custGeom>
              <a:avLst/>
              <a:gdLst/>
              <a:ahLst/>
              <a:cxnLst/>
              <a:rect l="l" t="t" r="r" b="b"/>
              <a:pathLst>
                <a:path w="4227" h="1573" fill="none" extrusionOk="0">
                  <a:moveTo>
                    <a:pt x="4227" y="1"/>
                  </a:moveTo>
                  <a:lnTo>
                    <a:pt x="4227" y="334"/>
                  </a:lnTo>
                  <a:cubicBezTo>
                    <a:pt x="4227" y="394"/>
                    <a:pt x="4191" y="453"/>
                    <a:pt x="4108" y="501"/>
                  </a:cubicBezTo>
                  <a:lnTo>
                    <a:pt x="2417" y="1477"/>
                  </a:lnTo>
                  <a:cubicBezTo>
                    <a:pt x="2250" y="1573"/>
                    <a:pt x="2000" y="1573"/>
                    <a:pt x="1834" y="1477"/>
                  </a:cubicBezTo>
                  <a:lnTo>
                    <a:pt x="119" y="501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8"/>
                  </a:cubicBezTo>
                  <a:lnTo>
                    <a:pt x="1834" y="1156"/>
                  </a:lnTo>
                  <a:cubicBezTo>
                    <a:pt x="2000" y="1239"/>
                    <a:pt x="2250" y="1239"/>
                    <a:pt x="2417" y="1156"/>
                  </a:cubicBezTo>
                  <a:lnTo>
                    <a:pt x="4108" y="168"/>
                  </a:lnTo>
                  <a:cubicBezTo>
                    <a:pt x="4191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2851;p34">
              <a:extLst>
                <a:ext uri="{FF2B5EF4-FFF2-40B4-BE49-F238E27FC236}">
                  <a16:creationId xmlns:a16="http://schemas.microsoft.com/office/drawing/2014/main" id="{8E1EDD96-8E40-6B8C-B3E8-C436066D5C5B}"/>
                </a:ext>
              </a:extLst>
            </p:cNvPr>
            <p:cNvSpPr/>
            <p:nvPr/>
          </p:nvSpPr>
          <p:spPr>
            <a:xfrm>
              <a:off x="4062400" y="380030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36" y="441"/>
                    <a:pt x="108" y="489"/>
                  </a:cubicBezTo>
                  <a:lnTo>
                    <a:pt x="1822" y="1465"/>
                  </a:lnTo>
                  <a:cubicBezTo>
                    <a:pt x="1906" y="1513"/>
                    <a:pt x="2010" y="1536"/>
                    <a:pt x="2114" y="1536"/>
                  </a:cubicBezTo>
                  <a:cubicBezTo>
                    <a:pt x="2218" y="1536"/>
                    <a:pt x="2322" y="1513"/>
                    <a:pt x="2406" y="1465"/>
                  </a:cubicBezTo>
                  <a:lnTo>
                    <a:pt x="4108" y="489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20"/>
                    <a:pt x="4108" y="155"/>
                  </a:cubicBezTo>
                  <a:lnTo>
                    <a:pt x="2406" y="1143"/>
                  </a:lnTo>
                  <a:cubicBezTo>
                    <a:pt x="2322" y="1185"/>
                    <a:pt x="2218" y="1206"/>
                    <a:pt x="2114" y="1206"/>
                  </a:cubicBezTo>
                  <a:cubicBezTo>
                    <a:pt x="2010" y="1206"/>
                    <a:pt x="1906" y="1185"/>
                    <a:pt x="1822" y="1143"/>
                  </a:cubicBezTo>
                  <a:lnTo>
                    <a:pt x="108" y="155"/>
                  </a:lnTo>
                  <a:cubicBezTo>
                    <a:pt x="36" y="108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2852;p34">
              <a:extLst>
                <a:ext uri="{FF2B5EF4-FFF2-40B4-BE49-F238E27FC236}">
                  <a16:creationId xmlns:a16="http://schemas.microsoft.com/office/drawing/2014/main" id="{166B5CFA-C267-69BF-0967-788BF27361DC}"/>
                </a:ext>
              </a:extLst>
            </p:cNvPr>
            <p:cNvSpPr/>
            <p:nvPr/>
          </p:nvSpPr>
          <p:spPr>
            <a:xfrm>
              <a:off x="4062400" y="38003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2406" y="1465"/>
                  </a:moveTo>
                  <a:cubicBezTo>
                    <a:pt x="2239" y="1560"/>
                    <a:pt x="1989" y="1560"/>
                    <a:pt x="1822" y="1465"/>
                  </a:cubicBezTo>
                  <a:lnTo>
                    <a:pt x="108" y="489"/>
                  </a:lnTo>
                  <a:cubicBezTo>
                    <a:pt x="36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36" y="108"/>
                    <a:pt x="108" y="155"/>
                  </a:cubicBezTo>
                  <a:lnTo>
                    <a:pt x="1822" y="1143"/>
                  </a:lnTo>
                  <a:cubicBezTo>
                    <a:pt x="1989" y="1227"/>
                    <a:pt x="2239" y="1227"/>
                    <a:pt x="2406" y="1143"/>
                  </a:cubicBezTo>
                  <a:lnTo>
                    <a:pt x="4108" y="155"/>
                  </a:lnTo>
                  <a:cubicBezTo>
                    <a:pt x="4180" y="120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80" y="441"/>
                    <a:pt x="4108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2853;p34">
              <a:extLst>
                <a:ext uri="{FF2B5EF4-FFF2-40B4-BE49-F238E27FC236}">
                  <a16:creationId xmlns:a16="http://schemas.microsoft.com/office/drawing/2014/main" id="{03583F9F-4DFC-6ADD-A581-8BBF0E021D22}"/>
                </a:ext>
              </a:extLst>
            </p:cNvPr>
            <p:cNvSpPr/>
            <p:nvPr/>
          </p:nvSpPr>
          <p:spPr>
            <a:xfrm>
              <a:off x="4088600" y="3561275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3417" y="894"/>
                  </a:lnTo>
                  <a:cubicBezTo>
                    <a:pt x="3489" y="846"/>
                    <a:pt x="3536" y="787"/>
                    <a:pt x="3536" y="727"/>
                  </a:cubicBezTo>
                  <a:lnTo>
                    <a:pt x="3536" y="406"/>
                  </a:lnTo>
                  <a:cubicBezTo>
                    <a:pt x="3536" y="465"/>
                    <a:pt x="3489" y="525"/>
                    <a:pt x="3417" y="572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2854;p34">
              <a:extLst>
                <a:ext uri="{FF2B5EF4-FFF2-40B4-BE49-F238E27FC236}">
                  <a16:creationId xmlns:a16="http://schemas.microsoft.com/office/drawing/2014/main" id="{E517E935-C42E-3E7E-73D8-37116E25AAEE}"/>
                </a:ext>
              </a:extLst>
            </p:cNvPr>
            <p:cNvSpPr/>
            <p:nvPr/>
          </p:nvSpPr>
          <p:spPr>
            <a:xfrm>
              <a:off x="4088600" y="3561275"/>
              <a:ext cx="88425" cy="39025"/>
            </a:xfrm>
            <a:custGeom>
              <a:avLst/>
              <a:gdLst/>
              <a:ahLst/>
              <a:cxnLst/>
              <a:rect l="l" t="t" r="r" b="b"/>
              <a:pathLst>
                <a:path w="3537" h="1561" fill="none" extrusionOk="0">
                  <a:moveTo>
                    <a:pt x="119" y="167"/>
                  </a:move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3417" y="572"/>
                  </a:lnTo>
                  <a:cubicBezTo>
                    <a:pt x="3489" y="525"/>
                    <a:pt x="3536" y="465"/>
                    <a:pt x="3536" y="406"/>
                  </a:cubicBezTo>
                  <a:lnTo>
                    <a:pt x="3536" y="727"/>
                  </a:lnTo>
                  <a:cubicBezTo>
                    <a:pt x="3536" y="787"/>
                    <a:pt x="3489" y="846"/>
                    <a:pt x="3417" y="894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19" y="489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2855;p34">
              <a:extLst>
                <a:ext uri="{FF2B5EF4-FFF2-40B4-BE49-F238E27FC236}">
                  <a16:creationId xmlns:a16="http://schemas.microsoft.com/office/drawing/2014/main" id="{7E5D26CF-1240-58A1-003B-4024E2573D43}"/>
                </a:ext>
              </a:extLst>
            </p:cNvPr>
            <p:cNvSpPr/>
            <p:nvPr/>
          </p:nvSpPr>
          <p:spPr>
            <a:xfrm>
              <a:off x="4022800" y="3522875"/>
              <a:ext cx="88150" cy="38725"/>
            </a:xfrm>
            <a:custGeom>
              <a:avLst/>
              <a:gdLst/>
              <a:ahLst/>
              <a:cxnLst/>
              <a:rect l="l" t="t" r="r" b="b"/>
              <a:pathLst>
                <a:path w="3526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9" y="453"/>
                    <a:pt x="120" y="501"/>
                  </a:cubicBezTo>
                  <a:lnTo>
                    <a:pt x="1835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5" y="1525"/>
                    <a:pt x="2418" y="1477"/>
                  </a:cubicBezTo>
                  <a:lnTo>
                    <a:pt x="3406" y="894"/>
                  </a:lnTo>
                  <a:cubicBezTo>
                    <a:pt x="3490" y="858"/>
                    <a:pt x="3525" y="799"/>
                    <a:pt x="3525" y="739"/>
                  </a:cubicBezTo>
                  <a:lnTo>
                    <a:pt x="3525" y="406"/>
                  </a:lnTo>
                  <a:cubicBezTo>
                    <a:pt x="3525" y="465"/>
                    <a:pt x="3490" y="525"/>
                    <a:pt x="3406" y="572"/>
                  </a:cubicBezTo>
                  <a:lnTo>
                    <a:pt x="2418" y="1156"/>
                  </a:lnTo>
                  <a:cubicBezTo>
                    <a:pt x="2335" y="1197"/>
                    <a:pt x="2227" y="1218"/>
                    <a:pt x="2122" y="1218"/>
                  </a:cubicBezTo>
                  <a:cubicBezTo>
                    <a:pt x="2016" y="1218"/>
                    <a:pt x="1912" y="1197"/>
                    <a:pt x="1835" y="1156"/>
                  </a:cubicBezTo>
                  <a:lnTo>
                    <a:pt x="120" y="168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2856;p34">
              <a:extLst>
                <a:ext uri="{FF2B5EF4-FFF2-40B4-BE49-F238E27FC236}">
                  <a16:creationId xmlns:a16="http://schemas.microsoft.com/office/drawing/2014/main" id="{689FBB77-2054-79E9-9E12-59DE3CFE1390}"/>
                </a:ext>
              </a:extLst>
            </p:cNvPr>
            <p:cNvSpPr/>
            <p:nvPr/>
          </p:nvSpPr>
          <p:spPr>
            <a:xfrm>
              <a:off x="4022800" y="3522875"/>
              <a:ext cx="88150" cy="39325"/>
            </a:xfrm>
            <a:custGeom>
              <a:avLst/>
              <a:gdLst/>
              <a:ahLst/>
              <a:cxnLst/>
              <a:rect l="l" t="t" r="r" b="b"/>
              <a:pathLst>
                <a:path w="3526" h="1573" fill="none" extrusionOk="0">
                  <a:moveTo>
                    <a:pt x="120" y="168"/>
                  </a:moveTo>
                  <a:lnTo>
                    <a:pt x="1835" y="1156"/>
                  </a:lnTo>
                  <a:cubicBezTo>
                    <a:pt x="1989" y="1239"/>
                    <a:pt x="2251" y="1239"/>
                    <a:pt x="2418" y="1156"/>
                  </a:cubicBezTo>
                  <a:lnTo>
                    <a:pt x="3406" y="572"/>
                  </a:lnTo>
                  <a:cubicBezTo>
                    <a:pt x="3490" y="525"/>
                    <a:pt x="3525" y="465"/>
                    <a:pt x="3525" y="406"/>
                  </a:cubicBezTo>
                  <a:lnTo>
                    <a:pt x="3525" y="739"/>
                  </a:lnTo>
                  <a:cubicBezTo>
                    <a:pt x="3525" y="799"/>
                    <a:pt x="3490" y="858"/>
                    <a:pt x="3406" y="894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5" y="1477"/>
                  </a:cubicBezTo>
                  <a:lnTo>
                    <a:pt x="120" y="501"/>
                  </a:lnTo>
                  <a:cubicBezTo>
                    <a:pt x="49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2857;p34">
              <a:extLst>
                <a:ext uri="{FF2B5EF4-FFF2-40B4-BE49-F238E27FC236}">
                  <a16:creationId xmlns:a16="http://schemas.microsoft.com/office/drawing/2014/main" id="{88C70A63-D74D-84A1-E8CA-E44B91E08E02}"/>
                </a:ext>
              </a:extLst>
            </p:cNvPr>
            <p:cNvSpPr/>
            <p:nvPr/>
          </p:nvSpPr>
          <p:spPr>
            <a:xfrm>
              <a:off x="4082650" y="3965500"/>
              <a:ext cx="105675" cy="38425"/>
            </a:xfrm>
            <a:custGeom>
              <a:avLst/>
              <a:gdLst/>
              <a:ahLst/>
              <a:cxnLst/>
              <a:rect l="l" t="t" r="r" b="b"/>
              <a:pathLst>
                <a:path w="4227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9"/>
                  </a:cubicBezTo>
                  <a:lnTo>
                    <a:pt x="1834" y="1465"/>
                  </a:lnTo>
                  <a:cubicBezTo>
                    <a:pt x="1917" y="1513"/>
                    <a:pt x="2021" y="1536"/>
                    <a:pt x="2125" y="1536"/>
                  </a:cubicBezTo>
                  <a:cubicBezTo>
                    <a:pt x="2230" y="1536"/>
                    <a:pt x="2334" y="1513"/>
                    <a:pt x="2417" y="1465"/>
                  </a:cubicBezTo>
                  <a:lnTo>
                    <a:pt x="4108" y="489"/>
                  </a:lnTo>
                  <a:cubicBezTo>
                    <a:pt x="4191" y="441"/>
                    <a:pt x="4215" y="381"/>
                    <a:pt x="4227" y="322"/>
                  </a:cubicBezTo>
                  <a:lnTo>
                    <a:pt x="4227" y="0"/>
                  </a:lnTo>
                  <a:cubicBezTo>
                    <a:pt x="4227" y="48"/>
                    <a:pt x="4191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5" y="1206"/>
                  </a:cubicBezTo>
                  <a:cubicBezTo>
                    <a:pt x="2021" y="1206"/>
                    <a:pt x="1917" y="1185"/>
                    <a:pt x="1834" y="1143"/>
                  </a:cubicBezTo>
                  <a:lnTo>
                    <a:pt x="119" y="155"/>
                  </a:lnTo>
                  <a:cubicBezTo>
                    <a:pt x="48" y="108"/>
                    <a:pt x="0" y="4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2858;p34">
              <a:extLst>
                <a:ext uri="{FF2B5EF4-FFF2-40B4-BE49-F238E27FC236}">
                  <a16:creationId xmlns:a16="http://schemas.microsoft.com/office/drawing/2014/main" id="{F5954E01-2876-6B88-FF9B-B241DB1ED4D9}"/>
                </a:ext>
              </a:extLst>
            </p:cNvPr>
            <p:cNvSpPr/>
            <p:nvPr/>
          </p:nvSpPr>
          <p:spPr>
            <a:xfrm>
              <a:off x="4082650" y="396550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4108" y="489"/>
                  </a:moveTo>
                  <a:lnTo>
                    <a:pt x="2417" y="1465"/>
                  </a:lnTo>
                  <a:cubicBezTo>
                    <a:pt x="2250" y="1560"/>
                    <a:pt x="2000" y="1560"/>
                    <a:pt x="1834" y="1465"/>
                  </a:cubicBezTo>
                  <a:lnTo>
                    <a:pt x="119" y="489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48"/>
                    <a:pt x="48" y="108"/>
                    <a:pt x="119" y="155"/>
                  </a:cubicBezTo>
                  <a:lnTo>
                    <a:pt x="1834" y="1143"/>
                  </a:lnTo>
                  <a:cubicBezTo>
                    <a:pt x="2000" y="1227"/>
                    <a:pt x="2250" y="1227"/>
                    <a:pt x="2417" y="1143"/>
                  </a:cubicBezTo>
                  <a:lnTo>
                    <a:pt x="4108" y="155"/>
                  </a:lnTo>
                  <a:cubicBezTo>
                    <a:pt x="4191" y="119"/>
                    <a:pt x="4227" y="48"/>
                    <a:pt x="4227" y="0"/>
                  </a:cubicBezTo>
                  <a:lnTo>
                    <a:pt x="4227" y="322"/>
                  </a:lnTo>
                  <a:cubicBezTo>
                    <a:pt x="4215" y="381"/>
                    <a:pt x="4191" y="441"/>
                    <a:pt x="4108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2859;p34">
              <a:extLst>
                <a:ext uri="{FF2B5EF4-FFF2-40B4-BE49-F238E27FC236}">
                  <a16:creationId xmlns:a16="http://schemas.microsoft.com/office/drawing/2014/main" id="{DB8AA5BB-0D97-62A7-8EB7-186F46AE440F}"/>
                </a:ext>
              </a:extLst>
            </p:cNvPr>
            <p:cNvSpPr/>
            <p:nvPr/>
          </p:nvSpPr>
          <p:spPr>
            <a:xfrm>
              <a:off x="3959125" y="35758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29" y="1539"/>
                    <a:pt x="2334" y="1518"/>
                    <a:pt x="2417" y="1477"/>
                  </a:cubicBezTo>
                  <a:lnTo>
                    <a:pt x="4108" y="488"/>
                  </a:lnTo>
                  <a:cubicBezTo>
                    <a:pt x="4191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29" y="1215"/>
                    <a:pt x="2125" y="1215"/>
                  </a:cubicBezTo>
                  <a:cubicBezTo>
                    <a:pt x="2021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2860;p34">
              <a:extLst>
                <a:ext uri="{FF2B5EF4-FFF2-40B4-BE49-F238E27FC236}">
                  <a16:creationId xmlns:a16="http://schemas.microsoft.com/office/drawing/2014/main" id="{5ACF6353-CB05-6F15-265C-62AF38947CFA}"/>
                </a:ext>
              </a:extLst>
            </p:cNvPr>
            <p:cNvSpPr/>
            <p:nvPr/>
          </p:nvSpPr>
          <p:spPr>
            <a:xfrm>
              <a:off x="3959125" y="357587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4227" y="0"/>
                  </a:moveTo>
                  <a:lnTo>
                    <a:pt x="4227" y="322"/>
                  </a:lnTo>
                  <a:cubicBezTo>
                    <a:pt x="4227" y="381"/>
                    <a:pt x="4191" y="441"/>
                    <a:pt x="4108" y="488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0" y="1238"/>
                    <a:pt x="2250" y="1238"/>
                    <a:pt x="2417" y="1143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2861;p34">
              <a:extLst>
                <a:ext uri="{FF2B5EF4-FFF2-40B4-BE49-F238E27FC236}">
                  <a16:creationId xmlns:a16="http://schemas.microsoft.com/office/drawing/2014/main" id="{45A724C4-77C8-11F4-C0B4-70DDAB5D41A6}"/>
                </a:ext>
              </a:extLst>
            </p:cNvPr>
            <p:cNvSpPr/>
            <p:nvPr/>
          </p:nvSpPr>
          <p:spPr>
            <a:xfrm>
              <a:off x="4147525" y="39726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1" y="1143"/>
                    <a:pt x="1" y="1286"/>
                    <a:pt x="155" y="1381"/>
                  </a:cubicBezTo>
                  <a:lnTo>
                    <a:pt x="1870" y="2358"/>
                  </a:lnTo>
                  <a:cubicBezTo>
                    <a:pt x="1953" y="2405"/>
                    <a:pt x="2058" y="2429"/>
                    <a:pt x="2162" y="2429"/>
                  </a:cubicBezTo>
                  <a:cubicBezTo>
                    <a:pt x="2266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2862;p34">
              <a:extLst>
                <a:ext uri="{FF2B5EF4-FFF2-40B4-BE49-F238E27FC236}">
                  <a16:creationId xmlns:a16="http://schemas.microsoft.com/office/drawing/2014/main" id="{5DB4E246-74B4-2A54-81FF-7D84907BA24C}"/>
                </a:ext>
              </a:extLst>
            </p:cNvPr>
            <p:cNvSpPr/>
            <p:nvPr/>
          </p:nvSpPr>
          <p:spPr>
            <a:xfrm>
              <a:off x="4147525" y="3972050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5" y="1405"/>
                  </a:lnTo>
                  <a:cubicBezTo>
                    <a:pt x="1" y="1310"/>
                    <a:pt x="1" y="1167"/>
                    <a:pt x="155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2863;p34">
              <a:extLst>
                <a:ext uri="{FF2B5EF4-FFF2-40B4-BE49-F238E27FC236}">
                  <a16:creationId xmlns:a16="http://schemas.microsoft.com/office/drawing/2014/main" id="{DF18ACCF-1A2B-B4E8-9A70-F4DAEF231CAF}"/>
                </a:ext>
              </a:extLst>
            </p:cNvPr>
            <p:cNvSpPr/>
            <p:nvPr/>
          </p:nvSpPr>
          <p:spPr>
            <a:xfrm>
              <a:off x="3616500" y="2266300"/>
              <a:ext cx="1111775" cy="1497400"/>
            </a:xfrm>
            <a:custGeom>
              <a:avLst/>
              <a:gdLst/>
              <a:ahLst/>
              <a:cxnLst/>
              <a:rect l="l" t="t" r="r" b="b"/>
              <a:pathLst>
                <a:path w="44471" h="59896" extrusionOk="0">
                  <a:moveTo>
                    <a:pt x="66" y="613"/>
                  </a:moveTo>
                  <a:cubicBezTo>
                    <a:pt x="65" y="614"/>
                    <a:pt x="63" y="614"/>
                    <a:pt x="60" y="615"/>
                  </a:cubicBezTo>
                  <a:cubicBezTo>
                    <a:pt x="60" y="616"/>
                    <a:pt x="60" y="616"/>
                    <a:pt x="59" y="617"/>
                  </a:cubicBezTo>
                  <a:lnTo>
                    <a:pt x="59" y="617"/>
                  </a:lnTo>
                  <a:lnTo>
                    <a:pt x="66" y="613"/>
                  </a:lnTo>
                  <a:close/>
                  <a:moveTo>
                    <a:pt x="59" y="617"/>
                  </a:moveTo>
                  <a:lnTo>
                    <a:pt x="13" y="643"/>
                  </a:lnTo>
                  <a:lnTo>
                    <a:pt x="13" y="643"/>
                  </a:lnTo>
                  <a:cubicBezTo>
                    <a:pt x="28" y="638"/>
                    <a:pt x="50" y="633"/>
                    <a:pt x="59" y="617"/>
                  </a:cubicBezTo>
                  <a:close/>
                  <a:moveTo>
                    <a:pt x="13" y="643"/>
                  </a:moveTo>
                  <a:lnTo>
                    <a:pt x="13" y="643"/>
                  </a:lnTo>
                  <a:cubicBezTo>
                    <a:pt x="8" y="645"/>
                    <a:pt x="4" y="648"/>
                    <a:pt x="1" y="651"/>
                  </a:cubicBezTo>
                  <a:lnTo>
                    <a:pt x="13" y="643"/>
                  </a:lnTo>
                  <a:close/>
                  <a:moveTo>
                    <a:pt x="1350" y="0"/>
                  </a:moveTo>
                  <a:cubicBezTo>
                    <a:pt x="1205" y="0"/>
                    <a:pt x="1071" y="36"/>
                    <a:pt x="953" y="103"/>
                  </a:cubicBezTo>
                  <a:lnTo>
                    <a:pt x="66" y="613"/>
                  </a:lnTo>
                  <a:lnTo>
                    <a:pt x="66" y="613"/>
                  </a:lnTo>
                  <a:cubicBezTo>
                    <a:pt x="98" y="603"/>
                    <a:pt x="109" y="602"/>
                    <a:pt x="132" y="591"/>
                  </a:cubicBezTo>
                  <a:cubicBezTo>
                    <a:pt x="156" y="591"/>
                    <a:pt x="180" y="579"/>
                    <a:pt x="215" y="579"/>
                  </a:cubicBezTo>
                  <a:cubicBezTo>
                    <a:pt x="239" y="555"/>
                    <a:pt x="275" y="555"/>
                    <a:pt x="299" y="555"/>
                  </a:cubicBezTo>
                  <a:lnTo>
                    <a:pt x="394" y="555"/>
                  </a:lnTo>
                  <a:cubicBezTo>
                    <a:pt x="465" y="555"/>
                    <a:pt x="537" y="579"/>
                    <a:pt x="608" y="591"/>
                  </a:cubicBezTo>
                  <a:lnTo>
                    <a:pt x="751" y="639"/>
                  </a:lnTo>
                  <a:cubicBezTo>
                    <a:pt x="834" y="674"/>
                    <a:pt x="930" y="710"/>
                    <a:pt x="1013" y="770"/>
                  </a:cubicBezTo>
                  <a:lnTo>
                    <a:pt x="42078" y="24451"/>
                  </a:lnTo>
                  <a:cubicBezTo>
                    <a:pt x="42149" y="24487"/>
                    <a:pt x="42221" y="24535"/>
                    <a:pt x="42304" y="24594"/>
                  </a:cubicBezTo>
                  <a:cubicBezTo>
                    <a:pt x="42328" y="24630"/>
                    <a:pt x="42363" y="24642"/>
                    <a:pt x="42375" y="24654"/>
                  </a:cubicBezTo>
                  <a:cubicBezTo>
                    <a:pt x="42387" y="24654"/>
                    <a:pt x="42399" y="24665"/>
                    <a:pt x="42423" y="24689"/>
                  </a:cubicBezTo>
                  <a:lnTo>
                    <a:pt x="42482" y="24749"/>
                  </a:lnTo>
                  <a:lnTo>
                    <a:pt x="42542" y="24808"/>
                  </a:lnTo>
                  <a:lnTo>
                    <a:pt x="42602" y="24868"/>
                  </a:lnTo>
                  <a:cubicBezTo>
                    <a:pt x="42732" y="24987"/>
                    <a:pt x="42840" y="25118"/>
                    <a:pt x="42935" y="25261"/>
                  </a:cubicBezTo>
                  <a:cubicBezTo>
                    <a:pt x="42959" y="25297"/>
                    <a:pt x="42971" y="25308"/>
                    <a:pt x="42983" y="25344"/>
                  </a:cubicBezTo>
                  <a:cubicBezTo>
                    <a:pt x="43078" y="25463"/>
                    <a:pt x="43149" y="25594"/>
                    <a:pt x="43209" y="25725"/>
                  </a:cubicBezTo>
                  <a:cubicBezTo>
                    <a:pt x="43221" y="25761"/>
                    <a:pt x="43221" y="25785"/>
                    <a:pt x="43233" y="25797"/>
                  </a:cubicBezTo>
                  <a:cubicBezTo>
                    <a:pt x="43387" y="26094"/>
                    <a:pt x="43471" y="26428"/>
                    <a:pt x="43506" y="26725"/>
                  </a:cubicBezTo>
                  <a:cubicBezTo>
                    <a:pt x="43518" y="26797"/>
                    <a:pt x="43518" y="26868"/>
                    <a:pt x="43518" y="26951"/>
                  </a:cubicBezTo>
                  <a:lnTo>
                    <a:pt x="43435" y="57920"/>
                  </a:lnTo>
                  <a:lnTo>
                    <a:pt x="43435" y="58955"/>
                  </a:lnTo>
                  <a:lnTo>
                    <a:pt x="43435" y="59074"/>
                  </a:lnTo>
                  <a:cubicBezTo>
                    <a:pt x="43435" y="59158"/>
                    <a:pt x="43411" y="59229"/>
                    <a:pt x="43399" y="59301"/>
                  </a:cubicBezTo>
                  <a:cubicBezTo>
                    <a:pt x="43387" y="59336"/>
                    <a:pt x="43387" y="59360"/>
                    <a:pt x="43375" y="59396"/>
                  </a:cubicBezTo>
                  <a:cubicBezTo>
                    <a:pt x="43352" y="59420"/>
                    <a:pt x="43352" y="59455"/>
                    <a:pt x="43340" y="59479"/>
                  </a:cubicBezTo>
                  <a:cubicBezTo>
                    <a:pt x="43328" y="59527"/>
                    <a:pt x="43316" y="59551"/>
                    <a:pt x="43292" y="59586"/>
                  </a:cubicBezTo>
                  <a:cubicBezTo>
                    <a:pt x="43280" y="59610"/>
                    <a:pt x="43268" y="59646"/>
                    <a:pt x="43256" y="59658"/>
                  </a:cubicBezTo>
                  <a:cubicBezTo>
                    <a:pt x="43233" y="59670"/>
                    <a:pt x="43221" y="59706"/>
                    <a:pt x="43209" y="59717"/>
                  </a:cubicBezTo>
                  <a:lnTo>
                    <a:pt x="43197" y="59729"/>
                  </a:lnTo>
                  <a:cubicBezTo>
                    <a:pt x="43173" y="59765"/>
                    <a:pt x="43161" y="59777"/>
                    <a:pt x="43149" y="59789"/>
                  </a:cubicBezTo>
                  <a:cubicBezTo>
                    <a:pt x="43137" y="59825"/>
                    <a:pt x="43102" y="59836"/>
                    <a:pt x="43090" y="59848"/>
                  </a:cubicBezTo>
                  <a:cubicBezTo>
                    <a:pt x="43084" y="59859"/>
                    <a:pt x="43077" y="59867"/>
                    <a:pt x="43068" y="59874"/>
                  </a:cubicBezTo>
                  <a:lnTo>
                    <a:pt x="43068" y="59874"/>
                  </a:lnTo>
                  <a:lnTo>
                    <a:pt x="43971" y="59348"/>
                  </a:lnTo>
                  <a:cubicBezTo>
                    <a:pt x="44221" y="59194"/>
                    <a:pt x="44387" y="58884"/>
                    <a:pt x="44387" y="58420"/>
                  </a:cubicBezTo>
                  <a:lnTo>
                    <a:pt x="44471" y="26416"/>
                  </a:lnTo>
                  <a:cubicBezTo>
                    <a:pt x="44471" y="25499"/>
                    <a:pt x="43828" y="24392"/>
                    <a:pt x="43042" y="23915"/>
                  </a:cubicBezTo>
                  <a:lnTo>
                    <a:pt x="1977" y="198"/>
                  </a:lnTo>
                  <a:cubicBezTo>
                    <a:pt x="1754" y="63"/>
                    <a:pt x="1542" y="0"/>
                    <a:pt x="1350" y="0"/>
                  </a:cubicBezTo>
                  <a:close/>
                  <a:moveTo>
                    <a:pt x="43068" y="59874"/>
                  </a:moveTo>
                  <a:lnTo>
                    <a:pt x="43030" y="59896"/>
                  </a:lnTo>
                  <a:cubicBezTo>
                    <a:pt x="43043" y="59889"/>
                    <a:pt x="43057" y="59883"/>
                    <a:pt x="43068" y="598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2864;p34">
              <a:extLst>
                <a:ext uri="{FF2B5EF4-FFF2-40B4-BE49-F238E27FC236}">
                  <a16:creationId xmlns:a16="http://schemas.microsoft.com/office/drawing/2014/main" id="{B6465670-BC10-9233-B1F3-94F7C71EDDE1}"/>
                </a:ext>
              </a:extLst>
            </p:cNvPr>
            <p:cNvSpPr/>
            <p:nvPr/>
          </p:nvSpPr>
          <p:spPr>
            <a:xfrm>
              <a:off x="3616500" y="2265000"/>
              <a:ext cx="1111775" cy="1498700"/>
            </a:xfrm>
            <a:custGeom>
              <a:avLst/>
              <a:gdLst/>
              <a:ahLst/>
              <a:cxnLst/>
              <a:rect l="l" t="t" r="r" b="b"/>
              <a:pathLst>
                <a:path w="44471" h="59948" fill="none" extrusionOk="0">
                  <a:moveTo>
                    <a:pt x="44471" y="26468"/>
                  </a:moveTo>
                  <a:lnTo>
                    <a:pt x="44387" y="58472"/>
                  </a:lnTo>
                  <a:cubicBezTo>
                    <a:pt x="44387" y="58936"/>
                    <a:pt x="44221" y="59246"/>
                    <a:pt x="43971" y="59400"/>
                  </a:cubicBezTo>
                  <a:lnTo>
                    <a:pt x="43030" y="59948"/>
                  </a:lnTo>
                  <a:cubicBezTo>
                    <a:pt x="43054" y="59936"/>
                    <a:pt x="43078" y="59924"/>
                    <a:pt x="43090" y="59900"/>
                  </a:cubicBezTo>
                  <a:cubicBezTo>
                    <a:pt x="43102" y="59888"/>
                    <a:pt x="43137" y="59877"/>
                    <a:pt x="43149" y="59841"/>
                  </a:cubicBezTo>
                  <a:cubicBezTo>
                    <a:pt x="43161" y="59829"/>
                    <a:pt x="43173" y="59817"/>
                    <a:pt x="43197" y="59781"/>
                  </a:cubicBezTo>
                  <a:lnTo>
                    <a:pt x="43209" y="59769"/>
                  </a:lnTo>
                  <a:cubicBezTo>
                    <a:pt x="43221" y="59758"/>
                    <a:pt x="43233" y="59722"/>
                    <a:pt x="43256" y="59710"/>
                  </a:cubicBezTo>
                  <a:lnTo>
                    <a:pt x="43256" y="59710"/>
                  </a:lnTo>
                  <a:cubicBezTo>
                    <a:pt x="43268" y="59698"/>
                    <a:pt x="43280" y="59662"/>
                    <a:pt x="43292" y="59638"/>
                  </a:cubicBezTo>
                  <a:cubicBezTo>
                    <a:pt x="43316" y="59603"/>
                    <a:pt x="43328" y="59579"/>
                    <a:pt x="43340" y="59531"/>
                  </a:cubicBezTo>
                  <a:cubicBezTo>
                    <a:pt x="43352" y="59507"/>
                    <a:pt x="43352" y="59472"/>
                    <a:pt x="43375" y="59448"/>
                  </a:cubicBezTo>
                  <a:cubicBezTo>
                    <a:pt x="43387" y="59412"/>
                    <a:pt x="43387" y="59388"/>
                    <a:pt x="43399" y="59353"/>
                  </a:cubicBezTo>
                  <a:cubicBezTo>
                    <a:pt x="43411" y="59281"/>
                    <a:pt x="43435" y="59210"/>
                    <a:pt x="43435" y="59126"/>
                  </a:cubicBezTo>
                  <a:lnTo>
                    <a:pt x="43435" y="59007"/>
                  </a:lnTo>
                  <a:lnTo>
                    <a:pt x="43435" y="57972"/>
                  </a:lnTo>
                  <a:lnTo>
                    <a:pt x="43518" y="27003"/>
                  </a:lnTo>
                  <a:cubicBezTo>
                    <a:pt x="43518" y="26920"/>
                    <a:pt x="43518" y="26849"/>
                    <a:pt x="43506" y="26777"/>
                  </a:cubicBezTo>
                  <a:cubicBezTo>
                    <a:pt x="43471" y="26480"/>
                    <a:pt x="43387" y="26146"/>
                    <a:pt x="43233" y="25849"/>
                  </a:cubicBezTo>
                  <a:cubicBezTo>
                    <a:pt x="43221" y="25837"/>
                    <a:pt x="43221" y="25813"/>
                    <a:pt x="43209" y="25777"/>
                  </a:cubicBezTo>
                  <a:cubicBezTo>
                    <a:pt x="43149" y="25646"/>
                    <a:pt x="43078" y="25515"/>
                    <a:pt x="42983" y="25396"/>
                  </a:cubicBezTo>
                  <a:cubicBezTo>
                    <a:pt x="42971" y="25360"/>
                    <a:pt x="42959" y="25349"/>
                    <a:pt x="42935" y="25313"/>
                  </a:cubicBezTo>
                  <a:cubicBezTo>
                    <a:pt x="42840" y="25170"/>
                    <a:pt x="42732" y="25039"/>
                    <a:pt x="42602" y="24920"/>
                  </a:cubicBezTo>
                  <a:lnTo>
                    <a:pt x="42542" y="24860"/>
                  </a:lnTo>
                  <a:lnTo>
                    <a:pt x="42482" y="24801"/>
                  </a:lnTo>
                  <a:lnTo>
                    <a:pt x="42423" y="24741"/>
                  </a:lnTo>
                  <a:cubicBezTo>
                    <a:pt x="42399" y="24717"/>
                    <a:pt x="42387" y="24706"/>
                    <a:pt x="42375" y="24706"/>
                  </a:cubicBezTo>
                  <a:cubicBezTo>
                    <a:pt x="42363" y="24694"/>
                    <a:pt x="42328" y="24682"/>
                    <a:pt x="42304" y="24646"/>
                  </a:cubicBezTo>
                  <a:cubicBezTo>
                    <a:pt x="42221" y="24587"/>
                    <a:pt x="42149" y="24539"/>
                    <a:pt x="42078" y="24503"/>
                  </a:cubicBezTo>
                  <a:lnTo>
                    <a:pt x="1013" y="822"/>
                  </a:lnTo>
                  <a:cubicBezTo>
                    <a:pt x="930" y="762"/>
                    <a:pt x="834" y="726"/>
                    <a:pt x="751" y="691"/>
                  </a:cubicBezTo>
                  <a:lnTo>
                    <a:pt x="608" y="643"/>
                  </a:lnTo>
                  <a:cubicBezTo>
                    <a:pt x="537" y="631"/>
                    <a:pt x="465" y="607"/>
                    <a:pt x="394" y="607"/>
                  </a:cubicBezTo>
                  <a:lnTo>
                    <a:pt x="299" y="607"/>
                  </a:lnTo>
                  <a:lnTo>
                    <a:pt x="299" y="607"/>
                  </a:lnTo>
                  <a:cubicBezTo>
                    <a:pt x="275" y="607"/>
                    <a:pt x="239" y="607"/>
                    <a:pt x="215" y="631"/>
                  </a:cubicBezTo>
                  <a:cubicBezTo>
                    <a:pt x="180" y="631"/>
                    <a:pt x="156" y="643"/>
                    <a:pt x="132" y="643"/>
                  </a:cubicBezTo>
                  <a:cubicBezTo>
                    <a:pt x="108" y="655"/>
                    <a:pt x="96" y="655"/>
                    <a:pt x="60" y="667"/>
                  </a:cubicBezTo>
                  <a:cubicBezTo>
                    <a:pt x="49" y="691"/>
                    <a:pt x="13" y="691"/>
                    <a:pt x="1" y="703"/>
                  </a:cubicBezTo>
                  <a:lnTo>
                    <a:pt x="953" y="155"/>
                  </a:lnTo>
                  <a:cubicBezTo>
                    <a:pt x="1227" y="0"/>
                    <a:pt x="1584" y="12"/>
                    <a:pt x="1977" y="250"/>
                  </a:cubicBezTo>
                  <a:lnTo>
                    <a:pt x="43042" y="23967"/>
                  </a:lnTo>
                  <a:cubicBezTo>
                    <a:pt x="43828" y="24444"/>
                    <a:pt x="44471" y="25551"/>
                    <a:pt x="44471" y="264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2865;p34">
              <a:extLst>
                <a:ext uri="{FF2B5EF4-FFF2-40B4-BE49-F238E27FC236}">
                  <a16:creationId xmlns:a16="http://schemas.microsoft.com/office/drawing/2014/main" id="{8668C462-5594-4EDA-98B5-47DFAE2AA84E}"/>
                </a:ext>
              </a:extLst>
            </p:cNvPr>
            <p:cNvSpPr/>
            <p:nvPr/>
          </p:nvSpPr>
          <p:spPr>
            <a:xfrm>
              <a:off x="3603425" y="2281075"/>
              <a:ext cx="1101050" cy="1485750"/>
            </a:xfrm>
            <a:custGeom>
              <a:avLst/>
              <a:gdLst/>
              <a:ahLst/>
              <a:cxnLst/>
              <a:rect l="l" t="t" r="r" b="b"/>
              <a:pathLst>
                <a:path w="44042" h="59430" extrusionOk="0">
                  <a:moveTo>
                    <a:pt x="810" y="0"/>
                  </a:moveTo>
                  <a:cubicBezTo>
                    <a:pt x="774" y="0"/>
                    <a:pt x="750" y="12"/>
                    <a:pt x="714" y="12"/>
                  </a:cubicBezTo>
                  <a:cubicBezTo>
                    <a:pt x="703" y="12"/>
                    <a:pt x="679" y="12"/>
                    <a:pt x="643" y="24"/>
                  </a:cubicBezTo>
                  <a:cubicBezTo>
                    <a:pt x="619" y="36"/>
                    <a:pt x="595" y="36"/>
                    <a:pt x="572" y="60"/>
                  </a:cubicBezTo>
                  <a:cubicBezTo>
                    <a:pt x="274" y="191"/>
                    <a:pt x="95" y="512"/>
                    <a:pt x="95" y="1012"/>
                  </a:cubicBezTo>
                  <a:lnTo>
                    <a:pt x="0" y="33028"/>
                  </a:lnTo>
                  <a:cubicBezTo>
                    <a:pt x="0" y="33933"/>
                    <a:pt x="655" y="35052"/>
                    <a:pt x="1453" y="35504"/>
                  </a:cubicBezTo>
                  <a:lnTo>
                    <a:pt x="42505" y="59234"/>
                  </a:lnTo>
                  <a:cubicBezTo>
                    <a:pt x="42738" y="59367"/>
                    <a:pt x="42953" y="59429"/>
                    <a:pt x="43144" y="59429"/>
                  </a:cubicBezTo>
                  <a:cubicBezTo>
                    <a:pt x="43296" y="59429"/>
                    <a:pt x="43432" y="59390"/>
                    <a:pt x="43553" y="59317"/>
                  </a:cubicBezTo>
                  <a:cubicBezTo>
                    <a:pt x="43565" y="59305"/>
                    <a:pt x="43601" y="59293"/>
                    <a:pt x="43613" y="59281"/>
                  </a:cubicBezTo>
                  <a:lnTo>
                    <a:pt x="43672" y="59222"/>
                  </a:lnTo>
                  <a:cubicBezTo>
                    <a:pt x="43684" y="59186"/>
                    <a:pt x="43696" y="59174"/>
                    <a:pt x="43720" y="59162"/>
                  </a:cubicBezTo>
                  <a:lnTo>
                    <a:pt x="43732" y="59138"/>
                  </a:lnTo>
                  <a:cubicBezTo>
                    <a:pt x="43744" y="59126"/>
                    <a:pt x="43756" y="59103"/>
                    <a:pt x="43779" y="59079"/>
                  </a:cubicBezTo>
                  <a:cubicBezTo>
                    <a:pt x="43791" y="59055"/>
                    <a:pt x="43803" y="59043"/>
                    <a:pt x="43815" y="59007"/>
                  </a:cubicBezTo>
                  <a:cubicBezTo>
                    <a:pt x="43839" y="58984"/>
                    <a:pt x="43851" y="58936"/>
                    <a:pt x="43863" y="58900"/>
                  </a:cubicBezTo>
                  <a:cubicBezTo>
                    <a:pt x="43875" y="58876"/>
                    <a:pt x="43875" y="58841"/>
                    <a:pt x="43898" y="58817"/>
                  </a:cubicBezTo>
                  <a:cubicBezTo>
                    <a:pt x="43910" y="58781"/>
                    <a:pt x="43922" y="58757"/>
                    <a:pt x="43922" y="58722"/>
                  </a:cubicBezTo>
                  <a:cubicBezTo>
                    <a:pt x="43934" y="58662"/>
                    <a:pt x="43958" y="58591"/>
                    <a:pt x="43958" y="58507"/>
                  </a:cubicBezTo>
                  <a:lnTo>
                    <a:pt x="43958" y="58388"/>
                  </a:lnTo>
                  <a:lnTo>
                    <a:pt x="43958" y="57340"/>
                  </a:lnTo>
                  <a:lnTo>
                    <a:pt x="44041" y="26372"/>
                  </a:lnTo>
                  <a:cubicBezTo>
                    <a:pt x="44041" y="26301"/>
                    <a:pt x="44041" y="26230"/>
                    <a:pt x="44029" y="26158"/>
                  </a:cubicBezTo>
                  <a:cubicBezTo>
                    <a:pt x="43994" y="25860"/>
                    <a:pt x="43898" y="25539"/>
                    <a:pt x="43756" y="25241"/>
                  </a:cubicBezTo>
                  <a:cubicBezTo>
                    <a:pt x="43756" y="25206"/>
                    <a:pt x="43744" y="25182"/>
                    <a:pt x="43732" y="25170"/>
                  </a:cubicBezTo>
                  <a:cubicBezTo>
                    <a:pt x="43672" y="25027"/>
                    <a:pt x="43601" y="24896"/>
                    <a:pt x="43506" y="24777"/>
                  </a:cubicBezTo>
                  <a:cubicBezTo>
                    <a:pt x="43494" y="24741"/>
                    <a:pt x="43482" y="24729"/>
                    <a:pt x="43458" y="24706"/>
                  </a:cubicBezTo>
                  <a:cubicBezTo>
                    <a:pt x="43363" y="24551"/>
                    <a:pt x="43244" y="24420"/>
                    <a:pt x="43125" y="24301"/>
                  </a:cubicBezTo>
                  <a:lnTo>
                    <a:pt x="43065" y="24241"/>
                  </a:lnTo>
                  <a:lnTo>
                    <a:pt x="43005" y="24182"/>
                  </a:lnTo>
                  <a:cubicBezTo>
                    <a:pt x="42982" y="24158"/>
                    <a:pt x="42958" y="24134"/>
                    <a:pt x="42946" y="24122"/>
                  </a:cubicBezTo>
                  <a:cubicBezTo>
                    <a:pt x="42922" y="24122"/>
                    <a:pt x="42910" y="24110"/>
                    <a:pt x="42898" y="24098"/>
                  </a:cubicBezTo>
                  <a:cubicBezTo>
                    <a:pt x="42863" y="24063"/>
                    <a:pt x="42851" y="24051"/>
                    <a:pt x="42827" y="24039"/>
                  </a:cubicBezTo>
                  <a:cubicBezTo>
                    <a:pt x="42744" y="23979"/>
                    <a:pt x="42672" y="23932"/>
                    <a:pt x="42601" y="23884"/>
                  </a:cubicBezTo>
                  <a:lnTo>
                    <a:pt x="1536" y="203"/>
                  </a:lnTo>
                  <a:cubicBezTo>
                    <a:pt x="1429" y="143"/>
                    <a:pt x="1345" y="95"/>
                    <a:pt x="1250" y="72"/>
                  </a:cubicBezTo>
                  <a:lnTo>
                    <a:pt x="1119" y="24"/>
                  </a:lnTo>
                  <a:cubicBezTo>
                    <a:pt x="1048" y="12"/>
                    <a:pt x="976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2866;p34">
              <a:extLst>
                <a:ext uri="{FF2B5EF4-FFF2-40B4-BE49-F238E27FC236}">
                  <a16:creationId xmlns:a16="http://schemas.microsoft.com/office/drawing/2014/main" id="{63641AB4-7507-359F-1797-387D68406A2A}"/>
                </a:ext>
              </a:extLst>
            </p:cNvPr>
            <p:cNvSpPr/>
            <p:nvPr/>
          </p:nvSpPr>
          <p:spPr>
            <a:xfrm>
              <a:off x="3603425" y="2281075"/>
              <a:ext cx="1101050" cy="1487100"/>
            </a:xfrm>
            <a:custGeom>
              <a:avLst/>
              <a:gdLst/>
              <a:ahLst/>
              <a:cxnLst/>
              <a:rect l="l" t="t" r="r" b="b"/>
              <a:pathLst>
                <a:path w="44042" h="59484" fill="none" extrusionOk="0">
                  <a:moveTo>
                    <a:pt x="44041" y="26372"/>
                  </a:moveTo>
                  <a:lnTo>
                    <a:pt x="43958" y="57340"/>
                  </a:lnTo>
                  <a:lnTo>
                    <a:pt x="43958" y="58388"/>
                  </a:lnTo>
                  <a:lnTo>
                    <a:pt x="43958" y="58507"/>
                  </a:lnTo>
                  <a:cubicBezTo>
                    <a:pt x="43958" y="58591"/>
                    <a:pt x="43934" y="58662"/>
                    <a:pt x="43922" y="58722"/>
                  </a:cubicBezTo>
                  <a:cubicBezTo>
                    <a:pt x="43922" y="58757"/>
                    <a:pt x="43910" y="58781"/>
                    <a:pt x="43898" y="58817"/>
                  </a:cubicBezTo>
                  <a:cubicBezTo>
                    <a:pt x="43875" y="58841"/>
                    <a:pt x="43875" y="58876"/>
                    <a:pt x="43863" y="58900"/>
                  </a:cubicBezTo>
                  <a:cubicBezTo>
                    <a:pt x="43851" y="58936"/>
                    <a:pt x="43839" y="58984"/>
                    <a:pt x="43815" y="59007"/>
                  </a:cubicBezTo>
                  <a:cubicBezTo>
                    <a:pt x="43803" y="59043"/>
                    <a:pt x="43791" y="59055"/>
                    <a:pt x="43779" y="59079"/>
                  </a:cubicBezTo>
                  <a:lnTo>
                    <a:pt x="43779" y="59079"/>
                  </a:lnTo>
                  <a:cubicBezTo>
                    <a:pt x="43756" y="59103"/>
                    <a:pt x="43744" y="59126"/>
                    <a:pt x="43732" y="59138"/>
                  </a:cubicBezTo>
                  <a:lnTo>
                    <a:pt x="43720" y="59162"/>
                  </a:lnTo>
                  <a:cubicBezTo>
                    <a:pt x="43696" y="59174"/>
                    <a:pt x="43684" y="59186"/>
                    <a:pt x="43672" y="59222"/>
                  </a:cubicBezTo>
                  <a:lnTo>
                    <a:pt x="43613" y="59281"/>
                  </a:lnTo>
                  <a:cubicBezTo>
                    <a:pt x="43601" y="59293"/>
                    <a:pt x="43565" y="59305"/>
                    <a:pt x="43553" y="59317"/>
                  </a:cubicBezTo>
                  <a:cubicBezTo>
                    <a:pt x="43279" y="59484"/>
                    <a:pt x="42922" y="59472"/>
                    <a:pt x="42505" y="59234"/>
                  </a:cubicBezTo>
                  <a:lnTo>
                    <a:pt x="1453" y="35504"/>
                  </a:lnTo>
                  <a:cubicBezTo>
                    <a:pt x="655" y="35052"/>
                    <a:pt x="0" y="33933"/>
                    <a:pt x="0" y="33028"/>
                  </a:cubicBezTo>
                  <a:lnTo>
                    <a:pt x="95" y="1012"/>
                  </a:lnTo>
                  <a:cubicBezTo>
                    <a:pt x="95" y="512"/>
                    <a:pt x="274" y="191"/>
                    <a:pt x="572" y="60"/>
                  </a:cubicBezTo>
                  <a:cubicBezTo>
                    <a:pt x="595" y="36"/>
                    <a:pt x="619" y="36"/>
                    <a:pt x="643" y="24"/>
                  </a:cubicBezTo>
                  <a:cubicBezTo>
                    <a:pt x="679" y="12"/>
                    <a:pt x="703" y="12"/>
                    <a:pt x="714" y="12"/>
                  </a:cubicBezTo>
                  <a:cubicBezTo>
                    <a:pt x="750" y="12"/>
                    <a:pt x="774" y="0"/>
                    <a:pt x="810" y="0"/>
                  </a:cubicBezTo>
                  <a:lnTo>
                    <a:pt x="810" y="0"/>
                  </a:lnTo>
                  <a:lnTo>
                    <a:pt x="893" y="0"/>
                  </a:lnTo>
                  <a:cubicBezTo>
                    <a:pt x="976" y="0"/>
                    <a:pt x="1048" y="12"/>
                    <a:pt x="1119" y="24"/>
                  </a:cubicBezTo>
                  <a:lnTo>
                    <a:pt x="1250" y="72"/>
                  </a:lnTo>
                  <a:cubicBezTo>
                    <a:pt x="1345" y="95"/>
                    <a:pt x="1429" y="143"/>
                    <a:pt x="1536" y="203"/>
                  </a:cubicBezTo>
                  <a:lnTo>
                    <a:pt x="42601" y="23884"/>
                  </a:lnTo>
                  <a:cubicBezTo>
                    <a:pt x="42672" y="23932"/>
                    <a:pt x="42744" y="23979"/>
                    <a:pt x="42827" y="24039"/>
                  </a:cubicBezTo>
                  <a:cubicBezTo>
                    <a:pt x="42851" y="24051"/>
                    <a:pt x="42863" y="24063"/>
                    <a:pt x="42898" y="24098"/>
                  </a:cubicBezTo>
                  <a:cubicBezTo>
                    <a:pt x="42910" y="24110"/>
                    <a:pt x="42922" y="24122"/>
                    <a:pt x="42946" y="24122"/>
                  </a:cubicBezTo>
                  <a:cubicBezTo>
                    <a:pt x="42958" y="24134"/>
                    <a:pt x="42982" y="24158"/>
                    <a:pt x="43005" y="24182"/>
                  </a:cubicBezTo>
                  <a:lnTo>
                    <a:pt x="43065" y="24241"/>
                  </a:lnTo>
                  <a:lnTo>
                    <a:pt x="43125" y="24301"/>
                  </a:lnTo>
                  <a:cubicBezTo>
                    <a:pt x="43244" y="24420"/>
                    <a:pt x="43363" y="24551"/>
                    <a:pt x="43458" y="24706"/>
                  </a:cubicBezTo>
                  <a:cubicBezTo>
                    <a:pt x="43482" y="24729"/>
                    <a:pt x="43494" y="24741"/>
                    <a:pt x="43506" y="24777"/>
                  </a:cubicBezTo>
                  <a:cubicBezTo>
                    <a:pt x="43601" y="24896"/>
                    <a:pt x="43672" y="25027"/>
                    <a:pt x="43732" y="25170"/>
                  </a:cubicBezTo>
                  <a:cubicBezTo>
                    <a:pt x="43744" y="25182"/>
                    <a:pt x="43756" y="25206"/>
                    <a:pt x="43756" y="25241"/>
                  </a:cubicBezTo>
                  <a:cubicBezTo>
                    <a:pt x="43898" y="25539"/>
                    <a:pt x="43994" y="25860"/>
                    <a:pt x="44029" y="26158"/>
                  </a:cubicBezTo>
                  <a:cubicBezTo>
                    <a:pt x="44041" y="26230"/>
                    <a:pt x="44041" y="26301"/>
                    <a:pt x="44041" y="2637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2867;p34">
              <a:extLst>
                <a:ext uri="{FF2B5EF4-FFF2-40B4-BE49-F238E27FC236}">
                  <a16:creationId xmlns:a16="http://schemas.microsoft.com/office/drawing/2014/main" id="{3B5CB931-3732-316F-3746-A6911E8860CB}"/>
                </a:ext>
              </a:extLst>
            </p:cNvPr>
            <p:cNvSpPr/>
            <p:nvPr/>
          </p:nvSpPr>
          <p:spPr>
            <a:xfrm>
              <a:off x="3618000" y="2336625"/>
              <a:ext cx="1069500" cy="1397175"/>
            </a:xfrm>
            <a:custGeom>
              <a:avLst/>
              <a:gdLst/>
              <a:ahLst/>
              <a:cxnLst/>
              <a:rect l="l" t="t" r="r" b="b"/>
              <a:pathLst>
                <a:path w="42780" h="55887" extrusionOk="0">
                  <a:moveTo>
                    <a:pt x="876" y="1"/>
                  </a:moveTo>
                  <a:cubicBezTo>
                    <a:pt x="415" y="1"/>
                    <a:pt x="96" y="357"/>
                    <a:pt x="96" y="981"/>
                  </a:cubicBezTo>
                  <a:lnTo>
                    <a:pt x="24" y="21400"/>
                  </a:lnTo>
                  <a:lnTo>
                    <a:pt x="0" y="30246"/>
                  </a:lnTo>
                  <a:cubicBezTo>
                    <a:pt x="0" y="31139"/>
                    <a:pt x="655" y="32235"/>
                    <a:pt x="1441" y="32687"/>
                  </a:cubicBezTo>
                  <a:lnTo>
                    <a:pt x="11966" y="38759"/>
                  </a:lnTo>
                  <a:lnTo>
                    <a:pt x="41256" y="55690"/>
                  </a:lnTo>
                  <a:cubicBezTo>
                    <a:pt x="41488" y="55824"/>
                    <a:pt x="41709" y="55887"/>
                    <a:pt x="41904" y="55887"/>
                  </a:cubicBezTo>
                  <a:cubicBezTo>
                    <a:pt x="42371" y="55887"/>
                    <a:pt x="42696" y="55528"/>
                    <a:pt x="42696" y="54916"/>
                  </a:cubicBezTo>
                  <a:lnTo>
                    <a:pt x="42756" y="33140"/>
                  </a:lnTo>
                  <a:lnTo>
                    <a:pt x="42780" y="25627"/>
                  </a:lnTo>
                  <a:cubicBezTo>
                    <a:pt x="42780" y="24734"/>
                    <a:pt x="42137" y="23627"/>
                    <a:pt x="41327" y="23174"/>
                  </a:cubicBezTo>
                  <a:lnTo>
                    <a:pt x="33267" y="18519"/>
                  </a:lnTo>
                  <a:lnTo>
                    <a:pt x="1536" y="207"/>
                  </a:lnTo>
                  <a:cubicBezTo>
                    <a:pt x="1299" y="67"/>
                    <a:pt x="1074" y="1"/>
                    <a:pt x="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2868;p34">
              <a:extLst>
                <a:ext uri="{FF2B5EF4-FFF2-40B4-BE49-F238E27FC236}">
                  <a16:creationId xmlns:a16="http://schemas.microsoft.com/office/drawing/2014/main" id="{2DFB3408-B83A-0F45-FFC7-E1B4E02578A0}"/>
                </a:ext>
              </a:extLst>
            </p:cNvPr>
            <p:cNvSpPr/>
            <p:nvPr/>
          </p:nvSpPr>
          <p:spPr>
            <a:xfrm>
              <a:off x="3618000" y="2330175"/>
              <a:ext cx="1069500" cy="1410025"/>
            </a:xfrm>
            <a:custGeom>
              <a:avLst/>
              <a:gdLst/>
              <a:ahLst/>
              <a:cxnLst/>
              <a:rect l="l" t="t" r="r" b="b"/>
              <a:pathLst>
                <a:path w="42780" h="56401" fill="none" extrusionOk="0">
                  <a:moveTo>
                    <a:pt x="42780" y="25885"/>
                  </a:moveTo>
                  <a:lnTo>
                    <a:pt x="42756" y="33398"/>
                  </a:lnTo>
                  <a:lnTo>
                    <a:pt x="42696" y="55174"/>
                  </a:lnTo>
                  <a:cubicBezTo>
                    <a:pt x="42696" y="56043"/>
                    <a:pt x="42041" y="56400"/>
                    <a:pt x="41256" y="55948"/>
                  </a:cubicBezTo>
                  <a:lnTo>
                    <a:pt x="11966" y="39017"/>
                  </a:lnTo>
                  <a:lnTo>
                    <a:pt x="1441" y="32945"/>
                  </a:lnTo>
                  <a:cubicBezTo>
                    <a:pt x="655" y="32493"/>
                    <a:pt x="0" y="31397"/>
                    <a:pt x="0" y="30504"/>
                  </a:cubicBezTo>
                  <a:lnTo>
                    <a:pt x="24" y="21658"/>
                  </a:lnTo>
                  <a:lnTo>
                    <a:pt x="24" y="21658"/>
                  </a:lnTo>
                  <a:lnTo>
                    <a:pt x="96" y="1239"/>
                  </a:lnTo>
                  <a:cubicBezTo>
                    <a:pt x="96" y="346"/>
                    <a:pt x="751" y="1"/>
                    <a:pt x="1536" y="465"/>
                  </a:cubicBezTo>
                  <a:lnTo>
                    <a:pt x="33267" y="18777"/>
                  </a:lnTo>
                  <a:lnTo>
                    <a:pt x="41327" y="23432"/>
                  </a:lnTo>
                  <a:cubicBezTo>
                    <a:pt x="42137" y="23885"/>
                    <a:pt x="42780" y="24992"/>
                    <a:pt x="42780" y="2588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2869;p34">
              <a:extLst>
                <a:ext uri="{FF2B5EF4-FFF2-40B4-BE49-F238E27FC236}">
                  <a16:creationId xmlns:a16="http://schemas.microsoft.com/office/drawing/2014/main" id="{1EA42B3A-1737-C4E7-5CF0-B1B7FD614C0E}"/>
                </a:ext>
              </a:extLst>
            </p:cNvPr>
            <p:cNvSpPr/>
            <p:nvPr/>
          </p:nvSpPr>
          <p:spPr>
            <a:xfrm>
              <a:off x="3991550" y="2506275"/>
              <a:ext cx="13425" cy="17225"/>
            </a:xfrm>
            <a:custGeom>
              <a:avLst/>
              <a:gdLst/>
              <a:ahLst/>
              <a:cxnLst/>
              <a:rect l="l" t="t" r="r" b="b"/>
              <a:pathLst>
                <a:path w="537" h="689" extrusionOk="0">
                  <a:moveTo>
                    <a:pt x="153" y="1"/>
                  </a:moveTo>
                  <a:cubicBezTo>
                    <a:pt x="62" y="1"/>
                    <a:pt x="1" y="80"/>
                    <a:pt x="1" y="208"/>
                  </a:cubicBezTo>
                  <a:cubicBezTo>
                    <a:pt x="1" y="362"/>
                    <a:pt x="120" y="565"/>
                    <a:pt x="275" y="648"/>
                  </a:cubicBezTo>
                  <a:cubicBezTo>
                    <a:pt x="316" y="676"/>
                    <a:pt x="356" y="688"/>
                    <a:pt x="391" y="688"/>
                  </a:cubicBezTo>
                  <a:cubicBezTo>
                    <a:pt x="477" y="688"/>
                    <a:pt x="537" y="615"/>
                    <a:pt x="537" y="505"/>
                  </a:cubicBezTo>
                  <a:cubicBezTo>
                    <a:pt x="537" y="327"/>
                    <a:pt x="418" y="124"/>
                    <a:pt x="275" y="41"/>
                  </a:cubicBezTo>
                  <a:cubicBezTo>
                    <a:pt x="230" y="14"/>
                    <a:pt x="189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2870;p34">
              <a:extLst>
                <a:ext uri="{FF2B5EF4-FFF2-40B4-BE49-F238E27FC236}">
                  <a16:creationId xmlns:a16="http://schemas.microsoft.com/office/drawing/2014/main" id="{144F2A78-0B77-8D78-039D-259CC9073F6B}"/>
                </a:ext>
              </a:extLst>
            </p:cNvPr>
            <p:cNvSpPr/>
            <p:nvPr/>
          </p:nvSpPr>
          <p:spPr>
            <a:xfrm>
              <a:off x="3991550" y="2504900"/>
              <a:ext cx="13425" cy="19975"/>
            </a:xfrm>
            <a:custGeom>
              <a:avLst/>
              <a:gdLst/>
              <a:ahLst/>
              <a:cxnLst/>
              <a:rect l="l" t="t" r="r" b="b"/>
              <a:pathLst>
                <a:path w="537" h="799" fill="none" extrusionOk="0">
                  <a:moveTo>
                    <a:pt x="275" y="96"/>
                  </a:moveTo>
                  <a:cubicBezTo>
                    <a:pt x="418" y="179"/>
                    <a:pt x="537" y="382"/>
                    <a:pt x="537" y="560"/>
                  </a:cubicBezTo>
                  <a:cubicBezTo>
                    <a:pt x="537" y="715"/>
                    <a:pt x="418" y="798"/>
                    <a:pt x="275" y="703"/>
                  </a:cubicBezTo>
                  <a:cubicBezTo>
                    <a:pt x="120" y="620"/>
                    <a:pt x="1" y="417"/>
                    <a:pt x="1" y="263"/>
                  </a:cubicBezTo>
                  <a:cubicBezTo>
                    <a:pt x="1" y="84"/>
                    <a:pt x="120" y="1"/>
                    <a:pt x="275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2871;p34">
              <a:extLst>
                <a:ext uri="{FF2B5EF4-FFF2-40B4-BE49-F238E27FC236}">
                  <a16:creationId xmlns:a16="http://schemas.microsoft.com/office/drawing/2014/main" id="{C001E70F-61B5-55A0-49B6-2C91ED258B21}"/>
                </a:ext>
              </a:extLst>
            </p:cNvPr>
            <p:cNvSpPr/>
            <p:nvPr/>
          </p:nvSpPr>
          <p:spPr>
            <a:xfrm>
              <a:off x="4421675" y="3882750"/>
              <a:ext cx="123250" cy="95575"/>
            </a:xfrm>
            <a:custGeom>
              <a:avLst/>
              <a:gdLst/>
              <a:ahLst/>
              <a:cxnLst/>
              <a:rect l="l" t="t" r="r" b="b"/>
              <a:pathLst>
                <a:path w="4930" h="3823" extrusionOk="0">
                  <a:moveTo>
                    <a:pt x="4918" y="0"/>
                  </a:moveTo>
                  <a:lnTo>
                    <a:pt x="0" y="2846"/>
                  </a:lnTo>
                  <a:lnTo>
                    <a:pt x="0" y="3822"/>
                  </a:lnTo>
                  <a:lnTo>
                    <a:pt x="4930" y="989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2872;p34">
              <a:extLst>
                <a:ext uri="{FF2B5EF4-FFF2-40B4-BE49-F238E27FC236}">
                  <a16:creationId xmlns:a16="http://schemas.microsoft.com/office/drawing/2014/main" id="{34DA752B-C338-2554-C496-FC1CA65BF952}"/>
                </a:ext>
              </a:extLst>
            </p:cNvPr>
            <p:cNvSpPr/>
            <p:nvPr/>
          </p:nvSpPr>
          <p:spPr>
            <a:xfrm>
              <a:off x="4421675" y="3882750"/>
              <a:ext cx="123250" cy="95575"/>
            </a:xfrm>
            <a:custGeom>
              <a:avLst/>
              <a:gdLst/>
              <a:ahLst/>
              <a:cxnLst/>
              <a:rect l="l" t="t" r="r" b="b"/>
              <a:pathLst>
                <a:path w="4930" h="3823" fill="none" extrusionOk="0">
                  <a:moveTo>
                    <a:pt x="4918" y="0"/>
                  </a:moveTo>
                  <a:lnTo>
                    <a:pt x="4930" y="989"/>
                  </a:lnTo>
                  <a:lnTo>
                    <a:pt x="0" y="3822"/>
                  </a:lnTo>
                  <a:lnTo>
                    <a:pt x="0" y="2846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2873;p34">
              <a:extLst>
                <a:ext uri="{FF2B5EF4-FFF2-40B4-BE49-F238E27FC236}">
                  <a16:creationId xmlns:a16="http://schemas.microsoft.com/office/drawing/2014/main" id="{B7888170-3E06-BD28-C4F8-EFC9DB106D22}"/>
                </a:ext>
              </a:extLst>
            </p:cNvPr>
            <p:cNvSpPr/>
            <p:nvPr/>
          </p:nvSpPr>
          <p:spPr>
            <a:xfrm>
              <a:off x="4387450" y="3911025"/>
              <a:ext cx="123250" cy="95575"/>
            </a:xfrm>
            <a:custGeom>
              <a:avLst/>
              <a:gdLst/>
              <a:ahLst/>
              <a:cxnLst/>
              <a:rect l="l" t="t" r="r" b="b"/>
              <a:pathLst>
                <a:path w="4930" h="3823" extrusionOk="0">
                  <a:moveTo>
                    <a:pt x="4929" y="1"/>
                  </a:moveTo>
                  <a:lnTo>
                    <a:pt x="0" y="2846"/>
                  </a:lnTo>
                  <a:lnTo>
                    <a:pt x="12" y="3822"/>
                  </a:lnTo>
                  <a:lnTo>
                    <a:pt x="4929" y="989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2874;p34">
              <a:extLst>
                <a:ext uri="{FF2B5EF4-FFF2-40B4-BE49-F238E27FC236}">
                  <a16:creationId xmlns:a16="http://schemas.microsoft.com/office/drawing/2014/main" id="{C86D666D-FE96-E69D-EE97-8442ECF23DBB}"/>
                </a:ext>
              </a:extLst>
            </p:cNvPr>
            <p:cNvSpPr/>
            <p:nvPr/>
          </p:nvSpPr>
          <p:spPr>
            <a:xfrm>
              <a:off x="3696875" y="2316825"/>
              <a:ext cx="1069800" cy="1396975"/>
            </a:xfrm>
            <a:custGeom>
              <a:avLst/>
              <a:gdLst/>
              <a:ahLst/>
              <a:cxnLst/>
              <a:rect l="l" t="t" r="r" b="b"/>
              <a:pathLst>
                <a:path w="42792" h="55879" extrusionOk="0">
                  <a:moveTo>
                    <a:pt x="872" y="0"/>
                  </a:moveTo>
                  <a:cubicBezTo>
                    <a:pt x="410" y="0"/>
                    <a:pt x="96" y="351"/>
                    <a:pt x="96" y="975"/>
                  </a:cubicBezTo>
                  <a:lnTo>
                    <a:pt x="36" y="21394"/>
                  </a:lnTo>
                  <a:lnTo>
                    <a:pt x="1" y="30253"/>
                  </a:lnTo>
                  <a:cubicBezTo>
                    <a:pt x="1" y="31146"/>
                    <a:pt x="655" y="32229"/>
                    <a:pt x="1441" y="32693"/>
                  </a:cubicBezTo>
                  <a:lnTo>
                    <a:pt x="11966" y="38766"/>
                  </a:lnTo>
                  <a:lnTo>
                    <a:pt x="41268" y="55672"/>
                  </a:lnTo>
                  <a:cubicBezTo>
                    <a:pt x="41505" y="55812"/>
                    <a:pt x="41730" y="55879"/>
                    <a:pt x="41928" y="55879"/>
                  </a:cubicBezTo>
                  <a:cubicBezTo>
                    <a:pt x="42389" y="55879"/>
                    <a:pt x="42708" y="55522"/>
                    <a:pt x="42708" y="54898"/>
                  </a:cubicBezTo>
                  <a:lnTo>
                    <a:pt x="42780" y="33122"/>
                  </a:lnTo>
                  <a:lnTo>
                    <a:pt x="42792" y="25609"/>
                  </a:lnTo>
                  <a:cubicBezTo>
                    <a:pt x="42792" y="24728"/>
                    <a:pt x="42149" y="23633"/>
                    <a:pt x="41327" y="23180"/>
                  </a:cubicBezTo>
                  <a:lnTo>
                    <a:pt x="33267" y="18525"/>
                  </a:lnTo>
                  <a:lnTo>
                    <a:pt x="1537" y="201"/>
                  </a:lnTo>
                  <a:cubicBezTo>
                    <a:pt x="1296" y="65"/>
                    <a:pt x="1070" y="0"/>
                    <a:pt x="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2875;p34">
              <a:extLst>
                <a:ext uri="{FF2B5EF4-FFF2-40B4-BE49-F238E27FC236}">
                  <a16:creationId xmlns:a16="http://schemas.microsoft.com/office/drawing/2014/main" id="{B7DF382C-8279-0072-27B7-44594D5FD535}"/>
                </a:ext>
              </a:extLst>
            </p:cNvPr>
            <p:cNvSpPr/>
            <p:nvPr/>
          </p:nvSpPr>
          <p:spPr>
            <a:xfrm>
              <a:off x="2843500" y="3937525"/>
              <a:ext cx="881975" cy="536275"/>
            </a:xfrm>
            <a:custGeom>
              <a:avLst/>
              <a:gdLst/>
              <a:ahLst/>
              <a:cxnLst/>
              <a:rect l="l" t="t" r="r" b="b"/>
              <a:pathLst>
                <a:path w="35279" h="21451" extrusionOk="0">
                  <a:moveTo>
                    <a:pt x="10787" y="0"/>
                  </a:moveTo>
                  <a:cubicBezTo>
                    <a:pt x="10609" y="0"/>
                    <a:pt x="10430" y="12"/>
                    <a:pt x="10252" y="60"/>
                  </a:cubicBezTo>
                  <a:cubicBezTo>
                    <a:pt x="10085" y="95"/>
                    <a:pt x="9918" y="167"/>
                    <a:pt x="9787" y="238"/>
                  </a:cubicBezTo>
                  <a:lnTo>
                    <a:pt x="405" y="5680"/>
                  </a:lnTo>
                  <a:cubicBezTo>
                    <a:pt x="131" y="5846"/>
                    <a:pt x="0" y="6061"/>
                    <a:pt x="0" y="6275"/>
                  </a:cubicBezTo>
                  <a:lnTo>
                    <a:pt x="0" y="6370"/>
                  </a:lnTo>
                  <a:cubicBezTo>
                    <a:pt x="0" y="6382"/>
                    <a:pt x="12" y="6418"/>
                    <a:pt x="12" y="6430"/>
                  </a:cubicBezTo>
                  <a:lnTo>
                    <a:pt x="48" y="6513"/>
                  </a:lnTo>
                  <a:cubicBezTo>
                    <a:pt x="48" y="6537"/>
                    <a:pt x="72" y="6549"/>
                    <a:pt x="72" y="6549"/>
                  </a:cubicBezTo>
                  <a:cubicBezTo>
                    <a:pt x="84" y="6561"/>
                    <a:pt x="84" y="6572"/>
                    <a:pt x="96" y="6596"/>
                  </a:cubicBezTo>
                  <a:cubicBezTo>
                    <a:pt x="119" y="6620"/>
                    <a:pt x="131" y="6632"/>
                    <a:pt x="155" y="6668"/>
                  </a:cubicBezTo>
                  <a:cubicBezTo>
                    <a:pt x="179" y="6692"/>
                    <a:pt x="203" y="6715"/>
                    <a:pt x="239" y="6739"/>
                  </a:cubicBezTo>
                  <a:cubicBezTo>
                    <a:pt x="274" y="6787"/>
                    <a:pt x="346" y="6834"/>
                    <a:pt x="417" y="6870"/>
                  </a:cubicBezTo>
                  <a:lnTo>
                    <a:pt x="417" y="7906"/>
                  </a:lnTo>
                  <a:lnTo>
                    <a:pt x="23456" y="21205"/>
                  </a:lnTo>
                  <a:cubicBezTo>
                    <a:pt x="23737" y="21365"/>
                    <a:pt x="24107" y="21450"/>
                    <a:pt x="24479" y="21450"/>
                  </a:cubicBezTo>
                  <a:cubicBezTo>
                    <a:pt x="24579" y="21450"/>
                    <a:pt x="24679" y="21444"/>
                    <a:pt x="24777" y="21431"/>
                  </a:cubicBezTo>
                  <a:cubicBezTo>
                    <a:pt x="24801" y="21408"/>
                    <a:pt x="26194" y="20622"/>
                    <a:pt x="27325" y="19955"/>
                  </a:cubicBezTo>
                  <a:lnTo>
                    <a:pt x="27337" y="19955"/>
                  </a:lnTo>
                  <a:cubicBezTo>
                    <a:pt x="27885" y="19622"/>
                    <a:pt x="28361" y="19360"/>
                    <a:pt x="28540" y="19241"/>
                  </a:cubicBezTo>
                  <a:cubicBezTo>
                    <a:pt x="28945" y="18991"/>
                    <a:pt x="29004" y="18860"/>
                    <a:pt x="29004" y="18753"/>
                  </a:cubicBezTo>
                  <a:lnTo>
                    <a:pt x="29004" y="18169"/>
                  </a:lnTo>
                  <a:cubicBezTo>
                    <a:pt x="29016" y="18145"/>
                    <a:pt x="29028" y="18122"/>
                    <a:pt x="29052" y="18098"/>
                  </a:cubicBezTo>
                  <a:lnTo>
                    <a:pt x="29087" y="18050"/>
                  </a:lnTo>
                  <a:cubicBezTo>
                    <a:pt x="29135" y="18002"/>
                    <a:pt x="29183" y="17979"/>
                    <a:pt x="29242" y="17943"/>
                  </a:cubicBezTo>
                  <a:cubicBezTo>
                    <a:pt x="29278" y="17919"/>
                    <a:pt x="29326" y="17883"/>
                    <a:pt x="29373" y="17871"/>
                  </a:cubicBezTo>
                  <a:cubicBezTo>
                    <a:pt x="29445" y="17848"/>
                    <a:pt x="29504" y="17824"/>
                    <a:pt x="29564" y="17812"/>
                  </a:cubicBezTo>
                  <a:cubicBezTo>
                    <a:pt x="29695" y="17788"/>
                    <a:pt x="29837" y="17788"/>
                    <a:pt x="30016" y="17764"/>
                  </a:cubicBezTo>
                  <a:lnTo>
                    <a:pt x="30445" y="17764"/>
                  </a:lnTo>
                  <a:cubicBezTo>
                    <a:pt x="30492" y="17764"/>
                    <a:pt x="30528" y="17764"/>
                    <a:pt x="30576" y="17752"/>
                  </a:cubicBezTo>
                  <a:lnTo>
                    <a:pt x="30576" y="17229"/>
                  </a:lnTo>
                  <a:lnTo>
                    <a:pt x="31350" y="16788"/>
                  </a:lnTo>
                  <a:lnTo>
                    <a:pt x="31350" y="17610"/>
                  </a:lnTo>
                  <a:lnTo>
                    <a:pt x="31361" y="17610"/>
                  </a:lnTo>
                  <a:cubicBezTo>
                    <a:pt x="31516" y="17550"/>
                    <a:pt x="31588" y="17502"/>
                    <a:pt x="31623" y="17490"/>
                  </a:cubicBezTo>
                  <a:lnTo>
                    <a:pt x="35231" y="15383"/>
                  </a:lnTo>
                  <a:cubicBezTo>
                    <a:pt x="35255" y="15324"/>
                    <a:pt x="35267" y="15288"/>
                    <a:pt x="35267" y="15228"/>
                  </a:cubicBezTo>
                  <a:lnTo>
                    <a:pt x="35279" y="14157"/>
                  </a:lnTo>
                  <a:lnTo>
                    <a:pt x="35279" y="14121"/>
                  </a:lnTo>
                  <a:cubicBezTo>
                    <a:pt x="35279" y="14073"/>
                    <a:pt x="35267" y="14026"/>
                    <a:pt x="35255" y="13990"/>
                  </a:cubicBezTo>
                  <a:cubicBezTo>
                    <a:pt x="35255" y="13954"/>
                    <a:pt x="35231" y="13942"/>
                    <a:pt x="35219" y="13919"/>
                  </a:cubicBezTo>
                  <a:cubicBezTo>
                    <a:pt x="35207" y="13871"/>
                    <a:pt x="35171" y="13823"/>
                    <a:pt x="35148" y="13776"/>
                  </a:cubicBezTo>
                  <a:cubicBezTo>
                    <a:pt x="35100" y="13716"/>
                    <a:pt x="35029" y="13657"/>
                    <a:pt x="34957" y="13597"/>
                  </a:cubicBezTo>
                  <a:cubicBezTo>
                    <a:pt x="34921" y="13585"/>
                    <a:pt x="34898" y="13561"/>
                    <a:pt x="34850" y="13538"/>
                  </a:cubicBezTo>
                  <a:lnTo>
                    <a:pt x="11811" y="238"/>
                  </a:lnTo>
                  <a:cubicBezTo>
                    <a:pt x="11704" y="179"/>
                    <a:pt x="11609" y="131"/>
                    <a:pt x="11502" y="107"/>
                  </a:cubicBezTo>
                  <a:cubicBezTo>
                    <a:pt x="11383" y="72"/>
                    <a:pt x="11264" y="48"/>
                    <a:pt x="11145" y="24"/>
                  </a:cubicBezTo>
                  <a:cubicBezTo>
                    <a:pt x="11026" y="12"/>
                    <a:pt x="10907" y="0"/>
                    <a:pt x="10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2876;p34">
              <a:extLst>
                <a:ext uri="{FF2B5EF4-FFF2-40B4-BE49-F238E27FC236}">
                  <a16:creationId xmlns:a16="http://schemas.microsoft.com/office/drawing/2014/main" id="{1D9DF862-0A6D-ED5E-1913-6709248E0FDA}"/>
                </a:ext>
              </a:extLst>
            </p:cNvPr>
            <p:cNvSpPr/>
            <p:nvPr/>
          </p:nvSpPr>
          <p:spPr>
            <a:xfrm>
              <a:off x="2843500" y="3937525"/>
              <a:ext cx="881975" cy="537275"/>
            </a:xfrm>
            <a:custGeom>
              <a:avLst/>
              <a:gdLst/>
              <a:ahLst/>
              <a:cxnLst/>
              <a:rect l="l" t="t" r="r" b="b"/>
              <a:pathLst>
                <a:path w="35279" h="21491" fill="none" extrusionOk="0">
                  <a:moveTo>
                    <a:pt x="35279" y="14157"/>
                  </a:moveTo>
                  <a:lnTo>
                    <a:pt x="35279" y="14121"/>
                  </a:lnTo>
                  <a:cubicBezTo>
                    <a:pt x="35279" y="14073"/>
                    <a:pt x="35267" y="14026"/>
                    <a:pt x="35255" y="13990"/>
                  </a:cubicBezTo>
                  <a:cubicBezTo>
                    <a:pt x="35255" y="13954"/>
                    <a:pt x="35231" y="13942"/>
                    <a:pt x="35219" y="13919"/>
                  </a:cubicBezTo>
                  <a:cubicBezTo>
                    <a:pt x="35207" y="13871"/>
                    <a:pt x="35171" y="13823"/>
                    <a:pt x="35148" y="13776"/>
                  </a:cubicBezTo>
                  <a:cubicBezTo>
                    <a:pt x="35100" y="13716"/>
                    <a:pt x="35029" y="13657"/>
                    <a:pt x="34957" y="13597"/>
                  </a:cubicBezTo>
                  <a:cubicBezTo>
                    <a:pt x="34921" y="13585"/>
                    <a:pt x="34898" y="13561"/>
                    <a:pt x="34850" y="13538"/>
                  </a:cubicBezTo>
                  <a:lnTo>
                    <a:pt x="11811" y="238"/>
                  </a:lnTo>
                  <a:cubicBezTo>
                    <a:pt x="11704" y="179"/>
                    <a:pt x="11609" y="131"/>
                    <a:pt x="11502" y="107"/>
                  </a:cubicBezTo>
                  <a:cubicBezTo>
                    <a:pt x="11383" y="72"/>
                    <a:pt x="11264" y="48"/>
                    <a:pt x="11145" y="24"/>
                  </a:cubicBezTo>
                  <a:cubicBezTo>
                    <a:pt x="11026" y="12"/>
                    <a:pt x="10907" y="0"/>
                    <a:pt x="10787" y="0"/>
                  </a:cubicBezTo>
                  <a:cubicBezTo>
                    <a:pt x="10609" y="0"/>
                    <a:pt x="10430" y="12"/>
                    <a:pt x="10252" y="60"/>
                  </a:cubicBezTo>
                  <a:cubicBezTo>
                    <a:pt x="10085" y="95"/>
                    <a:pt x="9918" y="167"/>
                    <a:pt x="9787" y="238"/>
                  </a:cubicBezTo>
                  <a:lnTo>
                    <a:pt x="405" y="5680"/>
                  </a:lnTo>
                  <a:cubicBezTo>
                    <a:pt x="131" y="5846"/>
                    <a:pt x="0" y="6061"/>
                    <a:pt x="0" y="6275"/>
                  </a:cubicBezTo>
                  <a:lnTo>
                    <a:pt x="0" y="6370"/>
                  </a:lnTo>
                  <a:cubicBezTo>
                    <a:pt x="0" y="6382"/>
                    <a:pt x="12" y="6418"/>
                    <a:pt x="12" y="6430"/>
                  </a:cubicBezTo>
                  <a:lnTo>
                    <a:pt x="48" y="6513"/>
                  </a:lnTo>
                  <a:cubicBezTo>
                    <a:pt x="48" y="6537"/>
                    <a:pt x="72" y="6549"/>
                    <a:pt x="72" y="6549"/>
                  </a:cubicBezTo>
                  <a:cubicBezTo>
                    <a:pt x="84" y="6561"/>
                    <a:pt x="84" y="6572"/>
                    <a:pt x="96" y="6596"/>
                  </a:cubicBezTo>
                  <a:cubicBezTo>
                    <a:pt x="119" y="6620"/>
                    <a:pt x="131" y="6632"/>
                    <a:pt x="155" y="6668"/>
                  </a:cubicBezTo>
                  <a:lnTo>
                    <a:pt x="155" y="6668"/>
                  </a:lnTo>
                  <a:cubicBezTo>
                    <a:pt x="179" y="6692"/>
                    <a:pt x="203" y="6715"/>
                    <a:pt x="239" y="6739"/>
                  </a:cubicBezTo>
                  <a:cubicBezTo>
                    <a:pt x="274" y="6787"/>
                    <a:pt x="346" y="6834"/>
                    <a:pt x="417" y="6870"/>
                  </a:cubicBezTo>
                  <a:lnTo>
                    <a:pt x="417" y="7906"/>
                  </a:lnTo>
                  <a:lnTo>
                    <a:pt x="23456" y="21205"/>
                  </a:lnTo>
                  <a:cubicBezTo>
                    <a:pt x="23813" y="21408"/>
                    <a:pt x="24313" y="21491"/>
                    <a:pt x="24777" y="21431"/>
                  </a:cubicBezTo>
                  <a:cubicBezTo>
                    <a:pt x="24801" y="21408"/>
                    <a:pt x="26194" y="20622"/>
                    <a:pt x="27325" y="19955"/>
                  </a:cubicBezTo>
                  <a:lnTo>
                    <a:pt x="27337" y="19955"/>
                  </a:lnTo>
                  <a:cubicBezTo>
                    <a:pt x="27885" y="19622"/>
                    <a:pt x="28361" y="19360"/>
                    <a:pt x="28540" y="19241"/>
                  </a:cubicBezTo>
                  <a:cubicBezTo>
                    <a:pt x="28945" y="18991"/>
                    <a:pt x="29004" y="18860"/>
                    <a:pt x="29004" y="18753"/>
                  </a:cubicBezTo>
                  <a:lnTo>
                    <a:pt x="29004" y="18169"/>
                  </a:lnTo>
                  <a:cubicBezTo>
                    <a:pt x="29016" y="18145"/>
                    <a:pt x="29028" y="18122"/>
                    <a:pt x="29052" y="18098"/>
                  </a:cubicBezTo>
                  <a:lnTo>
                    <a:pt x="29087" y="18050"/>
                  </a:lnTo>
                  <a:cubicBezTo>
                    <a:pt x="29135" y="18002"/>
                    <a:pt x="29183" y="17979"/>
                    <a:pt x="29242" y="17943"/>
                  </a:cubicBezTo>
                  <a:cubicBezTo>
                    <a:pt x="29278" y="17919"/>
                    <a:pt x="29326" y="17883"/>
                    <a:pt x="29373" y="17871"/>
                  </a:cubicBezTo>
                  <a:cubicBezTo>
                    <a:pt x="29445" y="17848"/>
                    <a:pt x="29504" y="17824"/>
                    <a:pt x="29564" y="17812"/>
                  </a:cubicBezTo>
                  <a:cubicBezTo>
                    <a:pt x="29695" y="17788"/>
                    <a:pt x="29837" y="17788"/>
                    <a:pt x="30016" y="17764"/>
                  </a:cubicBezTo>
                  <a:lnTo>
                    <a:pt x="30207" y="17764"/>
                  </a:lnTo>
                  <a:lnTo>
                    <a:pt x="30326" y="17764"/>
                  </a:lnTo>
                  <a:lnTo>
                    <a:pt x="30445" y="17764"/>
                  </a:lnTo>
                  <a:cubicBezTo>
                    <a:pt x="30492" y="17764"/>
                    <a:pt x="30528" y="17764"/>
                    <a:pt x="30576" y="17752"/>
                  </a:cubicBezTo>
                  <a:lnTo>
                    <a:pt x="30576" y="17229"/>
                  </a:lnTo>
                  <a:lnTo>
                    <a:pt x="31350" y="16788"/>
                  </a:lnTo>
                  <a:lnTo>
                    <a:pt x="31350" y="17610"/>
                  </a:lnTo>
                  <a:lnTo>
                    <a:pt x="31361" y="17610"/>
                  </a:lnTo>
                  <a:cubicBezTo>
                    <a:pt x="31516" y="17550"/>
                    <a:pt x="31588" y="17502"/>
                    <a:pt x="31623" y="17490"/>
                  </a:cubicBezTo>
                  <a:lnTo>
                    <a:pt x="31623" y="17490"/>
                  </a:lnTo>
                  <a:lnTo>
                    <a:pt x="35231" y="15383"/>
                  </a:lnTo>
                  <a:cubicBezTo>
                    <a:pt x="35255" y="15324"/>
                    <a:pt x="35267" y="15288"/>
                    <a:pt x="35267" y="15228"/>
                  </a:cubicBezTo>
                  <a:lnTo>
                    <a:pt x="35279" y="14157"/>
                  </a:lnTo>
                  <a:cubicBezTo>
                    <a:pt x="35279" y="14133"/>
                    <a:pt x="35279" y="14133"/>
                    <a:pt x="35279" y="1415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2877;p34">
              <a:extLst>
                <a:ext uri="{FF2B5EF4-FFF2-40B4-BE49-F238E27FC236}">
                  <a16:creationId xmlns:a16="http://schemas.microsoft.com/office/drawing/2014/main" id="{10159C00-DFEF-793B-DA6C-7366B3B9C567}"/>
                </a:ext>
              </a:extLst>
            </p:cNvPr>
            <p:cNvSpPr/>
            <p:nvPr/>
          </p:nvSpPr>
          <p:spPr>
            <a:xfrm>
              <a:off x="2842900" y="4096475"/>
              <a:ext cx="11050" cy="38125"/>
            </a:xfrm>
            <a:custGeom>
              <a:avLst/>
              <a:gdLst/>
              <a:ahLst/>
              <a:cxnLst/>
              <a:rect l="l" t="t" r="r" b="b"/>
              <a:pathLst>
                <a:path w="442" h="1525" extrusionOk="0">
                  <a:moveTo>
                    <a:pt x="1" y="0"/>
                  </a:moveTo>
                  <a:lnTo>
                    <a:pt x="1" y="929"/>
                  </a:lnTo>
                  <a:cubicBezTo>
                    <a:pt x="1" y="1143"/>
                    <a:pt x="155" y="1357"/>
                    <a:pt x="441" y="1524"/>
                  </a:cubicBezTo>
                  <a:lnTo>
                    <a:pt x="441" y="500"/>
                  </a:lnTo>
                  <a:cubicBezTo>
                    <a:pt x="358" y="476"/>
                    <a:pt x="298" y="429"/>
                    <a:pt x="239" y="369"/>
                  </a:cubicBezTo>
                  <a:cubicBezTo>
                    <a:pt x="215" y="334"/>
                    <a:pt x="179" y="322"/>
                    <a:pt x="167" y="298"/>
                  </a:cubicBezTo>
                  <a:cubicBezTo>
                    <a:pt x="143" y="262"/>
                    <a:pt x="120" y="250"/>
                    <a:pt x="108" y="214"/>
                  </a:cubicBezTo>
                  <a:cubicBezTo>
                    <a:pt x="96" y="203"/>
                    <a:pt x="96" y="191"/>
                    <a:pt x="84" y="179"/>
                  </a:cubicBezTo>
                  <a:cubicBezTo>
                    <a:pt x="84" y="179"/>
                    <a:pt x="60" y="155"/>
                    <a:pt x="60" y="143"/>
                  </a:cubicBezTo>
                  <a:lnTo>
                    <a:pt x="24" y="60"/>
                  </a:lnTo>
                  <a:cubicBezTo>
                    <a:pt x="24" y="36"/>
                    <a:pt x="1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2878;p34">
              <a:extLst>
                <a:ext uri="{FF2B5EF4-FFF2-40B4-BE49-F238E27FC236}">
                  <a16:creationId xmlns:a16="http://schemas.microsoft.com/office/drawing/2014/main" id="{DD7DFF6E-8074-889D-DC4D-ECF4A63BC9E9}"/>
                </a:ext>
              </a:extLst>
            </p:cNvPr>
            <p:cNvSpPr/>
            <p:nvPr/>
          </p:nvSpPr>
          <p:spPr>
            <a:xfrm>
              <a:off x="2842900" y="4094075"/>
              <a:ext cx="11050" cy="40525"/>
            </a:xfrm>
            <a:custGeom>
              <a:avLst/>
              <a:gdLst/>
              <a:ahLst/>
              <a:cxnLst/>
              <a:rect l="l" t="t" r="r" b="b"/>
              <a:pathLst>
                <a:path w="442" h="1621" fill="none" extrusionOk="0">
                  <a:moveTo>
                    <a:pt x="441" y="596"/>
                  </a:moveTo>
                  <a:lnTo>
                    <a:pt x="441" y="1620"/>
                  </a:lnTo>
                  <a:cubicBezTo>
                    <a:pt x="155" y="1453"/>
                    <a:pt x="1" y="1239"/>
                    <a:pt x="1" y="1025"/>
                  </a:cubicBezTo>
                  <a:lnTo>
                    <a:pt x="1" y="1"/>
                  </a:lnTo>
                  <a:lnTo>
                    <a:pt x="1" y="96"/>
                  </a:lnTo>
                  <a:cubicBezTo>
                    <a:pt x="1" y="108"/>
                    <a:pt x="24" y="132"/>
                    <a:pt x="24" y="156"/>
                  </a:cubicBezTo>
                  <a:lnTo>
                    <a:pt x="60" y="239"/>
                  </a:lnTo>
                  <a:cubicBezTo>
                    <a:pt x="60" y="251"/>
                    <a:pt x="84" y="275"/>
                    <a:pt x="84" y="275"/>
                  </a:cubicBezTo>
                  <a:cubicBezTo>
                    <a:pt x="96" y="287"/>
                    <a:pt x="96" y="299"/>
                    <a:pt x="108" y="310"/>
                  </a:cubicBezTo>
                  <a:cubicBezTo>
                    <a:pt x="120" y="346"/>
                    <a:pt x="143" y="358"/>
                    <a:pt x="167" y="394"/>
                  </a:cubicBezTo>
                  <a:lnTo>
                    <a:pt x="167" y="394"/>
                  </a:lnTo>
                  <a:cubicBezTo>
                    <a:pt x="179" y="418"/>
                    <a:pt x="215" y="430"/>
                    <a:pt x="239" y="465"/>
                  </a:cubicBezTo>
                  <a:cubicBezTo>
                    <a:pt x="298" y="525"/>
                    <a:pt x="358" y="572"/>
                    <a:pt x="441" y="5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2879;p34">
              <a:extLst>
                <a:ext uri="{FF2B5EF4-FFF2-40B4-BE49-F238E27FC236}">
                  <a16:creationId xmlns:a16="http://schemas.microsoft.com/office/drawing/2014/main" id="{AB8BAE54-C22A-13B3-9D0A-C4DD3C531D90}"/>
                </a:ext>
              </a:extLst>
            </p:cNvPr>
            <p:cNvSpPr/>
            <p:nvPr/>
          </p:nvSpPr>
          <p:spPr>
            <a:xfrm>
              <a:off x="3579000" y="4362275"/>
              <a:ext cx="25" cy="13125"/>
            </a:xfrm>
            <a:custGeom>
              <a:avLst/>
              <a:gdLst/>
              <a:ahLst/>
              <a:cxnLst/>
              <a:rect l="l" t="t" r="r" b="b"/>
              <a:pathLst>
                <a:path w="1" h="525" extrusionOk="0">
                  <a:moveTo>
                    <a:pt x="1" y="0"/>
                  </a:moveTo>
                  <a:lnTo>
                    <a:pt x="1" y="5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2880;p34">
              <a:extLst>
                <a:ext uri="{FF2B5EF4-FFF2-40B4-BE49-F238E27FC236}">
                  <a16:creationId xmlns:a16="http://schemas.microsoft.com/office/drawing/2014/main" id="{38DC989D-0F12-2F1E-B9F7-89EDA84242C6}"/>
                </a:ext>
              </a:extLst>
            </p:cNvPr>
            <p:cNvSpPr/>
            <p:nvPr/>
          </p:nvSpPr>
          <p:spPr>
            <a:xfrm>
              <a:off x="3579000" y="4362275"/>
              <a:ext cx="25" cy="13125"/>
            </a:xfrm>
            <a:custGeom>
              <a:avLst/>
              <a:gdLst/>
              <a:ahLst/>
              <a:cxnLst/>
              <a:rect l="l" t="t" r="r" b="b"/>
              <a:pathLst>
                <a:path w="1" h="525" fill="none" extrusionOk="0">
                  <a:moveTo>
                    <a:pt x="1" y="0"/>
                  </a:moveTo>
                  <a:lnTo>
                    <a:pt x="1" y="524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2881;p34">
              <a:extLst>
                <a:ext uri="{FF2B5EF4-FFF2-40B4-BE49-F238E27FC236}">
                  <a16:creationId xmlns:a16="http://schemas.microsoft.com/office/drawing/2014/main" id="{D7267DE3-5173-3B16-5879-1090F766FCE9}"/>
                </a:ext>
              </a:extLst>
            </p:cNvPr>
            <p:cNvSpPr/>
            <p:nvPr/>
          </p:nvSpPr>
          <p:spPr>
            <a:xfrm>
              <a:off x="3567400" y="4370900"/>
              <a:ext cx="925" cy="32475"/>
            </a:xfrm>
            <a:custGeom>
              <a:avLst/>
              <a:gdLst/>
              <a:ahLst/>
              <a:cxnLst/>
              <a:rect l="l" t="t" r="r" b="b"/>
              <a:pathLst>
                <a:path w="37" h="1299" extrusionOk="0">
                  <a:moveTo>
                    <a:pt x="0" y="1"/>
                  </a:moveTo>
                  <a:lnTo>
                    <a:pt x="0" y="1025"/>
                  </a:lnTo>
                  <a:cubicBezTo>
                    <a:pt x="0" y="1120"/>
                    <a:pt x="36" y="1227"/>
                    <a:pt x="36" y="1298"/>
                  </a:cubicBezTo>
                  <a:lnTo>
                    <a:pt x="36" y="275"/>
                  </a:lnTo>
                  <a:cubicBezTo>
                    <a:pt x="36" y="191"/>
                    <a:pt x="0" y="10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2882;p34">
              <a:extLst>
                <a:ext uri="{FF2B5EF4-FFF2-40B4-BE49-F238E27FC236}">
                  <a16:creationId xmlns:a16="http://schemas.microsoft.com/office/drawing/2014/main" id="{1CFBF77C-4974-10A7-B1DC-4C9F8C0107CC}"/>
                </a:ext>
              </a:extLst>
            </p:cNvPr>
            <p:cNvSpPr/>
            <p:nvPr/>
          </p:nvSpPr>
          <p:spPr>
            <a:xfrm>
              <a:off x="3567400" y="4370900"/>
              <a:ext cx="925" cy="32475"/>
            </a:xfrm>
            <a:custGeom>
              <a:avLst/>
              <a:gdLst/>
              <a:ahLst/>
              <a:cxnLst/>
              <a:rect l="l" t="t" r="r" b="b"/>
              <a:pathLst>
                <a:path w="37" h="1299" fill="none" extrusionOk="0">
                  <a:moveTo>
                    <a:pt x="0" y="1025"/>
                  </a:moveTo>
                  <a:lnTo>
                    <a:pt x="0" y="1"/>
                  </a:lnTo>
                  <a:cubicBezTo>
                    <a:pt x="0" y="108"/>
                    <a:pt x="36" y="191"/>
                    <a:pt x="36" y="275"/>
                  </a:cubicBezTo>
                  <a:lnTo>
                    <a:pt x="36" y="1298"/>
                  </a:lnTo>
                  <a:cubicBezTo>
                    <a:pt x="36" y="1227"/>
                    <a:pt x="0" y="1120"/>
                    <a:pt x="0" y="102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2883;p34">
              <a:extLst>
                <a:ext uri="{FF2B5EF4-FFF2-40B4-BE49-F238E27FC236}">
                  <a16:creationId xmlns:a16="http://schemas.microsoft.com/office/drawing/2014/main" id="{9767D802-5BA3-9C78-0631-A0F095654490}"/>
                </a:ext>
              </a:extLst>
            </p:cNvPr>
            <p:cNvSpPr/>
            <p:nvPr/>
          </p:nvSpPr>
          <p:spPr>
            <a:xfrm>
              <a:off x="3568300" y="4377150"/>
              <a:ext cx="325" cy="28900"/>
            </a:xfrm>
            <a:custGeom>
              <a:avLst/>
              <a:gdLst/>
              <a:ahLst/>
              <a:cxnLst/>
              <a:rect l="l" t="t" r="r" b="b"/>
              <a:pathLst>
                <a:path w="13" h="1156" extrusionOk="0">
                  <a:moveTo>
                    <a:pt x="0" y="1"/>
                  </a:moveTo>
                  <a:lnTo>
                    <a:pt x="0" y="1037"/>
                  </a:lnTo>
                  <a:cubicBezTo>
                    <a:pt x="0" y="1072"/>
                    <a:pt x="12" y="1108"/>
                    <a:pt x="12" y="1156"/>
                  </a:cubicBezTo>
                  <a:lnTo>
                    <a:pt x="12" y="120"/>
                  </a:lnTo>
                  <a:cubicBezTo>
                    <a:pt x="12" y="84"/>
                    <a:pt x="12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2884;p34">
              <a:extLst>
                <a:ext uri="{FF2B5EF4-FFF2-40B4-BE49-F238E27FC236}">
                  <a16:creationId xmlns:a16="http://schemas.microsoft.com/office/drawing/2014/main" id="{95FFFD9E-DF25-048E-3FAB-A137DD3C75AD}"/>
                </a:ext>
              </a:extLst>
            </p:cNvPr>
            <p:cNvSpPr/>
            <p:nvPr/>
          </p:nvSpPr>
          <p:spPr>
            <a:xfrm>
              <a:off x="3568300" y="4377150"/>
              <a:ext cx="325" cy="28900"/>
            </a:xfrm>
            <a:custGeom>
              <a:avLst/>
              <a:gdLst/>
              <a:ahLst/>
              <a:cxnLst/>
              <a:rect l="l" t="t" r="r" b="b"/>
              <a:pathLst>
                <a:path w="13" h="1156" fill="none" extrusionOk="0">
                  <a:moveTo>
                    <a:pt x="12" y="120"/>
                  </a:moveTo>
                  <a:lnTo>
                    <a:pt x="12" y="1156"/>
                  </a:lnTo>
                  <a:cubicBezTo>
                    <a:pt x="12" y="1108"/>
                    <a:pt x="0" y="1072"/>
                    <a:pt x="0" y="1037"/>
                  </a:cubicBezTo>
                  <a:lnTo>
                    <a:pt x="0" y="1"/>
                  </a:lnTo>
                  <a:cubicBezTo>
                    <a:pt x="12" y="48"/>
                    <a:pt x="12" y="84"/>
                    <a:pt x="12" y="12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2885;p34">
              <a:extLst>
                <a:ext uri="{FF2B5EF4-FFF2-40B4-BE49-F238E27FC236}">
                  <a16:creationId xmlns:a16="http://schemas.microsoft.com/office/drawing/2014/main" id="{47F38ED9-BB42-BD39-3342-764AB592FA0C}"/>
                </a:ext>
              </a:extLst>
            </p:cNvPr>
            <p:cNvSpPr/>
            <p:nvPr/>
          </p:nvSpPr>
          <p:spPr>
            <a:xfrm>
              <a:off x="2865225" y="3928150"/>
              <a:ext cx="840300" cy="483775"/>
            </a:xfrm>
            <a:custGeom>
              <a:avLst/>
              <a:gdLst/>
              <a:ahLst/>
              <a:cxnLst/>
              <a:rect l="l" t="t" r="r" b="b"/>
              <a:pathLst>
                <a:path w="33612" h="19351" extrusionOk="0">
                  <a:moveTo>
                    <a:pt x="11009" y="0"/>
                  </a:moveTo>
                  <a:cubicBezTo>
                    <a:pt x="10823" y="0"/>
                    <a:pt x="10639" y="42"/>
                    <a:pt x="10502" y="125"/>
                  </a:cubicBezTo>
                  <a:lnTo>
                    <a:pt x="286" y="6043"/>
                  </a:lnTo>
                  <a:cubicBezTo>
                    <a:pt x="1" y="6209"/>
                    <a:pt x="1" y="6471"/>
                    <a:pt x="286" y="6638"/>
                  </a:cubicBezTo>
                  <a:lnTo>
                    <a:pt x="22087" y="19235"/>
                  </a:lnTo>
                  <a:cubicBezTo>
                    <a:pt x="22230" y="19312"/>
                    <a:pt x="22417" y="19351"/>
                    <a:pt x="22605" y="19351"/>
                  </a:cubicBezTo>
                  <a:cubicBezTo>
                    <a:pt x="22792" y="19351"/>
                    <a:pt x="22980" y="19312"/>
                    <a:pt x="23123" y="19235"/>
                  </a:cubicBezTo>
                  <a:lnTo>
                    <a:pt x="33326" y="13305"/>
                  </a:lnTo>
                  <a:cubicBezTo>
                    <a:pt x="33612" y="13139"/>
                    <a:pt x="33612" y="12877"/>
                    <a:pt x="33326" y="12710"/>
                  </a:cubicBezTo>
                  <a:lnTo>
                    <a:pt x="11526" y="125"/>
                  </a:lnTo>
                  <a:cubicBezTo>
                    <a:pt x="11383" y="42"/>
                    <a:pt x="11195" y="0"/>
                    <a:pt x="1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2886;p34">
              <a:extLst>
                <a:ext uri="{FF2B5EF4-FFF2-40B4-BE49-F238E27FC236}">
                  <a16:creationId xmlns:a16="http://schemas.microsoft.com/office/drawing/2014/main" id="{BD92CB31-8DE9-AB88-F976-28C120B0D37A}"/>
                </a:ext>
              </a:extLst>
            </p:cNvPr>
            <p:cNvSpPr/>
            <p:nvPr/>
          </p:nvSpPr>
          <p:spPr>
            <a:xfrm>
              <a:off x="3576025" y="4360925"/>
              <a:ext cx="18175" cy="9550"/>
            </a:xfrm>
            <a:custGeom>
              <a:avLst/>
              <a:gdLst/>
              <a:ahLst/>
              <a:cxnLst/>
              <a:rect l="l" t="t" r="r" b="b"/>
              <a:pathLst>
                <a:path w="727" h="382" extrusionOk="0">
                  <a:moveTo>
                    <a:pt x="359" y="1"/>
                  </a:moveTo>
                  <a:cubicBezTo>
                    <a:pt x="275" y="1"/>
                    <a:pt x="191" y="19"/>
                    <a:pt x="132" y="54"/>
                  </a:cubicBezTo>
                  <a:cubicBezTo>
                    <a:pt x="1" y="138"/>
                    <a:pt x="1" y="257"/>
                    <a:pt x="132" y="328"/>
                  </a:cubicBezTo>
                  <a:cubicBezTo>
                    <a:pt x="191" y="364"/>
                    <a:pt x="275" y="382"/>
                    <a:pt x="359" y="382"/>
                  </a:cubicBezTo>
                  <a:cubicBezTo>
                    <a:pt x="444" y="382"/>
                    <a:pt x="531" y="364"/>
                    <a:pt x="596" y="328"/>
                  </a:cubicBezTo>
                  <a:cubicBezTo>
                    <a:pt x="727" y="257"/>
                    <a:pt x="727" y="138"/>
                    <a:pt x="596" y="54"/>
                  </a:cubicBezTo>
                  <a:cubicBezTo>
                    <a:pt x="531" y="19"/>
                    <a:pt x="444" y="1"/>
                    <a:pt x="3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2887;p34">
              <a:extLst>
                <a:ext uri="{FF2B5EF4-FFF2-40B4-BE49-F238E27FC236}">
                  <a16:creationId xmlns:a16="http://schemas.microsoft.com/office/drawing/2014/main" id="{448C8873-6BF7-25E0-0A56-DDF95EADE4A7}"/>
                </a:ext>
              </a:extLst>
            </p:cNvPr>
            <p:cNvSpPr/>
            <p:nvPr/>
          </p:nvSpPr>
          <p:spPr>
            <a:xfrm>
              <a:off x="3576025" y="4360475"/>
              <a:ext cx="18175" cy="10450"/>
            </a:xfrm>
            <a:custGeom>
              <a:avLst/>
              <a:gdLst/>
              <a:ahLst/>
              <a:cxnLst/>
              <a:rect l="l" t="t" r="r" b="b"/>
              <a:pathLst>
                <a:path w="727" h="418" fill="none" extrusionOk="0">
                  <a:moveTo>
                    <a:pt x="596" y="72"/>
                  </a:moveTo>
                  <a:cubicBezTo>
                    <a:pt x="727" y="156"/>
                    <a:pt x="727" y="275"/>
                    <a:pt x="596" y="346"/>
                  </a:cubicBezTo>
                  <a:cubicBezTo>
                    <a:pt x="465" y="418"/>
                    <a:pt x="251" y="418"/>
                    <a:pt x="132" y="346"/>
                  </a:cubicBezTo>
                  <a:cubicBezTo>
                    <a:pt x="1" y="275"/>
                    <a:pt x="1" y="156"/>
                    <a:pt x="132" y="72"/>
                  </a:cubicBezTo>
                  <a:cubicBezTo>
                    <a:pt x="251" y="1"/>
                    <a:pt x="465" y="1"/>
                    <a:pt x="596" y="7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2888;p34">
              <a:extLst>
                <a:ext uri="{FF2B5EF4-FFF2-40B4-BE49-F238E27FC236}">
                  <a16:creationId xmlns:a16="http://schemas.microsoft.com/office/drawing/2014/main" id="{95E52B0C-33E2-ADBA-F099-3BE1F36FE881}"/>
                </a:ext>
              </a:extLst>
            </p:cNvPr>
            <p:cNvSpPr/>
            <p:nvPr/>
          </p:nvSpPr>
          <p:spPr>
            <a:xfrm>
              <a:off x="3462925" y="4295000"/>
              <a:ext cx="261950" cy="152125"/>
            </a:xfrm>
            <a:custGeom>
              <a:avLst/>
              <a:gdLst/>
              <a:ahLst/>
              <a:cxnLst/>
              <a:rect l="l" t="t" r="r" b="b"/>
              <a:pathLst>
                <a:path w="10478" h="6085" extrusionOk="0">
                  <a:moveTo>
                    <a:pt x="4867" y="2638"/>
                  </a:moveTo>
                  <a:cubicBezTo>
                    <a:pt x="4950" y="2638"/>
                    <a:pt x="5037" y="2656"/>
                    <a:pt x="5108" y="2691"/>
                  </a:cubicBezTo>
                  <a:cubicBezTo>
                    <a:pt x="5239" y="2775"/>
                    <a:pt x="5239" y="2894"/>
                    <a:pt x="5108" y="2965"/>
                  </a:cubicBezTo>
                  <a:cubicBezTo>
                    <a:pt x="5049" y="3001"/>
                    <a:pt x="4965" y="3019"/>
                    <a:pt x="4880" y="3019"/>
                  </a:cubicBezTo>
                  <a:cubicBezTo>
                    <a:pt x="4796" y="3019"/>
                    <a:pt x="4709" y="3001"/>
                    <a:pt x="4644" y="2965"/>
                  </a:cubicBezTo>
                  <a:cubicBezTo>
                    <a:pt x="4525" y="2894"/>
                    <a:pt x="4525" y="2775"/>
                    <a:pt x="4644" y="2691"/>
                  </a:cubicBezTo>
                  <a:cubicBezTo>
                    <a:pt x="4703" y="2656"/>
                    <a:pt x="4784" y="2638"/>
                    <a:pt x="4867" y="2638"/>
                  </a:cubicBezTo>
                  <a:close/>
                  <a:moveTo>
                    <a:pt x="10478" y="1"/>
                  </a:moveTo>
                  <a:lnTo>
                    <a:pt x="6858" y="2132"/>
                  </a:lnTo>
                  <a:cubicBezTo>
                    <a:pt x="6858" y="2132"/>
                    <a:pt x="6787" y="2191"/>
                    <a:pt x="6573" y="2263"/>
                  </a:cubicBezTo>
                  <a:cubicBezTo>
                    <a:pt x="6561" y="2263"/>
                    <a:pt x="6549" y="2275"/>
                    <a:pt x="6525" y="2275"/>
                  </a:cubicBezTo>
                  <a:cubicBezTo>
                    <a:pt x="6370" y="2334"/>
                    <a:pt x="6132" y="2382"/>
                    <a:pt x="5811" y="2418"/>
                  </a:cubicBezTo>
                  <a:cubicBezTo>
                    <a:pt x="5775" y="2429"/>
                    <a:pt x="5727" y="2429"/>
                    <a:pt x="5680" y="2429"/>
                  </a:cubicBezTo>
                  <a:lnTo>
                    <a:pt x="5251" y="2429"/>
                  </a:lnTo>
                  <a:cubicBezTo>
                    <a:pt x="5072" y="2429"/>
                    <a:pt x="4941" y="2441"/>
                    <a:pt x="4799" y="2477"/>
                  </a:cubicBezTo>
                  <a:cubicBezTo>
                    <a:pt x="4739" y="2489"/>
                    <a:pt x="4691" y="2501"/>
                    <a:pt x="4608" y="2537"/>
                  </a:cubicBezTo>
                  <a:cubicBezTo>
                    <a:pt x="4572" y="2549"/>
                    <a:pt x="4525" y="2572"/>
                    <a:pt x="4477" y="2608"/>
                  </a:cubicBezTo>
                  <a:cubicBezTo>
                    <a:pt x="4418" y="2632"/>
                    <a:pt x="4370" y="2668"/>
                    <a:pt x="4334" y="2715"/>
                  </a:cubicBezTo>
                  <a:lnTo>
                    <a:pt x="4287" y="2751"/>
                  </a:lnTo>
                  <a:cubicBezTo>
                    <a:pt x="4251" y="2799"/>
                    <a:pt x="4239" y="2834"/>
                    <a:pt x="4227" y="2870"/>
                  </a:cubicBezTo>
                  <a:cubicBezTo>
                    <a:pt x="4215" y="2918"/>
                    <a:pt x="4191" y="2965"/>
                    <a:pt x="4191" y="3001"/>
                  </a:cubicBezTo>
                  <a:cubicBezTo>
                    <a:pt x="4191" y="3108"/>
                    <a:pt x="4227" y="3215"/>
                    <a:pt x="4227" y="3287"/>
                  </a:cubicBezTo>
                  <a:cubicBezTo>
                    <a:pt x="4251" y="3442"/>
                    <a:pt x="4334" y="3561"/>
                    <a:pt x="3775" y="3894"/>
                  </a:cubicBezTo>
                  <a:cubicBezTo>
                    <a:pt x="3584" y="4013"/>
                    <a:pt x="3108" y="4299"/>
                    <a:pt x="2513" y="4644"/>
                  </a:cubicBezTo>
                  <a:cubicBezTo>
                    <a:pt x="1417" y="5287"/>
                    <a:pt x="24" y="6073"/>
                    <a:pt x="0" y="6085"/>
                  </a:cubicBezTo>
                  <a:cubicBezTo>
                    <a:pt x="262" y="6061"/>
                    <a:pt x="500" y="5978"/>
                    <a:pt x="715" y="5870"/>
                  </a:cubicBezTo>
                  <a:lnTo>
                    <a:pt x="10085" y="417"/>
                  </a:lnTo>
                  <a:cubicBezTo>
                    <a:pt x="10299" y="298"/>
                    <a:pt x="10418" y="155"/>
                    <a:pt x="10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2889;p34">
              <a:extLst>
                <a:ext uri="{FF2B5EF4-FFF2-40B4-BE49-F238E27FC236}">
                  <a16:creationId xmlns:a16="http://schemas.microsoft.com/office/drawing/2014/main" id="{86A52A58-169A-57FB-AE80-60C5F3DA291B}"/>
                </a:ext>
              </a:extLst>
            </p:cNvPr>
            <p:cNvSpPr/>
            <p:nvPr/>
          </p:nvSpPr>
          <p:spPr>
            <a:xfrm>
              <a:off x="3462925" y="4295000"/>
              <a:ext cx="261950" cy="152125"/>
            </a:xfrm>
            <a:custGeom>
              <a:avLst/>
              <a:gdLst/>
              <a:ahLst/>
              <a:cxnLst/>
              <a:rect l="l" t="t" r="r" b="b"/>
              <a:pathLst>
                <a:path w="10478" h="6085" fill="none" extrusionOk="0">
                  <a:moveTo>
                    <a:pt x="10478" y="1"/>
                  </a:moveTo>
                  <a:cubicBezTo>
                    <a:pt x="10418" y="155"/>
                    <a:pt x="10299" y="298"/>
                    <a:pt x="10085" y="417"/>
                  </a:cubicBezTo>
                  <a:lnTo>
                    <a:pt x="715" y="5870"/>
                  </a:lnTo>
                  <a:cubicBezTo>
                    <a:pt x="500" y="5978"/>
                    <a:pt x="262" y="6061"/>
                    <a:pt x="0" y="6085"/>
                  </a:cubicBezTo>
                  <a:cubicBezTo>
                    <a:pt x="24" y="6073"/>
                    <a:pt x="1417" y="5287"/>
                    <a:pt x="2513" y="4644"/>
                  </a:cubicBezTo>
                  <a:cubicBezTo>
                    <a:pt x="3108" y="4299"/>
                    <a:pt x="3584" y="4013"/>
                    <a:pt x="3775" y="3894"/>
                  </a:cubicBezTo>
                  <a:cubicBezTo>
                    <a:pt x="4334" y="3561"/>
                    <a:pt x="4251" y="3442"/>
                    <a:pt x="4227" y="3287"/>
                  </a:cubicBezTo>
                  <a:cubicBezTo>
                    <a:pt x="4227" y="3215"/>
                    <a:pt x="4191" y="3108"/>
                    <a:pt x="4191" y="3001"/>
                  </a:cubicBezTo>
                  <a:cubicBezTo>
                    <a:pt x="4191" y="2965"/>
                    <a:pt x="4215" y="2918"/>
                    <a:pt x="4227" y="2870"/>
                  </a:cubicBezTo>
                  <a:cubicBezTo>
                    <a:pt x="4239" y="2834"/>
                    <a:pt x="4251" y="2799"/>
                    <a:pt x="4287" y="2751"/>
                  </a:cubicBezTo>
                  <a:lnTo>
                    <a:pt x="4334" y="2715"/>
                  </a:lnTo>
                  <a:cubicBezTo>
                    <a:pt x="4370" y="2668"/>
                    <a:pt x="4418" y="2632"/>
                    <a:pt x="4477" y="2608"/>
                  </a:cubicBezTo>
                  <a:cubicBezTo>
                    <a:pt x="4525" y="2572"/>
                    <a:pt x="4572" y="2549"/>
                    <a:pt x="4608" y="2537"/>
                  </a:cubicBezTo>
                  <a:cubicBezTo>
                    <a:pt x="4691" y="2501"/>
                    <a:pt x="4739" y="2489"/>
                    <a:pt x="4799" y="2477"/>
                  </a:cubicBezTo>
                  <a:cubicBezTo>
                    <a:pt x="4941" y="2441"/>
                    <a:pt x="5072" y="2429"/>
                    <a:pt x="5251" y="2429"/>
                  </a:cubicBezTo>
                  <a:lnTo>
                    <a:pt x="5394" y="2429"/>
                  </a:lnTo>
                  <a:lnTo>
                    <a:pt x="5441" y="2429"/>
                  </a:lnTo>
                  <a:lnTo>
                    <a:pt x="5561" y="2429"/>
                  </a:lnTo>
                  <a:lnTo>
                    <a:pt x="5680" y="2429"/>
                  </a:lnTo>
                  <a:cubicBezTo>
                    <a:pt x="5727" y="2429"/>
                    <a:pt x="5775" y="2429"/>
                    <a:pt x="5811" y="2418"/>
                  </a:cubicBezTo>
                  <a:cubicBezTo>
                    <a:pt x="6132" y="2382"/>
                    <a:pt x="6370" y="2334"/>
                    <a:pt x="6525" y="2275"/>
                  </a:cubicBezTo>
                  <a:cubicBezTo>
                    <a:pt x="6549" y="2275"/>
                    <a:pt x="6561" y="2263"/>
                    <a:pt x="6573" y="2263"/>
                  </a:cubicBezTo>
                  <a:cubicBezTo>
                    <a:pt x="6787" y="2191"/>
                    <a:pt x="6858" y="2132"/>
                    <a:pt x="6858" y="2132"/>
                  </a:cubicBezTo>
                  <a:close/>
                  <a:moveTo>
                    <a:pt x="4644" y="2965"/>
                  </a:moveTo>
                  <a:cubicBezTo>
                    <a:pt x="4775" y="3037"/>
                    <a:pt x="4989" y="3037"/>
                    <a:pt x="5108" y="2965"/>
                  </a:cubicBezTo>
                  <a:cubicBezTo>
                    <a:pt x="5239" y="2894"/>
                    <a:pt x="5239" y="2775"/>
                    <a:pt x="5108" y="2691"/>
                  </a:cubicBezTo>
                  <a:cubicBezTo>
                    <a:pt x="4965" y="2620"/>
                    <a:pt x="4763" y="2620"/>
                    <a:pt x="4644" y="2691"/>
                  </a:cubicBezTo>
                  <a:cubicBezTo>
                    <a:pt x="4525" y="2775"/>
                    <a:pt x="4525" y="2894"/>
                    <a:pt x="4644" y="296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2890;p34">
              <a:extLst>
                <a:ext uri="{FF2B5EF4-FFF2-40B4-BE49-F238E27FC236}">
                  <a16:creationId xmlns:a16="http://schemas.microsoft.com/office/drawing/2014/main" id="{4EC0F33C-688A-67E0-D440-558DCCDE9DA3}"/>
                </a:ext>
              </a:extLst>
            </p:cNvPr>
            <p:cNvSpPr/>
            <p:nvPr/>
          </p:nvSpPr>
          <p:spPr>
            <a:xfrm>
              <a:off x="2838150" y="4095575"/>
              <a:ext cx="895375" cy="383425"/>
            </a:xfrm>
            <a:custGeom>
              <a:avLst/>
              <a:gdLst/>
              <a:ahLst/>
              <a:cxnLst/>
              <a:rect l="l" t="t" r="r" b="b"/>
              <a:pathLst>
                <a:path w="35815" h="15337" extrusionOk="0">
                  <a:moveTo>
                    <a:pt x="0" y="0"/>
                  </a:moveTo>
                  <a:lnTo>
                    <a:pt x="0" y="953"/>
                  </a:lnTo>
                  <a:cubicBezTo>
                    <a:pt x="0" y="1382"/>
                    <a:pt x="464" y="1715"/>
                    <a:pt x="655" y="1822"/>
                  </a:cubicBezTo>
                  <a:cubicBezTo>
                    <a:pt x="703" y="1846"/>
                    <a:pt x="726" y="1858"/>
                    <a:pt x="726" y="1858"/>
                  </a:cubicBezTo>
                  <a:lnTo>
                    <a:pt x="23039" y="14740"/>
                  </a:lnTo>
                  <a:cubicBezTo>
                    <a:pt x="23967" y="15276"/>
                    <a:pt x="24456" y="15336"/>
                    <a:pt x="24515" y="15336"/>
                  </a:cubicBezTo>
                  <a:cubicBezTo>
                    <a:pt x="24541" y="15336"/>
                    <a:pt x="24566" y="15336"/>
                    <a:pt x="24592" y="15336"/>
                  </a:cubicBezTo>
                  <a:cubicBezTo>
                    <a:pt x="25125" y="15336"/>
                    <a:pt x="25653" y="15218"/>
                    <a:pt x="26051" y="14990"/>
                  </a:cubicBezTo>
                  <a:lnTo>
                    <a:pt x="35219" y="9656"/>
                  </a:lnTo>
                  <a:cubicBezTo>
                    <a:pt x="35612" y="9442"/>
                    <a:pt x="35814" y="9144"/>
                    <a:pt x="35814" y="8811"/>
                  </a:cubicBezTo>
                  <a:lnTo>
                    <a:pt x="35814" y="7870"/>
                  </a:lnTo>
                  <a:cubicBezTo>
                    <a:pt x="35814" y="7906"/>
                    <a:pt x="35790" y="7918"/>
                    <a:pt x="35790" y="7930"/>
                  </a:cubicBezTo>
                  <a:cubicBezTo>
                    <a:pt x="35790" y="7942"/>
                    <a:pt x="35778" y="7966"/>
                    <a:pt x="35778" y="7978"/>
                  </a:cubicBezTo>
                  <a:cubicBezTo>
                    <a:pt x="35766" y="7990"/>
                    <a:pt x="35766" y="8013"/>
                    <a:pt x="35766" y="8013"/>
                  </a:cubicBezTo>
                  <a:cubicBezTo>
                    <a:pt x="35731" y="8097"/>
                    <a:pt x="35695" y="8192"/>
                    <a:pt x="35636" y="8263"/>
                  </a:cubicBezTo>
                  <a:cubicBezTo>
                    <a:pt x="35612" y="8275"/>
                    <a:pt x="35612" y="8287"/>
                    <a:pt x="35600" y="8311"/>
                  </a:cubicBezTo>
                  <a:lnTo>
                    <a:pt x="35528" y="8382"/>
                  </a:lnTo>
                  <a:cubicBezTo>
                    <a:pt x="35528" y="8394"/>
                    <a:pt x="35516" y="8394"/>
                    <a:pt x="35493" y="8406"/>
                  </a:cubicBezTo>
                  <a:cubicBezTo>
                    <a:pt x="35409" y="8490"/>
                    <a:pt x="35314" y="8561"/>
                    <a:pt x="35219" y="8621"/>
                  </a:cubicBezTo>
                  <a:lnTo>
                    <a:pt x="26051" y="13943"/>
                  </a:lnTo>
                  <a:cubicBezTo>
                    <a:pt x="25631" y="14170"/>
                    <a:pt x="25112" y="14289"/>
                    <a:pt x="24590" y="14289"/>
                  </a:cubicBezTo>
                  <a:cubicBezTo>
                    <a:pt x="24565" y="14289"/>
                    <a:pt x="24540" y="14288"/>
                    <a:pt x="24515" y="14288"/>
                  </a:cubicBezTo>
                  <a:cubicBezTo>
                    <a:pt x="24456" y="14288"/>
                    <a:pt x="23967" y="14228"/>
                    <a:pt x="23039" y="13693"/>
                  </a:cubicBezTo>
                  <a:lnTo>
                    <a:pt x="726" y="822"/>
                  </a:lnTo>
                  <a:cubicBezTo>
                    <a:pt x="726" y="822"/>
                    <a:pt x="703" y="810"/>
                    <a:pt x="655" y="774"/>
                  </a:cubicBezTo>
                  <a:cubicBezTo>
                    <a:pt x="548" y="715"/>
                    <a:pt x="345" y="584"/>
                    <a:pt x="191" y="393"/>
                  </a:cubicBezTo>
                  <a:cubicBezTo>
                    <a:pt x="167" y="358"/>
                    <a:pt x="155" y="322"/>
                    <a:pt x="119" y="286"/>
                  </a:cubicBezTo>
                  <a:cubicBezTo>
                    <a:pt x="107" y="274"/>
                    <a:pt x="107" y="250"/>
                    <a:pt x="95" y="239"/>
                  </a:cubicBezTo>
                  <a:cubicBezTo>
                    <a:pt x="60" y="215"/>
                    <a:pt x="48" y="167"/>
                    <a:pt x="36" y="120"/>
                  </a:cubicBezTo>
                  <a:cubicBezTo>
                    <a:pt x="36" y="96"/>
                    <a:pt x="12" y="72"/>
                    <a:pt x="12" y="48"/>
                  </a:cubicBezTo>
                  <a:cubicBezTo>
                    <a:pt x="0" y="36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2891;p34">
              <a:extLst>
                <a:ext uri="{FF2B5EF4-FFF2-40B4-BE49-F238E27FC236}">
                  <a16:creationId xmlns:a16="http://schemas.microsoft.com/office/drawing/2014/main" id="{DA573DA3-35FC-1569-C1D4-5F901F42BEAB}"/>
                </a:ext>
              </a:extLst>
            </p:cNvPr>
            <p:cNvSpPr/>
            <p:nvPr/>
          </p:nvSpPr>
          <p:spPr>
            <a:xfrm>
              <a:off x="2838150" y="4093800"/>
              <a:ext cx="895375" cy="385475"/>
            </a:xfrm>
            <a:custGeom>
              <a:avLst/>
              <a:gdLst/>
              <a:ahLst/>
              <a:cxnLst/>
              <a:rect l="l" t="t" r="r" b="b"/>
              <a:pathLst>
                <a:path w="35815" h="15419" fill="none" extrusionOk="0">
                  <a:moveTo>
                    <a:pt x="35814" y="7858"/>
                  </a:moveTo>
                  <a:lnTo>
                    <a:pt x="35814" y="8882"/>
                  </a:lnTo>
                  <a:cubicBezTo>
                    <a:pt x="35814" y="9215"/>
                    <a:pt x="35612" y="9513"/>
                    <a:pt x="35219" y="9727"/>
                  </a:cubicBezTo>
                  <a:lnTo>
                    <a:pt x="26051" y="15061"/>
                  </a:lnTo>
                  <a:cubicBezTo>
                    <a:pt x="25634" y="15300"/>
                    <a:pt x="25075" y="15419"/>
                    <a:pt x="24515" y="15407"/>
                  </a:cubicBezTo>
                  <a:cubicBezTo>
                    <a:pt x="24456" y="15407"/>
                    <a:pt x="23967" y="15347"/>
                    <a:pt x="23039" y="14811"/>
                  </a:cubicBezTo>
                  <a:lnTo>
                    <a:pt x="726" y="1929"/>
                  </a:lnTo>
                  <a:cubicBezTo>
                    <a:pt x="726" y="1929"/>
                    <a:pt x="703" y="1917"/>
                    <a:pt x="655" y="1893"/>
                  </a:cubicBezTo>
                  <a:cubicBezTo>
                    <a:pt x="464" y="1786"/>
                    <a:pt x="0" y="1453"/>
                    <a:pt x="0" y="1024"/>
                  </a:cubicBezTo>
                  <a:lnTo>
                    <a:pt x="0" y="0"/>
                  </a:lnTo>
                  <a:lnTo>
                    <a:pt x="0" y="48"/>
                  </a:lnTo>
                  <a:lnTo>
                    <a:pt x="0" y="71"/>
                  </a:lnTo>
                  <a:cubicBezTo>
                    <a:pt x="0" y="83"/>
                    <a:pt x="0" y="107"/>
                    <a:pt x="12" y="119"/>
                  </a:cubicBezTo>
                  <a:cubicBezTo>
                    <a:pt x="12" y="143"/>
                    <a:pt x="36" y="167"/>
                    <a:pt x="36" y="191"/>
                  </a:cubicBezTo>
                  <a:cubicBezTo>
                    <a:pt x="48" y="238"/>
                    <a:pt x="60" y="286"/>
                    <a:pt x="95" y="310"/>
                  </a:cubicBezTo>
                  <a:cubicBezTo>
                    <a:pt x="107" y="321"/>
                    <a:pt x="107" y="345"/>
                    <a:pt x="119" y="357"/>
                  </a:cubicBezTo>
                  <a:cubicBezTo>
                    <a:pt x="155" y="393"/>
                    <a:pt x="167" y="429"/>
                    <a:pt x="191" y="464"/>
                  </a:cubicBezTo>
                  <a:cubicBezTo>
                    <a:pt x="345" y="655"/>
                    <a:pt x="548" y="786"/>
                    <a:pt x="655" y="845"/>
                  </a:cubicBezTo>
                  <a:cubicBezTo>
                    <a:pt x="703" y="881"/>
                    <a:pt x="726" y="893"/>
                    <a:pt x="726" y="893"/>
                  </a:cubicBezTo>
                  <a:lnTo>
                    <a:pt x="23039" y="13764"/>
                  </a:lnTo>
                  <a:cubicBezTo>
                    <a:pt x="23967" y="14299"/>
                    <a:pt x="24456" y="14359"/>
                    <a:pt x="24515" y="14359"/>
                  </a:cubicBezTo>
                  <a:cubicBezTo>
                    <a:pt x="25063" y="14371"/>
                    <a:pt x="25610" y="14252"/>
                    <a:pt x="26051" y="14014"/>
                  </a:cubicBezTo>
                  <a:lnTo>
                    <a:pt x="35219" y="8692"/>
                  </a:lnTo>
                  <a:cubicBezTo>
                    <a:pt x="35314" y="8632"/>
                    <a:pt x="35409" y="8561"/>
                    <a:pt x="35493" y="8477"/>
                  </a:cubicBezTo>
                  <a:lnTo>
                    <a:pt x="35493" y="8477"/>
                  </a:lnTo>
                  <a:cubicBezTo>
                    <a:pt x="35516" y="8465"/>
                    <a:pt x="35528" y="8465"/>
                    <a:pt x="35528" y="8453"/>
                  </a:cubicBezTo>
                  <a:lnTo>
                    <a:pt x="35600" y="8382"/>
                  </a:lnTo>
                  <a:cubicBezTo>
                    <a:pt x="35612" y="8358"/>
                    <a:pt x="35612" y="8346"/>
                    <a:pt x="35636" y="8334"/>
                  </a:cubicBezTo>
                  <a:cubicBezTo>
                    <a:pt x="35695" y="8263"/>
                    <a:pt x="35731" y="8168"/>
                    <a:pt x="35766" y="8084"/>
                  </a:cubicBezTo>
                  <a:cubicBezTo>
                    <a:pt x="35766" y="8084"/>
                    <a:pt x="35766" y="8061"/>
                    <a:pt x="35778" y="8049"/>
                  </a:cubicBezTo>
                  <a:cubicBezTo>
                    <a:pt x="35778" y="8037"/>
                    <a:pt x="35790" y="8013"/>
                    <a:pt x="35790" y="8001"/>
                  </a:cubicBezTo>
                  <a:cubicBezTo>
                    <a:pt x="35790" y="7989"/>
                    <a:pt x="35814" y="7977"/>
                    <a:pt x="35814" y="7941"/>
                  </a:cubicBezTo>
                  <a:lnTo>
                    <a:pt x="35814" y="7882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2892;p34">
              <a:extLst>
                <a:ext uri="{FF2B5EF4-FFF2-40B4-BE49-F238E27FC236}">
                  <a16:creationId xmlns:a16="http://schemas.microsoft.com/office/drawing/2014/main" id="{DCFFEACB-D246-9F84-B4D4-0202D774A3BC}"/>
                </a:ext>
              </a:extLst>
            </p:cNvPr>
            <p:cNvSpPr/>
            <p:nvPr/>
          </p:nvSpPr>
          <p:spPr>
            <a:xfrm>
              <a:off x="2838150" y="3935125"/>
              <a:ext cx="895375" cy="517675"/>
            </a:xfrm>
            <a:custGeom>
              <a:avLst/>
              <a:gdLst/>
              <a:ahLst/>
              <a:cxnLst/>
              <a:rect l="l" t="t" r="r" b="b"/>
              <a:pathLst>
                <a:path w="35815" h="20707" extrusionOk="0">
                  <a:moveTo>
                    <a:pt x="11180" y="72"/>
                  </a:moveTo>
                  <a:cubicBezTo>
                    <a:pt x="11204" y="72"/>
                    <a:pt x="11240" y="72"/>
                    <a:pt x="11263" y="96"/>
                  </a:cubicBezTo>
                  <a:cubicBezTo>
                    <a:pt x="11299" y="96"/>
                    <a:pt x="11323" y="96"/>
                    <a:pt x="11359" y="108"/>
                  </a:cubicBezTo>
                  <a:cubicBezTo>
                    <a:pt x="11609" y="132"/>
                    <a:pt x="11835" y="215"/>
                    <a:pt x="12025" y="334"/>
                  </a:cubicBezTo>
                  <a:lnTo>
                    <a:pt x="35064" y="13634"/>
                  </a:lnTo>
                  <a:cubicBezTo>
                    <a:pt x="35076" y="13634"/>
                    <a:pt x="35076" y="13646"/>
                    <a:pt x="35100" y="13646"/>
                  </a:cubicBezTo>
                  <a:cubicBezTo>
                    <a:pt x="35124" y="13669"/>
                    <a:pt x="35135" y="13681"/>
                    <a:pt x="35171" y="13693"/>
                  </a:cubicBezTo>
                  <a:cubicBezTo>
                    <a:pt x="35374" y="13848"/>
                    <a:pt x="35481" y="14027"/>
                    <a:pt x="35493" y="14217"/>
                  </a:cubicBezTo>
                  <a:lnTo>
                    <a:pt x="35493" y="14229"/>
                  </a:lnTo>
                  <a:cubicBezTo>
                    <a:pt x="35493" y="14288"/>
                    <a:pt x="35481" y="14336"/>
                    <a:pt x="35469" y="14396"/>
                  </a:cubicBezTo>
                  <a:cubicBezTo>
                    <a:pt x="35409" y="14550"/>
                    <a:pt x="35290" y="14693"/>
                    <a:pt x="35076" y="14812"/>
                  </a:cubicBezTo>
                  <a:lnTo>
                    <a:pt x="25706" y="20265"/>
                  </a:lnTo>
                  <a:cubicBezTo>
                    <a:pt x="25491" y="20384"/>
                    <a:pt x="25253" y="20456"/>
                    <a:pt x="24991" y="20480"/>
                  </a:cubicBezTo>
                  <a:cubicBezTo>
                    <a:pt x="24886" y="20493"/>
                    <a:pt x="24778" y="20500"/>
                    <a:pt x="24671" y="20500"/>
                  </a:cubicBezTo>
                  <a:cubicBezTo>
                    <a:pt x="24307" y="20500"/>
                    <a:pt x="23946" y="20422"/>
                    <a:pt x="23670" y="20265"/>
                  </a:cubicBezTo>
                  <a:lnTo>
                    <a:pt x="631" y="6954"/>
                  </a:lnTo>
                  <a:cubicBezTo>
                    <a:pt x="345" y="6788"/>
                    <a:pt x="191" y="6585"/>
                    <a:pt x="191" y="6359"/>
                  </a:cubicBezTo>
                  <a:cubicBezTo>
                    <a:pt x="191" y="6287"/>
                    <a:pt x="214" y="6192"/>
                    <a:pt x="250" y="6121"/>
                  </a:cubicBezTo>
                  <a:lnTo>
                    <a:pt x="345" y="5990"/>
                  </a:lnTo>
                  <a:cubicBezTo>
                    <a:pt x="357" y="5978"/>
                    <a:pt x="357" y="5954"/>
                    <a:pt x="369" y="5954"/>
                  </a:cubicBezTo>
                  <a:lnTo>
                    <a:pt x="393" y="5942"/>
                  </a:lnTo>
                  <a:cubicBezTo>
                    <a:pt x="453" y="5883"/>
                    <a:pt x="524" y="5823"/>
                    <a:pt x="607" y="5776"/>
                  </a:cubicBezTo>
                  <a:lnTo>
                    <a:pt x="9989" y="334"/>
                  </a:lnTo>
                  <a:cubicBezTo>
                    <a:pt x="10073" y="287"/>
                    <a:pt x="10168" y="239"/>
                    <a:pt x="10275" y="191"/>
                  </a:cubicBezTo>
                  <a:cubicBezTo>
                    <a:pt x="10311" y="180"/>
                    <a:pt x="10359" y="168"/>
                    <a:pt x="10394" y="156"/>
                  </a:cubicBezTo>
                  <a:cubicBezTo>
                    <a:pt x="10430" y="132"/>
                    <a:pt x="10478" y="132"/>
                    <a:pt x="10525" y="120"/>
                  </a:cubicBezTo>
                  <a:cubicBezTo>
                    <a:pt x="10597" y="108"/>
                    <a:pt x="10668" y="96"/>
                    <a:pt x="10763" y="96"/>
                  </a:cubicBezTo>
                  <a:cubicBezTo>
                    <a:pt x="10835" y="72"/>
                    <a:pt x="10930" y="72"/>
                    <a:pt x="11001" y="72"/>
                  </a:cubicBezTo>
                  <a:close/>
                  <a:moveTo>
                    <a:pt x="10969" y="1"/>
                  </a:moveTo>
                  <a:cubicBezTo>
                    <a:pt x="10811" y="1"/>
                    <a:pt x="10644" y="13"/>
                    <a:pt x="10466" y="37"/>
                  </a:cubicBezTo>
                  <a:cubicBezTo>
                    <a:pt x="10180" y="96"/>
                    <a:pt x="9930" y="180"/>
                    <a:pt x="9704" y="322"/>
                  </a:cubicBezTo>
                  <a:lnTo>
                    <a:pt x="536" y="5645"/>
                  </a:lnTo>
                  <a:cubicBezTo>
                    <a:pt x="310" y="5764"/>
                    <a:pt x="167" y="5918"/>
                    <a:pt x="60" y="6073"/>
                  </a:cubicBezTo>
                  <a:cubicBezTo>
                    <a:pt x="12" y="6168"/>
                    <a:pt x="0" y="6252"/>
                    <a:pt x="0" y="6347"/>
                  </a:cubicBezTo>
                  <a:lnTo>
                    <a:pt x="0" y="6383"/>
                  </a:lnTo>
                  <a:lnTo>
                    <a:pt x="0" y="6418"/>
                  </a:lnTo>
                  <a:cubicBezTo>
                    <a:pt x="0" y="6430"/>
                    <a:pt x="0" y="6454"/>
                    <a:pt x="12" y="6466"/>
                  </a:cubicBezTo>
                  <a:cubicBezTo>
                    <a:pt x="12" y="6490"/>
                    <a:pt x="36" y="6502"/>
                    <a:pt x="36" y="6538"/>
                  </a:cubicBezTo>
                  <a:cubicBezTo>
                    <a:pt x="48" y="6585"/>
                    <a:pt x="60" y="6621"/>
                    <a:pt x="95" y="6657"/>
                  </a:cubicBezTo>
                  <a:cubicBezTo>
                    <a:pt x="107" y="6668"/>
                    <a:pt x="107" y="6680"/>
                    <a:pt x="119" y="6704"/>
                  </a:cubicBezTo>
                  <a:cubicBezTo>
                    <a:pt x="155" y="6740"/>
                    <a:pt x="167" y="6776"/>
                    <a:pt x="191" y="6799"/>
                  </a:cubicBezTo>
                  <a:cubicBezTo>
                    <a:pt x="345" y="7002"/>
                    <a:pt x="548" y="7133"/>
                    <a:pt x="655" y="7192"/>
                  </a:cubicBezTo>
                  <a:cubicBezTo>
                    <a:pt x="703" y="7216"/>
                    <a:pt x="726" y="7240"/>
                    <a:pt x="726" y="7240"/>
                  </a:cubicBezTo>
                  <a:lnTo>
                    <a:pt x="23039" y="20111"/>
                  </a:lnTo>
                  <a:cubicBezTo>
                    <a:pt x="23967" y="20646"/>
                    <a:pt x="24456" y="20706"/>
                    <a:pt x="24515" y="20706"/>
                  </a:cubicBezTo>
                  <a:cubicBezTo>
                    <a:pt x="24540" y="20706"/>
                    <a:pt x="24565" y="20707"/>
                    <a:pt x="24590" y="20707"/>
                  </a:cubicBezTo>
                  <a:cubicBezTo>
                    <a:pt x="25112" y="20707"/>
                    <a:pt x="25631" y="20588"/>
                    <a:pt x="26051" y="20361"/>
                  </a:cubicBezTo>
                  <a:lnTo>
                    <a:pt x="35219" y="15039"/>
                  </a:lnTo>
                  <a:cubicBezTo>
                    <a:pt x="35314" y="14979"/>
                    <a:pt x="35409" y="14908"/>
                    <a:pt x="35493" y="14824"/>
                  </a:cubicBezTo>
                  <a:cubicBezTo>
                    <a:pt x="35516" y="14812"/>
                    <a:pt x="35528" y="14812"/>
                    <a:pt x="35528" y="14800"/>
                  </a:cubicBezTo>
                  <a:lnTo>
                    <a:pt x="35600" y="14717"/>
                  </a:lnTo>
                  <a:cubicBezTo>
                    <a:pt x="35612" y="14705"/>
                    <a:pt x="35612" y="14693"/>
                    <a:pt x="35636" y="14681"/>
                  </a:cubicBezTo>
                  <a:cubicBezTo>
                    <a:pt x="35695" y="14610"/>
                    <a:pt x="35731" y="14515"/>
                    <a:pt x="35766" y="14419"/>
                  </a:cubicBezTo>
                  <a:cubicBezTo>
                    <a:pt x="35766" y="14408"/>
                    <a:pt x="35766" y="14408"/>
                    <a:pt x="35778" y="14396"/>
                  </a:cubicBezTo>
                  <a:cubicBezTo>
                    <a:pt x="35778" y="14384"/>
                    <a:pt x="35790" y="14360"/>
                    <a:pt x="35790" y="14348"/>
                  </a:cubicBezTo>
                  <a:cubicBezTo>
                    <a:pt x="35790" y="14336"/>
                    <a:pt x="35814" y="14324"/>
                    <a:pt x="35814" y="14288"/>
                  </a:cubicBezTo>
                  <a:lnTo>
                    <a:pt x="35814" y="14229"/>
                  </a:lnTo>
                  <a:lnTo>
                    <a:pt x="35814" y="14169"/>
                  </a:lnTo>
                  <a:cubicBezTo>
                    <a:pt x="35814" y="14157"/>
                    <a:pt x="35814" y="14134"/>
                    <a:pt x="35790" y="14098"/>
                  </a:cubicBezTo>
                  <a:cubicBezTo>
                    <a:pt x="35778" y="14038"/>
                    <a:pt x="35707" y="13872"/>
                    <a:pt x="35338" y="13622"/>
                  </a:cubicBezTo>
                  <a:cubicBezTo>
                    <a:pt x="35219" y="13526"/>
                    <a:pt x="35052" y="13431"/>
                    <a:pt x="34814" y="13288"/>
                  </a:cubicBezTo>
                  <a:lnTo>
                    <a:pt x="12549" y="442"/>
                  </a:lnTo>
                  <a:cubicBezTo>
                    <a:pt x="12549" y="442"/>
                    <a:pt x="12514" y="418"/>
                    <a:pt x="12478" y="394"/>
                  </a:cubicBezTo>
                  <a:cubicBezTo>
                    <a:pt x="12323" y="299"/>
                    <a:pt x="11954" y="108"/>
                    <a:pt x="11418" y="37"/>
                  </a:cubicBezTo>
                  <a:cubicBezTo>
                    <a:pt x="11275" y="13"/>
                    <a:pt x="11126" y="1"/>
                    <a:pt x="10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2893;p34">
              <a:extLst>
                <a:ext uri="{FF2B5EF4-FFF2-40B4-BE49-F238E27FC236}">
                  <a16:creationId xmlns:a16="http://schemas.microsoft.com/office/drawing/2014/main" id="{A0325905-9882-79EE-BA49-CE2EC1BE3BAD}"/>
                </a:ext>
              </a:extLst>
            </p:cNvPr>
            <p:cNvSpPr/>
            <p:nvPr/>
          </p:nvSpPr>
          <p:spPr>
            <a:xfrm>
              <a:off x="2838150" y="3934850"/>
              <a:ext cx="895375" cy="518225"/>
            </a:xfrm>
            <a:custGeom>
              <a:avLst/>
              <a:gdLst/>
              <a:ahLst/>
              <a:cxnLst/>
              <a:rect l="l" t="t" r="r" b="b"/>
              <a:pathLst>
                <a:path w="35815" h="20729" fill="none" extrusionOk="0">
                  <a:moveTo>
                    <a:pt x="35790" y="14109"/>
                  </a:moveTo>
                  <a:cubicBezTo>
                    <a:pt x="35778" y="14049"/>
                    <a:pt x="35707" y="13883"/>
                    <a:pt x="35338" y="13633"/>
                  </a:cubicBezTo>
                  <a:cubicBezTo>
                    <a:pt x="35219" y="13537"/>
                    <a:pt x="35052" y="13442"/>
                    <a:pt x="34814" y="13299"/>
                  </a:cubicBezTo>
                  <a:lnTo>
                    <a:pt x="12549" y="453"/>
                  </a:lnTo>
                  <a:cubicBezTo>
                    <a:pt x="12549" y="453"/>
                    <a:pt x="12514" y="429"/>
                    <a:pt x="12478" y="405"/>
                  </a:cubicBezTo>
                  <a:cubicBezTo>
                    <a:pt x="12323" y="310"/>
                    <a:pt x="11954" y="119"/>
                    <a:pt x="11418" y="48"/>
                  </a:cubicBezTo>
                  <a:cubicBezTo>
                    <a:pt x="11132" y="0"/>
                    <a:pt x="10823" y="0"/>
                    <a:pt x="10466" y="48"/>
                  </a:cubicBezTo>
                  <a:cubicBezTo>
                    <a:pt x="10180" y="107"/>
                    <a:pt x="9930" y="191"/>
                    <a:pt x="9704" y="333"/>
                  </a:cubicBezTo>
                  <a:lnTo>
                    <a:pt x="536" y="5656"/>
                  </a:lnTo>
                  <a:cubicBezTo>
                    <a:pt x="310" y="5775"/>
                    <a:pt x="167" y="5929"/>
                    <a:pt x="60" y="6084"/>
                  </a:cubicBezTo>
                  <a:cubicBezTo>
                    <a:pt x="12" y="6179"/>
                    <a:pt x="0" y="6263"/>
                    <a:pt x="0" y="6358"/>
                  </a:cubicBezTo>
                  <a:lnTo>
                    <a:pt x="0" y="6394"/>
                  </a:lnTo>
                  <a:lnTo>
                    <a:pt x="0" y="6429"/>
                  </a:lnTo>
                  <a:cubicBezTo>
                    <a:pt x="0" y="6441"/>
                    <a:pt x="0" y="6465"/>
                    <a:pt x="12" y="6477"/>
                  </a:cubicBezTo>
                  <a:cubicBezTo>
                    <a:pt x="12" y="6501"/>
                    <a:pt x="36" y="6513"/>
                    <a:pt x="36" y="6549"/>
                  </a:cubicBezTo>
                  <a:cubicBezTo>
                    <a:pt x="48" y="6596"/>
                    <a:pt x="60" y="6632"/>
                    <a:pt x="95" y="6668"/>
                  </a:cubicBezTo>
                  <a:cubicBezTo>
                    <a:pt x="107" y="6679"/>
                    <a:pt x="107" y="6691"/>
                    <a:pt x="119" y="6715"/>
                  </a:cubicBezTo>
                  <a:cubicBezTo>
                    <a:pt x="155" y="6751"/>
                    <a:pt x="167" y="6787"/>
                    <a:pt x="191" y="6810"/>
                  </a:cubicBezTo>
                  <a:cubicBezTo>
                    <a:pt x="345" y="7013"/>
                    <a:pt x="548" y="7144"/>
                    <a:pt x="655" y="7203"/>
                  </a:cubicBezTo>
                  <a:cubicBezTo>
                    <a:pt x="703" y="7227"/>
                    <a:pt x="726" y="7251"/>
                    <a:pt x="726" y="7251"/>
                  </a:cubicBezTo>
                  <a:lnTo>
                    <a:pt x="23039" y="20122"/>
                  </a:lnTo>
                  <a:cubicBezTo>
                    <a:pt x="23967" y="20657"/>
                    <a:pt x="24456" y="20717"/>
                    <a:pt x="24515" y="20717"/>
                  </a:cubicBezTo>
                  <a:cubicBezTo>
                    <a:pt x="25063" y="20729"/>
                    <a:pt x="25610" y="20610"/>
                    <a:pt x="26051" y="20372"/>
                  </a:cubicBezTo>
                  <a:lnTo>
                    <a:pt x="35219" y="15050"/>
                  </a:lnTo>
                  <a:cubicBezTo>
                    <a:pt x="35314" y="14990"/>
                    <a:pt x="35409" y="14919"/>
                    <a:pt x="35493" y="14835"/>
                  </a:cubicBezTo>
                  <a:lnTo>
                    <a:pt x="35493" y="14835"/>
                  </a:lnTo>
                  <a:cubicBezTo>
                    <a:pt x="35516" y="14823"/>
                    <a:pt x="35528" y="14823"/>
                    <a:pt x="35528" y="14811"/>
                  </a:cubicBezTo>
                  <a:lnTo>
                    <a:pt x="35600" y="14728"/>
                  </a:lnTo>
                  <a:cubicBezTo>
                    <a:pt x="35612" y="14716"/>
                    <a:pt x="35612" y="14704"/>
                    <a:pt x="35636" y="14692"/>
                  </a:cubicBezTo>
                  <a:cubicBezTo>
                    <a:pt x="35695" y="14621"/>
                    <a:pt x="35731" y="14526"/>
                    <a:pt x="35766" y="14430"/>
                  </a:cubicBezTo>
                  <a:cubicBezTo>
                    <a:pt x="35766" y="14419"/>
                    <a:pt x="35766" y="14419"/>
                    <a:pt x="35778" y="14407"/>
                  </a:cubicBezTo>
                  <a:cubicBezTo>
                    <a:pt x="35778" y="14395"/>
                    <a:pt x="35790" y="14371"/>
                    <a:pt x="35790" y="14359"/>
                  </a:cubicBezTo>
                  <a:cubicBezTo>
                    <a:pt x="35790" y="14347"/>
                    <a:pt x="35814" y="14335"/>
                    <a:pt x="35814" y="14299"/>
                  </a:cubicBezTo>
                  <a:lnTo>
                    <a:pt x="35814" y="14240"/>
                  </a:lnTo>
                  <a:lnTo>
                    <a:pt x="35814" y="14180"/>
                  </a:lnTo>
                  <a:cubicBezTo>
                    <a:pt x="35814" y="14168"/>
                    <a:pt x="35814" y="14145"/>
                    <a:pt x="35790" y="14109"/>
                  </a:cubicBezTo>
                  <a:close/>
                  <a:moveTo>
                    <a:pt x="35493" y="14240"/>
                  </a:moveTo>
                  <a:cubicBezTo>
                    <a:pt x="35493" y="14299"/>
                    <a:pt x="35481" y="14347"/>
                    <a:pt x="35469" y="14407"/>
                  </a:cubicBezTo>
                  <a:cubicBezTo>
                    <a:pt x="35409" y="14561"/>
                    <a:pt x="35290" y="14704"/>
                    <a:pt x="35076" y="14823"/>
                  </a:cubicBezTo>
                  <a:lnTo>
                    <a:pt x="25706" y="20276"/>
                  </a:lnTo>
                  <a:cubicBezTo>
                    <a:pt x="25491" y="20395"/>
                    <a:pt x="25253" y="20467"/>
                    <a:pt x="24991" y="20491"/>
                  </a:cubicBezTo>
                  <a:cubicBezTo>
                    <a:pt x="24527" y="20550"/>
                    <a:pt x="24027" y="20479"/>
                    <a:pt x="23670" y="20276"/>
                  </a:cubicBezTo>
                  <a:lnTo>
                    <a:pt x="631" y="6965"/>
                  </a:lnTo>
                  <a:cubicBezTo>
                    <a:pt x="345" y="6799"/>
                    <a:pt x="191" y="6596"/>
                    <a:pt x="191" y="6370"/>
                  </a:cubicBezTo>
                  <a:cubicBezTo>
                    <a:pt x="191" y="6298"/>
                    <a:pt x="214" y="6203"/>
                    <a:pt x="250" y="6132"/>
                  </a:cubicBezTo>
                  <a:lnTo>
                    <a:pt x="345" y="6001"/>
                  </a:lnTo>
                  <a:cubicBezTo>
                    <a:pt x="357" y="5989"/>
                    <a:pt x="357" y="5965"/>
                    <a:pt x="369" y="5965"/>
                  </a:cubicBezTo>
                  <a:lnTo>
                    <a:pt x="393" y="5953"/>
                  </a:lnTo>
                  <a:cubicBezTo>
                    <a:pt x="453" y="5894"/>
                    <a:pt x="524" y="5834"/>
                    <a:pt x="607" y="5787"/>
                  </a:cubicBezTo>
                  <a:lnTo>
                    <a:pt x="9989" y="345"/>
                  </a:lnTo>
                  <a:cubicBezTo>
                    <a:pt x="10073" y="298"/>
                    <a:pt x="10168" y="250"/>
                    <a:pt x="10275" y="202"/>
                  </a:cubicBezTo>
                  <a:cubicBezTo>
                    <a:pt x="10311" y="191"/>
                    <a:pt x="10359" y="179"/>
                    <a:pt x="10394" y="167"/>
                  </a:cubicBezTo>
                  <a:cubicBezTo>
                    <a:pt x="10430" y="143"/>
                    <a:pt x="10478" y="143"/>
                    <a:pt x="10525" y="131"/>
                  </a:cubicBezTo>
                  <a:cubicBezTo>
                    <a:pt x="10597" y="119"/>
                    <a:pt x="10668" y="107"/>
                    <a:pt x="10763" y="107"/>
                  </a:cubicBezTo>
                  <a:cubicBezTo>
                    <a:pt x="10835" y="83"/>
                    <a:pt x="10930" y="83"/>
                    <a:pt x="11001" y="83"/>
                  </a:cubicBezTo>
                  <a:lnTo>
                    <a:pt x="11013" y="83"/>
                  </a:lnTo>
                  <a:lnTo>
                    <a:pt x="11180" y="83"/>
                  </a:lnTo>
                  <a:cubicBezTo>
                    <a:pt x="11204" y="83"/>
                    <a:pt x="11240" y="83"/>
                    <a:pt x="11263" y="107"/>
                  </a:cubicBezTo>
                  <a:cubicBezTo>
                    <a:pt x="11299" y="107"/>
                    <a:pt x="11323" y="107"/>
                    <a:pt x="11359" y="119"/>
                  </a:cubicBezTo>
                  <a:cubicBezTo>
                    <a:pt x="11609" y="143"/>
                    <a:pt x="11835" y="226"/>
                    <a:pt x="12025" y="345"/>
                  </a:cubicBezTo>
                  <a:lnTo>
                    <a:pt x="35064" y="13645"/>
                  </a:lnTo>
                  <a:cubicBezTo>
                    <a:pt x="35076" y="13645"/>
                    <a:pt x="35076" y="13657"/>
                    <a:pt x="35100" y="13657"/>
                  </a:cubicBezTo>
                  <a:cubicBezTo>
                    <a:pt x="35124" y="13680"/>
                    <a:pt x="35135" y="13692"/>
                    <a:pt x="35171" y="13704"/>
                  </a:cubicBezTo>
                  <a:cubicBezTo>
                    <a:pt x="35374" y="13859"/>
                    <a:pt x="35481" y="14038"/>
                    <a:pt x="35493" y="14228"/>
                  </a:cubicBezTo>
                  <a:lnTo>
                    <a:pt x="35493" y="1424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2894;p34">
              <a:extLst>
                <a:ext uri="{FF2B5EF4-FFF2-40B4-BE49-F238E27FC236}">
                  <a16:creationId xmlns:a16="http://schemas.microsoft.com/office/drawing/2014/main" id="{ABDDDF2D-520C-4757-4355-8C06EF2A838E}"/>
                </a:ext>
              </a:extLst>
            </p:cNvPr>
            <p:cNvSpPr/>
            <p:nvPr/>
          </p:nvSpPr>
          <p:spPr>
            <a:xfrm>
              <a:off x="3204550" y="3829275"/>
              <a:ext cx="267925" cy="277925"/>
            </a:xfrm>
            <a:custGeom>
              <a:avLst/>
              <a:gdLst/>
              <a:ahLst/>
              <a:cxnLst/>
              <a:rect l="l" t="t" r="r" b="b"/>
              <a:pathLst>
                <a:path w="10717" h="11117" extrusionOk="0">
                  <a:moveTo>
                    <a:pt x="2526" y="1"/>
                  </a:moveTo>
                  <a:cubicBezTo>
                    <a:pt x="2251" y="1"/>
                    <a:pt x="2002" y="65"/>
                    <a:pt x="1787" y="187"/>
                  </a:cubicBezTo>
                  <a:lnTo>
                    <a:pt x="1" y="1235"/>
                  </a:lnTo>
                  <a:cubicBezTo>
                    <a:pt x="211" y="1112"/>
                    <a:pt x="457" y="1048"/>
                    <a:pt x="732" y="1048"/>
                  </a:cubicBezTo>
                  <a:cubicBezTo>
                    <a:pt x="1125" y="1048"/>
                    <a:pt x="1576" y="1180"/>
                    <a:pt x="2060" y="1461"/>
                  </a:cubicBezTo>
                  <a:lnTo>
                    <a:pt x="2144" y="1497"/>
                  </a:lnTo>
                  <a:cubicBezTo>
                    <a:pt x="2834" y="1913"/>
                    <a:pt x="3501" y="2604"/>
                    <a:pt x="3989" y="3402"/>
                  </a:cubicBezTo>
                  <a:lnTo>
                    <a:pt x="4096" y="3342"/>
                  </a:lnTo>
                  <a:cubicBezTo>
                    <a:pt x="4301" y="3235"/>
                    <a:pt x="4537" y="3181"/>
                    <a:pt x="4794" y="3181"/>
                  </a:cubicBezTo>
                  <a:cubicBezTo>
                    <a:pt x="5194" y="3181"/>
                    <a:pt x="5645" y="3312"/>
                    <a:pt x="6109" y="3580"/>
                  </a:cubicBezTo>
                  <a:lnTo>
                    <a:pt x="6192" y="3628"/>
                  </a:lnTo>
                  <a:cubicBezTo>
                    <a:pt x="6966" y="4104"/>
                    <a:pt x="7680" y="4878"/>
                    <a:pt x="8204" y="5819"/>
                  </a:cubicBezTo>
                  <a:cubicBezTo>
                    <a:pt x="8680" y="6676"/>
                    <a:pt x="8954" y="7593"/>
                    <a:pt x="8918" y="8378"/>
                  </a:cubicBezTo>
                  <a:cubicBezTo>
                    <a:pt x="8871" y="9748"/>
                    <a:pt x="8133" y="10593"/>
                    <a:pt x="7240" y="11117"/>
                  </a:cubicBezTo>
                  <a:lnTo>
                    <a:pt x="9026" y="10069"/>
                  </a:lnTo>
                  <a:cubicBezTo>
                    <a:pt x="9919" y="9557"/>
                    <a:pt x="10657" y="8700"/>
                    <a:pt x="10704" y="7331"/>
                  </a:cubicBezTo>
                  <a:cubicBezTo>
                    <a:pt x="10716" y="6545"/>
                    <a:pt x="10466" y="5640"/>
                    <a:pt x="10002" y="4759"/>
                  </a:cubicBezTo>
                  <a:cubicBezTo>
                    <a:pt x="9490" y="3818"/>
                    <a:pt x="8776" y="3044"/>
                    <a:pt x="8002" y="2568"/>
                  </a:cubicBezTo>
                  <a:lnTo>
                    <a:pt x="7906" y="2520"/>
                  </a:lnTo>
                  <a:cubicBezTo>
                    <a:pt x="7449" y="2260"/>
                    <a:pt x="7004" y="2129"/>
                    <a:pt x="6606" y="2129"/>
                  </a:cubicBezTo>
                  <a:cubicBezTo>
                    <a:pt x="6331" y="2129"/>
                    <a:pt x="6078" y="2192"/>
                    <a:pt x="5859" y="2318"/>
                  </a:cubicBezTo>
                  <a:lnTo>
                    <a:pt x="5775" y="2366"/>
                  </a:lnTo>
                  <a:cubicBezTo>
                    <a:pt x="5287" y="1556"/>
                    <a:pt x="4632" y="877"/>
                    <a:pt x="3930" y="461"/>
                  </a:cubicBezTo>
                  <a:lnTo>
                    <a:pt x="3846" y="413"/>
                  </a:lnTo>
                  <a:cubicBezTo>
                    <a:pt x="3369" y="132"/>
                    <a:pt x="2921" y="1"/>
                    <a:pt x="2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2895;p34">
              <a:extLst>
                <a:ext uri="{FF2B5EF4-FFF2-40B4-BE49-F238E27FC236}">
                  <a16:creationId xmlns:a16="http://schemas.microsoft.com/office/drawing/2014/main" id="{84FE752E-B7B5-7D8B-C815-30A8FD8A4EBF}"/>
                </a:ext>
              </a:extLst>
            </p:cNvPr>
            <p:cNvSpPr/>
            <p:nvPr/>
          </p:nvSpPr>
          <p:spPr>
            <a:xfrm>
              <a:off x="3204550" y="3826500"/>
              <a:ext cx="267925" cy="280700"/>
            </a:xfrm>
            <a:custGeom>
              <a:avLst/>
              <a:gdLst/>
              <a:ahLst/>
              <a:cxnLst/>
              <a:rect l="l" t="t" r="r" b="b"/>
              <a:pathLst>
                <a:path w="10717" h="11228" fill="none" extrusionOk="0">
                  <a:moveTo>
                    <a:pt x="10704" y="7442"/>
                  </a:moveTo>
                  <a:cubicBezTo>
                    <a:pt x="10657" y="8811"/>
                    <a:pt x="9919" y="9668"/>
                    <a:pt x="9026" y="10180"/>
                  </a:cubicBezTo>
                  <a:lnTo>
                    <a:pt x="7240" y="11228"/>
                  </a:lnTo>
                  <a:cubicBezTo>
                    <a:pt x="8133" y="10704"/>
                    <a:pt x="8871" y="9859"/>
                    <a:pt x="8918" y="8489"/>
                  </a:cubicBezTo>
                  <a:cubicBezTo>
                    <a:pt x="8954" y="7704"/>
                    <a:pt x="8680" y="6787"/>
                    <a:pt x="8204" y="5930"/>
                  </a:cubicBezTo>
                  <a:cubicBezTo>
                    <a:pt x="7680" y="4989"/>
                    <a:pt x="6966" y="4215"/>
                    <a:pt x="6192" y="3739"/>
                  </a:cubicBezTo>
                  <a:lnTo>
                    <a:pt x="6109" y="3691"/>
                  </a:lnTo>
                  <a:cubicBezTo>
                    <a:pt x="5347" y="3251"/>
                    <a:pt x="4620" y="3179"/>
                    <a:pt x="4096" y="3453"/>
                  </a:cubicBezTo>
                  <a:lnTo>
                    <a:pt x="3989" y="3513"/>
                  </a:lnTo>
                  <a:cubicBezTo>
                    <a:pt x="3501" y="2715"/>
                    <a:pt x="2834" y="2024"/>
                    <a:pt x="2144" y="1608"/>
                  </a:cubicBezTo>
                  <a:lnTo>
                    <a:pt x="2060" y="1572"/>
                  </a:lnTo>
                  <a:cubicBezTo>
                    <a:pt x="1239" y="1096"/>
                    <a:pt x="513" y="1048"/>
                    <a:pt x="1" y="1346"/>
                  </a:cubicBezTo>
                  <a:lnTo>
                    <a:pt x="1787" y="298"/>
                  </a:lnTo>
                  <a:cubicBezTo>
                    <a:pt x="2311" y="0"/>
                    <a:pt x="3037" y="48"/>
                    <a:pt x="3846" y="524"/>
                  </a:cubicBezTo>
                  <a:lnTo>
                    <a:pt x="3930" y="572"/>
                  </a:lnTo>
                  <a:cubicBezTo>
                    <a:pt x="4632" y="988"/>
                    <a:pt x="5287" y="1667"/>
                    <a:pt x="5775" y="2477"/>
                  </a:cubicBezTo>
                  <a:lnTo>
                    <a:pt x="5859" y="2429"/>
                  </a:lnTo>
                  <a:cubicBezTo>
                    <a:pt x="6394" y="2120"/>
                    <a:pt x="7133" y="2191"/>
                    <a:pt x="7906" y="2631"/>
                  </a:cubicBezTo>
                  <a:lnTo>
                    <a:pt x="8002" y="2679"/>
                  </a:lnTo>
                  <a:cubicBezTo>
                    <a:pt x="8776" y="3155"/>
                    <a:pt x="9490" y="3929"/>
                    <a:pt x="10002" y="4870"/>
                  </a:cubicBezTo>
                  <a:cubicBezTo>
                    <a:pt x="10466" y="5751"/>
                    <a:pt x="10716" y="6656"/>
                    <a:pt x="10704" y="744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2896;p34">
              <a:extLst>
                <a:ext uri="{FF2B5EF4-FFF2-40B4-BE49-F238E27FC236}">
                  <a16:creationId xmlns:a16="http://schemas.microsoft.com/office/drawing/2014/main" id="{8ACA2139-64BD-DB8E-CBBE-5A0DEEBB4806}"/>
                </a:ext>
              </a:extLst>
            </p:cNvPr>
            <p:cNvSpPr/>
            <p:nvPr/>
          </p:nvSpPr>
          <p:spPr>
            <a:xfrm>
              <a:off x="3176275" y="3854825"/>
              <a:ext cx="252150" cy="273225"/>
            </a:xfrm>
            <a:custGeom>
              <a:avLst/>
              <a:gdLst/>
              <a:ahLst/>
              <a:cxnLst/>
              <a:rect l="l" t="t" r="r" b="b"/>
              <a:pathLst>
                <a:path w="10086" h="10929" extrusionOk="0">
                  <a:moveTo>
                    <a:pt x="1857" y="0"/>
                  </a:moveTo>
                  <a:cubicBezTo>
                    <a:pt x="993" y="0"/>
                    <a:pt x="399" y="634"/>
                    <a:pt x="358" y="1760"/>
                  </a:cubicBezTo>
                  <a:cubicBezTo>
                    <a:pt x="298" y="2046"/>
                    <a:pt x="1" y="4332"/>
                    <a:pt x="5013" y="10809"/>
                  </a:cubicBezTo>
                  <a:lnTo>
                    <a:pt x="5108" y="10928"/>
                  </a:lnTo>
                  <a:lnTo>
                    <a:pt x="5192" y="10928"/>
                  </a:lnTo>
                  <a:cubicBezTo>
                    <a:pt x="5394" y="10928"/>
                    <a:pt x="9942" y="10797"/>
                    <a:pt x="10049" y="7356"/>
                  </a:cubicBezTo>
                  <a:cubicBezTo>
                    <a:pt x="10085" y="6571"/>
                    <a:pt x="9823" y="5654"/>
                    <a:pt x="9335" y="4785"/>
                  </a:cubicBezTo>
                  <a:cubicBezTo>
                    <a:pt x="8811" y="3844"/>
                    <a:pt x="8097" y="3070"/>
                    <a:pt x="7323" y="2594"/>
                  </a:cubicBezTo>
                  <a:lnTo>
                    <a:pt x="7240" y="2546"/>
                  </a:lnTo>
                  <a:cubicBezTo>
                    <a:pt x="6770" y="2274"/>
                    <a:pt x="6316" y="2138"/>
                    <a:pt x="5916" y="2138"/>
                  </a:cubicBezTo>
                  <a:cubicBezTo>
                    <a:pt x="5615" y="2138"/>
                    <a:pt x="5345" y="2215"/>
                    <a:pt x="5120" y="2368"/>
                  </a:cubicBezTo>
                  <a:cubicBezTo>
                    <a:pt x="4632" y="1582"/>
                    <a:pt x="3977" y="879"/>
                    <a:pt x="3275" y="463"/>
                  </a:cubicBezTo>
                  <a:lnTo>
                    <a:pt x="3191" y="415"/>
                  </a:lnTo>
                  <a:cubicBezTo>
                    <a:pt x="2708" y="134"/>
                    <a:pt x="2254" y="0"/>
                    <a:pt x="1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2897;p34">
              <a:extLst>
                <a:ext uri="{FF2B5EF4-FFF2-40B4-BE49-F238E27FC236}">
                  <a16:creationId xmlns:a16="http://schemas.microsoft.com/office/drawing/2014/main" id="{29F026DA-9D0D-FCB0-C548-E169C7255146}"/>
                </a:ext>
              </a:extLst>
            </p:cNvPr>
            <p:cNvSpPr/>
            <p:nvPr/>
          </p:nvSpPr>
          <p:spPr>
            <a:xfrm>
              <a:off x="3176275" y="3842875"/>
              <a:ext cx="252150" cy="285175"/>
            </a:xfrm>
            <a:custGeom>
              <a:avLst/>
              <a:gdLst/>
              <a:ahLst/>
              <a:cxnLst/>
              <a:rect l="l" t="t" r="r" b="b"/>
              <a:pathLst>
                <a:path w="10086" h="11407" fill="none" extrusionOk="0">
                  <a:moveTo>
                    <a:pt x="7240" y="3024"/>
                  </a:moveTo>
                  <a:lnTo>
                    <a:pt x="7323" y="3072"/>
                  </a:lnTo>
                  <a:cubicBezTo>
                    <a:pt x="8097" y="3548"/>
                    <a:pt x="8811" y="4322"/>
                    <a:pt x="9335" y="5263"/>
                  </a:cubicBezTo>
                  <a:cubicBezTo>
                    <a:pt x="9823" y="6132"/>
                    <a:pt x="10085" y="7049"/>
                    <a:pt x="10049" y="7834"/>
                  </a:cubicBezTo>
                  <a:cubicBezTo>
                    <a:pt x="9942" y="11275"/>
                    <a:pt x="5394" y="11406"/>
                    <a:pt x="5192" y="11406"/>
                  </a:cubicBezTo>
                  <a:lnTo>
                    <a:pt x="5108" y="11406"/>
                  </a:lnTo>
                  <a:lnTo>
                    <a:pt x="5013" y="11287"/>
                  </a:lnTo>
                  <a:cubicBezTo>
                    <a:pt x="1" y="4810"/>
                    <a:pt x="298" y="2524"/>
                    <a:pt x="358" y="2238"/>
                  </a:cubicBezTo>
                  <a:cubicBezTo>
                    <a:pt x="417" y="595"/>
                    <a:pt x="1656" y="0"/>
                    <a:pt x="3191" y="893"/>
                  </a:cubicBezTo>
                  <a:lnTo>
                    <a:pt x="3275" y="941"/>
                  </a:lnTo>
                  <a:cubicBezTo>
                    <a:pt x="3977" y="1357"/>
                    <a:pt x="4632" y="2060"/>
                    <a:pt x="5120" y="2846"/>
                  </a:cubicBezTo>
                  <a:cubicBezTo>
                    <a:pt x="5644" y="2488"/>
                    <a:pt x="6418" y="2548"/>
                    <a:pt x="7240" y="302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2898;p34">
              <a:extLst>
                <a:ext uri="{FF2B5EF4-FFF2-40B4-BE49-F238E27FC236}">
                  <a16:creationId xmlns:a16="http://schemas.microsoft.com/office/drawing/2014/main" id="{8ECE731E-03E0-5B53-04FB-6F12E3BF6E49}"/>
                </a:ext>
              </a:extLst>
            </p:cNvPr>
            <p:cNvSpPr/>
            <p:nvPr/>
          </p:nvSpPr>
          <p:spPr>
            <a:xfrm>
              <a:off x="3303975" y="3888100"/>
              <a:ext cx="44675" cy="25925"/>
            </a:xfrm>
            <a:custGeom>
              <a:avLst/>
              <a:gdLst/>
              <a:ahLst/>
              <a:cxnLst/>
              <a:rect l="l" t="t" r="r" b="b"/>
              <a:pathLst>
                <a:path w="1787" h="1037" extrusionOk="0">
                  <a:moveTo>
                    <a:pt x="0" y="1037"/>
                  </a:moveTo>
                  <a:lnTo>
                    <a:pt x="178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2899;p34">
              <a:extLst>
                <a:ext uri="{FF2B5EF4-FFF2-40B4-BE49-F238E27FC236}">
                  <a16:creationId xmlns:a16="http://schemas.microsoft.com/office/drawing/2014/main" id="{26E1FBA5-CD3A-9885-202A-8B9D73E90912}"/>
                </a:ext>
              </a:extLst>
            </p:cNvPr>
            <p:cNvSpPr/>
            <p:nvPr/>
          </p:nvSpPr>
          <p:spPr>
            <a:xfrm>
              <a:off x="3303975" y="3888100"/>
              <a:ext cx="44675" cy="25925"/>
            </a:xfrm>
            <a:custGeom>
              <a:avLst/>
              <a:gdLst/>
              <a:ahLst/>
              <a:cxnLst/>
              <a:rect l="l" t="t" r="r" b="b"/>
              <a:pathLst>
                <a:path w="1787" h="1037" fill="none" extrusionOk="0">
                  <a:moveTo>
                    <a:pt x="0" y="1037"/>
                  </a:moveTo>
                  <a:lnTo>
                    <a:pt x="1786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2900;p34">
              <a:extLst>
                <a:ext uri="{FF2B5EF4-FFF2-40B4-BE49-F238E27FC236}">
                  <a16:creationId xmlns:a16="http://schemas.microsoft.com/office/drawing/2014/main" id="{B37A9D8E-523A-B444-1BD3-458B0A988387}"/>
                </a:ext>
              </a:extLst>
            </p:cNvPr>
            <p:cNvSpPr/>
            <p:nvPr/>
          </p:nvSpPr>
          <p:spPr>
            <a:xfrm>
              <a:off x="3767125" y="2676050"/>
              <a:ext cx="490850" cy="589100"/>
            </a:xfrm>
            <a:custGeom>
              <a:avLst/>
              <a:gdLst/>
              <a:ahLst/>
              <a:cxnLst/>
              <a:rect l="l" t="t" r="r" b="b"/>
              <a:pathLst>
                <a:path w="19634" h="23564" extrusionOk="0">
                  <a:moveTo>
                    <a:pt x="11359" y="1"/>
                  </a:moveTo>
                  <a:lnTo>
                    <a:pt x="10895" y="24"/>
                  </a:lnTo>
                  <a:lnTo>
                    <a:pt x="6478" y="120"/>
                  </a:lnTo>
                  <a:lnTo>
                    <a:pt x="3906" y="179"/>
                  </a:lnTo>
                  <a:lnTo>
                    <a:pt x="3013" y="215"/>
                  </a:lnTo>
                  <a:lnTo>
                    <a:pt x="1" y="1953"/>
                  </a:lnTo>
                  <a:lnTo>
                    <a:pt x="893" y="1941"/>
                  </a:lnTo>
                  <a:lnTo>
                    <a:pt x="3477" y="1882"/>
                  </a:lnTo>
                  <a:lnTo>
                    <a:pt x="7894" y="1775"/>
                  </a:lnTo>
                  <a:lnTo>
                    <a:pt x="8335" y="1763"/>
                  </a:lnTo>
                  <a:lnTo>
                    <a:pt x="8418" y="1846"/>
                  </a:lnTo>
                  <a:lnTo>
                    <a:pt x="6466" y="1894"/>
                  </a:lnTo>
                  <a:lnTo>
                    <a:pt x="4346" y="1953"/>
                  </a:lnTo>
                  <a:lnTo>
                    <a:pt x="1346" y="3692"/>
                  </a:lnTo>
                  <a:lnTo>
                    <a:pt x="1322" y="10359"/>
                  </a:lnTo>
                  <a:cubicBezTo>
                    <a:pt x="1322" y="11550"/>
                    <a:pt x="1655" y="12895"/>
                    <a:pt x="2263" y="14288"/>
                  </a:cubicBezTo>
                  <a:cubicBezTo>
                    <a:pt x="2322" y="14407"/>
                    <a:pt x="2370" y="14526"/>
                    <a:pt x="2429" y="14645"/>
                  </a:cubicBezTo>
                  <a:cubicBezTo>
                    <a:pt x="2620" y="15086"/>
                    <a:pt x="2846" y="15514"/>
                    <a:pt x="3096" y="15943"/>
                  </a:cubicBezTo>
                  <a:cubicBezTo>
                    <a:pt x="3310" y="16312"/>
                    <a:pt x="3549" y="16693"/>
                    <a:pt x="3787" y="17062"/>
                  </a:cubicBezTo>
                  <a:cubicBezTo>
                    <a:pt x="4049" y="17467"/>
                    <a:pt x="4346" y="17860"/>
                    <a:pt x="4644" y="18265"/>
                  </a:cubicBezTo>
                  <a:cubicBezTo>
                    <a:pt x="4870" y="18562"/>
                    <a:pt x="5096" y="18848"/>
                    <a:pt x="5335" y="19134"/>
                  </a:cubicBezTo>
                  <a:cubicBezTo>
                    <a:pt x="5335" y="19146"/>
                    <a:pt x="5346" y="19146"/>
                    <a:pt x="5346" y="19158"/>
                  </a:cubicBezTo>
                  <a:cubicBezTo>
                    <a:pt x="5358" y="19158"/>
                    <a:pt x="5358" y="19170"/>
                    <a:pt x="5358" y="19170"/>
                  </a:cubicBezTo>
                  <a:cubicBezTo>
                    <a:pt x="6085" y="20039"/>
                    <a:pt x="6906" y="20884"/>
                    <a:pt x="7787" y="21670"/>
                  </a:cubicBezTo>
                  <a:cubicBezTo>
                    <a:pt x="7799" y="21670"/>
                    <a:pt x="7799" y="21694"/>
                    <a:pt x="7811" y="21694"/>
                  </a:cubicBezTo>
                  <a:cubicBezTo>
                    <a:pt x="7894" y="21765"/>
                    <a:pt x="7978" y="21837"/>
                    <a:pt x="8049" y="21908"/>
                  </a:cubicBezTo>
                  <a:cubicBezTo>
                    <a:pt x="8109" y="21968"/>
                    <a:pt x="8192" y="22027"/>
                    <a:pt x="8263" y="22087"/>
                  </a:cubicBezTo>
                  <a:cubicBezTo>
                    <a:pt x="8335" y="22111"/>
                    <a:pt x="8406" y="22134"/>
                    <a:pt x="8490" y="22146"/>
                  </a:cubicBezTo>
                  <a:cubicBezTo>
                    <a:pt x="8740" y="22230"/>
                    <a:pt x="8990" y="22289"/>
                    <a:pt x="9228" y="22325"/>
                  </a:cubicBezTo>
                  <a:cubicBezTo>
                    <a:pt x="9264" y="22325"/>
                    <a:pt x="9299" y="22349"/>
                    <a:pt x="9335" y="22349"/>
                  </a:cubicBezTo>
                  <a:cubicBezTo>
                    <a:pt x="9430" y="22361"/>
                    <a:pt x="9502" y="22372"/>
                    <a:pt x="9585" y="22384"/>
                  </a:cubicBezTo>
                  <a:cubicBezTo>
                    <a:pt x="9787" y="22420"/>
                    <a:pt x="9978" y="22444"/>
                    <a:pt x="10157" y="22468"/>
                  </a:cubicBezTo>
                  <a:cubicBezTo>
                    <a:pt x="10192" y="22468"/>
                    <a:pt x="10240" y="22480"/>
                    <a:pt x="10288" y="22480"/>
                  </a:cubicBezTo>
                  <a:cubicBezTo>
                    <a:pt x="10514" y="22492"/>
                    <a:pt x="10728" y="22503"/>
                    <a:pt x="10942" y="22503"/>
                  </a:cubicBezTo>
                  <a:cubicBezTo>
                    <a:pt x="11252" y="22503"/>
                    <a:pt x="11561" y="22492"/>
                    <a:pt x="11847" y="22444"/>
                  </a:cubicBezTo>
                  <a:cubicBezTo>
                    <a:pt x="11942" y="22432"/>
                    <a:pt x="12014" y="22420"/>
                    <a:pt x="12085" y="22408"/>
                  </a:cubicBezTo>
                  <a:cubicBezTo>
                    <a:pt x="12133" y="22408"/>
                    <a:pt x="12193" y="22384"/>
                    <a:pt x="12252" y="22372"/>
                  </a:cubicBezTo>
                  <a:cubicBezTo>
                    <a:pt x="12395" y="22349"/>
                    <a:pt x="12550" y="22301"/>
                    <a:pt x="12681" y="22253"/>
                  </a:cubicBezTo>
                  <a:cubicBezTo>
                    <a:pt x="12716" y="22253"/>
                    <a:pt x="12752" y="22241"/>
                    <a:pt x="12788" y="22230"/>
                  </a:cubicBezTo>
                  <a:cubicBezTo>
                    <a:pt x="12931" y="22182"/>
                    <a:pt x="13050" y="22122"/>
                    <a:pt x="13193" y="22063"/>
                  </a:cubicBezTo>
                  <a:cubicBezTo>
                    <a:pt x="13240" y="22027"/>
                    <a:pt x="13276" y="22015"/>
                    <a:pt x="13324" y="21991"/>
                  </a:cubicBezTo>
                  <a:cubicBezTo>
                    <a:pt x="13371" y="21956"/>
                    <a:pt x="13419" y="21944"/>
                    <a:pt x="13455" y="21908"/>
                  </a:cubicBezTo>
                  <a:cubicBezTo>
                    <a:pt x="13478" y="21896"/>
                    <a:pt x="13490" y="21896"/>
                    <a:pt x="13502" y="21884"/>
                  </a:cubicBezTo>
                  <a:lnTo>
                    <a:pt x="16455" y="20170"/>
                  </a:lnTo>
                  <a:cubicBezTo>
                    <a:pt x="16467" y="20158"/>
                    <a:pt x="16479" y="20158"/>
                    <a:pt x="16491" y="20146"/>
                  </a:cubicBezTo>
                  <a:cubicBezTo>
                    <a:pt x="16514" y="20122"/>
                    <a:pt x="16538" y="20110"/>
                    <a:pt x="16550" y="20098"/>
                  </a:cubicBezTo>
                  <a:lnTo>
                    <a:pt x="16550" y="20098"/>
                  </a:lnTo>
                  <a:cubicBezTo>
                    <a:pt x="16336" y="21702"/>
                    <a:pt x="15577" y="22880"/>
                    <a:pt x="14402" y="23559"/>
                  </a:cubicBezTo>
                  <a:lnTo>
                    <a:pt x="14402" y="23559"/>
                  </a:lnTo>
                  <a:lnTo>
                    <a:pt x="17407" y="21825"/>
                  </a:lnTo>
                  <a:cubicBezTo>
                    <a:pt x="18800" y="21015"/>
                    <a:pt x="19610" y="19515"/>
                    <a:pt x="19610" y="17431"/>
                  </a:cubicBezTo>
                  <a:lnTo>
                    <a:pt x="19634" y="9823"/>
                  </a:lnTo>
                  <a:lnTo>
                    <a:pt x="18574" y="8514"/>
                  </a:lnTo>
                  <a:lnTo>
                    <a:pt x="16014" y="5501"/>
                  </a:lnTo>
                  <a:lnTo>
                    <a:pt x="11359" y="1"/>
                  </a:lnTo>
                  <a:close/>
                  <a:moveTo>
                    <a:pt x="14402" y="23559"/>
                  </a:moveTo>
                  <a:lnTo>
                    <a:pt x="14395" y="23563"/>
                  </a:lnTo>
                  <a:cubicBezTo>
                    <a:pt x="14398" y="23562"/>
                    <a:pt x="14400" y="23560"/>
                    <a:pt x="14402" y="235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2901;p34">
              <a:extLst>
                <a:ext uri="{FF2B5EF4-FFF2-40B4-BE49-F238E27FC236}">
                  <a16:creationId xmlns:a16="http://schemas.microsoft.com/office/drawing/2014/main" id="{CE14F0C9-ADED-182F-0BEE-9FA981E2881E}"/>
                </a:ext>
              </a:extLst>
            </p:cNvPr>
            <p:cNvSpPr/>
            <p:nvPr/>
          </p:nvSpPr>
          <p:spPr>
            <a:xfrm>
              <a:off x="3767125" y="2676050"/>
              <a:ext cx="490850" cy="589100"/>
            </a:xfrm>
            <a:custGeom>
              <a:avLst/>
              <a:gdLst/>
              <a:ahLst/>
              <a:cxnLst/>
              <a:rect l="l" t="t" r="r" b="b"/>
              <a:pathLst>
                <a:path w="19634" h="23564" fill="none" extrusionOk="0">
                  <a:moveTo>
                    <a:pt x="19634" y="9823"/>
                  </a:moveTo>
                  <a:lnTo>
                    <a:pt x="19610" y="17431"/>
                  </a:lnTo>
                  <a:cubicBezTo>
                    <a:pt x="19610" y="19515"/>
                    <a:pt x="18800" y="21015"/>
                    <a:pt x="17407" y="21825"/>
                  </a:cubicBezTo>
                  <a:lnTo>
                    <a:pt x="14395" y="23563"/>
                  </a:lnTo>
                  <a:cubicBezTo>
                    <a:pt x="15574" y="22884"/>
                    <a:pt x="16336" y="21706"/>
                    <a:pt x="16550" y="20098"/>
                  </a:cubicBezTo>
                  <a:cubicBezTo>
                    <a:pt x="16538" y="20110"/>
                    <a:pt x="16514" y="20122"/>
                    <a:pt x="16491" y="20146"/>
                  </a:cubicBezTo>
                  <a:cubicBezTo>
                    <a:pt x="16479" y="20158"/>
                    <a:pt x="16467" y="20158"/>
                    <a:pt x="16455" y="20170"/>
                  </a:cubicBezTo>
                  <a:lnTo>
                    <a:pt x="13502" y="21884"/>
                  </a:lnTo>
                  <a:lnTo>
                    <a:pt x="13502" y="21884"/>
                  </a:lnTo>
                  <a:cubicBezTo>
                    <a:pt x="13490" y="21896"/>
                    <a:pt x="13478" y="21896"/>
                    <a:pt x="13455" y="21908"/>
                  </a:cubicBezTo>
                  <a:cubicBezTo>
                    <a:pt x="13419" y="21944"/>
                    <a:pt x="13371" y="21956"/>
                    <a:pt x="13324" y="21991"/>
                  </a:cubicBezTo>
                  <a:cubicBezTo>
                    <a:pt x="13276" y="22015"/>
                    <a:pt x="13240" y="22027"/>
                    <a:pt x="13193" y="22063"/>
                  </a:cubicBezTo>
                  <a:cubicBezTo>
                    <a:pt x="13050" y="22122"/>
                    <a:pt x="12931" y="22182"/>
                    <a:pt x="12788" y="22230"/>
                  </a:cubicBezTo>
                  <a:cubicBezTo>
                    <a:pt x="12752" y="22241"/>
                    <a:pt x="12716" y="22253"/>
                    <a:pt x="12681" y="22253"/>
                  </a:cubicBezTo>
                  <a:cubicBezTo>
                    <a:pt x="12550" y="22301"/>
                    <a:pt x="12395" y="22349"/>
                    <a:pt x="12252" y="22372"/>
                  </a:cubicBezTo>
                  <a:cubicBezTo>
                    <a:pt x="12193" y="22384"/>
                    <a:pt x="12133" y="22408"/>
                    <a:pt x="12085" y="22408"/>
                  </a:cubicBezTo>
                  <a:cubicBezTo>
                    <a:pt x="12014" y="22420"/>
                    <a:pt x="11942" y="22432"/>
                    <a:pt x="11847" y="22444"/>
                  </a:cubicBezTo>
                  <a:cubicBezTo>
                    <a:pt x="11561" y="22492"/>
                    <a:pt x="11252" y="22503"/>
                    <a:pt x="10942" y="22503"/>
                  </a:cubicBezTo>
                  <a:cubicBezTo>
                    <a:pt x="10728" y="22503"/>
                    <a:pt x="10514" y="22492"/>
                    <a:pt x="10288" y="22480"/>
                  </a:cubicBezTo>
                  <a:cubicBezTo>
                    <a:pt x="10240" y="22480"/>
                    <a:pt x="10192" y="22468"/>
                    <a:pt x="10157" y="22468"/>
                  </a:cubicBezTo>
                  <a:cubicBezTo>
                    <a:pt x="9978" y="22444"/>
                    <a:pt x="9787" y="22420"/>
                    <a:pt x="9585" y="22384"/>
                  </a:cubicBezTo>
                  <a:cubicBezTo>
                    <a:pt x="9502" y="22372"/>
                    <a:pt x="9430" y="22361"/>
                    <a:pt x="9335" y="22349"/>
                  </a:cubicBezTo>
                  <a:cubicBezTo>
                    <a:pt x="9299" y="22349"/>
                    <a:pt x="9264" y="22325"/>
                    <a:pt x="9228" y="22325"/>
                  </a:cubicBezTo>
                  <a:cubicBezTo>
                    <a:pt x="8990" y="22289"/>
                    <a:pt x="8740" y="22230"/>
                    <a:pt x="8490" y="22146"/>
                  </a:cubicBezTo>
                  <a:cubicBezTo>
                    <a:pt x="8406" y="22134"/>
                    <a:pt x="8335" y="22111"/>
                    <a:pt x="8263" y="22087"/>
                  </a:cubicBezTo>
                  <a:cubicBezTo>
                    <a:pt x="8192" y="22027"/>
                    <a:pt x="8109" y="21968"/>
                    <a:pt x="8049" y="21908"/>
                  </a:cubicBezTo>
                  <a:cubicBezTo>
                    <a:pt x="7978" y="21837"/>
                    <a:pt x="7894" y="21765"/>
                    <a:pt x="7811" y="21694"/>
                  </a:cubicBezTo>
                  <a:cubicBezTo>
                    <a:pt x="7799" y="21694"/>
                    <a:pt x="7799" y="21670"/>
                    <a:pt x="7787" y="21670"/>
                  </a:cubicBezTo>
                  <a:cubicBezTo>
                    <a:pt x="6906" y="20884"/>
                    <a:pt x="6085" y="20039"/>
                    <a:pt x="5358" y="19170"/>
                  </a:cubicBezTo>
                  <a:cubicBezTo>
                    <a:pt x="5358" y="19170"/>
                    <a:pt x="5358" y="19158"/>
                    <a:pt x="5346" y="19158"/>
                  </a:cubicBezTo>
                  <a:cubicBezTo>
                    <a:pt x="5346" y="19146"/>
                    <a:pt x="5335" y="19146"/>
                    <a:pt x="5335" y="19134"/>
                  </a:cubicBezTo>
                  <a:cubicBezTo>
                    <a:pt x="5096" y="18848"/>
                    <a:pt x="4870" y="18562"/>
                    <a:pt x="4644" y="18265"/>
                  </a:cubicBezTo>
                  <a:cubicBezTo>
                    <a:pt x="4346" y="17860"/>
                    <a:pt x="4049" y="17467"/>
                    <a:pt x="3787" y="17062"/>
                  </a:cubicBezTo>
                  <a:cubicBezTo>
                    <a:pt x="3549" y="16693"/>
                    <a:pt x="3310" y="16312"/>
                    <a:pt x="3096" y="15943"/>
                  </a:cubicBezTo>
                  <a:cubicBezTo>
                    <a:pt x="2846" y="15514"/>
                    <a:pt x="2620" y="15086"/>
                    <a:pt x="2429" y="14645"/>
                  </a:cubicBezTo>
                  <a:cubicBezTo>
                    <a:pt x="2370" y="14526"/>
                    <a:pt x="2322" y="14407"/>
                    <a:pt x="2263" y="14288"/>
                  </a:cubicBezTo>
                  <a:cubicBezTo>
                    <a:pt x="1655" y="12895"/>
                    <a:pt x="1322" y="11550"/>
                    <a:pt x="1322" y="10359"/>
                  </a:cubicBezTo>
                  <a:lnTo>
                    <a:pt x="1346" y="3692"/>
                  </a:lnTo>
                  <a:lnTo>
                    <a:pt x="1346" y="3692"/>
                  </a:lnTo>
                  <a:lnTo>
                    <a:pt x="4346" y="1953"/>
                  </a:lnTo>
                  <a:lnTo>
                    <a:pt x="4346" y="1953"/>
                  </a:lnTo>
                  <a:lnTo>
                    <a:pt x="6466" y="1894"/>
                  </a:lnTo>
                  <a:lnTo>
                    <a:pt x="8418" y="1846"/>
                  </a:lnTo>
                  <a:lnTo>
                    <a:pt x="8335" y="1763"/>
                  </a:lnTo>
                  <a:lnTo>
                    <a:pt x="7894" y="1775"/>
                  </a:lnTo>
                  <a:lnTo>
                    <a:pt x="3477" y="1882"/>
                  </a:lnTo>
                  <a:lnTo>
                    <a:pt x="893" y="1941"/>
                  </a:lnTo>
                  <a:lnTo>
                    <a:pt x="1" y="1953"/>
                  </a:lnTo>
                  <a:lnTo>
                    <a:pt x="3013" y="215"/>
                  </a:lnTo>
                  <a:lnTo>
                    <a:pt x="3906" y="179"/>
                  </a:lnTo>
                  <a:lnTo>
                    <a:pt x="6478" y="120"/>
                  </a:lnTo>
                  <a:lnTo>
                    <a:pt x="10895" y="24"/>
                  </a:lnTo>
                  <a:lnTo>
                    <a:pt x="11359" y="1"/>
                  </a:lnTo>
                  <a:lnTo>
                    <a:pt x="16014" y="5501"/>
                  </a:lnTo>
                  <a:lnTo>
                    <a:pt x="18574" y="8514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2902;p34">
              <a:extLst>
                <a:ext uri="{FF2B5EF4-FFF2-40B4-BE49-F238E27FC236}">
                  <a16:creationId xmlns:a16="http://schemas.microsoft.com/office/drawing/2014/main" id="{55AE49D5-6509-75C1-D07D-B098EFB5C699}"/>
                </a:ext>
              </a:extLst>
            </p:cNvPr>
            <p:cNvSpPr/>
            <p:nvPr/>
          </p:nvSpPr>
          <p:spPr>
            <a:xfrm>
              <a:off x="3800475" y="2763850"/>
              <a:ext cx="348575" cy="475400"/>
            </a:xfrm>
            <a:custGeom>
              <a:avLst/>
              <a:gdLst/>
              <a:ahLst/>
              <a:cxnLst/>
              <a:rect l="l" t="t" r="r" b="b"/>
              <a:pathLst>
                <a:path w="13943" h="19016" extrusionOk="0">
                  <a:moveTo>
                    <a:pt x="6074" y="3138"/>
                  </a:moveTo>
                  <a:cubicBezTo>
                    <a:pt x="6223" y="3138"/>
                    <a:pt x="6382" y="3163"/>
                    <a:pt x="6548" y="3216"/>
                  </a:cubicBezTo>
                  <a:cubicBezTo>
                    <a:pt x="6691" y="3263"/>
                    <a:pt x="6846" y="3335"/>
                    <a:pt x="7001" y="3430"/>
                  </a:cubicBezTo>
                  <a:cubicBezTo>
                    <a:pt x="8180" y="4097"/>
                    <a:pt x="9120" y="5740"/>
                    <a:pt x="9120" y="7073"/>
                  </a:cubicBezTo>
                  <a:cubicBezTo>
                    <a:pt x="9120" y="7954"/>
                    <a:pt x="8703" y="8502"/>
                    <a:pt x="8072" y="8562"/>
                  </a:cubicBezTo>
                  <a:lnTo>
                    <a:pt x="9537" y="16515"/>
                  </a:lnTo>
                  <a:lnTo>
                    <a:pt x="4858" y="13812"/>
                  </a:lnTo>
                  <a:lnTo>
                    <a:pt x="6251" y="7681"/>
                  </a:lnTo>
                  <a:cubicBezTo>
                    <a:pt x="5441" y="6883"/>
                    <a:pt x="4893" y="5656"/>
                    <a:pt x="4893" y="4633"/>
                  </a:cubicBezTo>
                  <a:cubicBezTo>
                    <a:pt x="4893" y="3691"/>
                    <a:pt x="5378" y="3138"/>
                    <a:pt x="6074" y="3138"/>
                  </a:cubicBezTo>
                  <a:close/>
                  <a:moveTo>
                    <a:pt x="6989" y="1"/>
                  </a:moveTo>
                  <a:lnTo>
                    <a:pt x="6548" y="13"/>
                  </a:lnTo>
                  <a:lnTo>
                    <a:pt x="2119" y="120"/>
                  </a:lnTo>
                  <a:lnTo>
                    <a:pt x="12" y="180"/>
                  </a:lnTo>
                  <a:lnTo>
                    <a:pt x="0" y="6847"/>
                  </a:lnTo>
                  <a:cubicBezTo>
                    <a:pt x="0" y="8038"/>
                    <a:pt x="321" y="9383"/>
                    <a:pt x="929" y="10776"/>
                  </a:cubicBezTo>
                  <a:cubicBezTo>
                    <a:pt x="988" y="10895"/>
                    <a:pt x="1036" y="11014"/>
                    <a:pt x="1095" y="11133"/>
                  </a:cubicBezTo>
                  <a:cubicBezTo>
                    <a:pt x="1286" y="11562"/>
                    <a:pt x="1512" y="12002"/>
                    <a:pt x="1762" y="12431"/>
                  </a:cubicBezTo>
                  <a:cubicBezTo>
                    <a:pt x="1976" y="12800"/>
                    <a:pt x="2215" y="13169"/>
                    <a:pt x="2453" y="13550"/>
                  </a:cubicBezTo>
                  <a:cubicBezTo>
                    <a:pt x="2715" y="13943"/>
                    <a:pt x="3012" y="14348"/>
                    <a:pt x="3310" y="14753"/>
                  </a:cubicBezTo>
                  <a:cubicBezTo>
                    <a:pt x="3548" y="15050"/>
                    <a:pt x="3774" y="15348"/>
                    <a:pt x="4024" y="15646"/>
                  </a:cubicBezTo>
                  <a:cubicBezTo>
                    <a:pt x="4774" y="16527"/>
                    <a:pt x="5584" y="17372"/>
                    <a:pt x="6477" y="18170"/>
                  </a:cubicBezTo>
                  <a:cubicBezTo>
                    <a:pt x="6560" y="18253"/>
                    <a:pt x="6644" y="18325"/>
                    <a:pt x="6715" y="18396"/>
                  </a:cubicBezTo>
                  <a:cubicBezTo>
                    <a:pt x="6775" y="18456"/>
                    <a:pt x="6858" y="18515"/>
                    <a:pt x="6929" y="18575"/>
                  </a:cubicBezTo>
                  <a:cubicBezTo>
                    <a:pt x="7001" y="18587"/>
                    <a:pt x="7072" y="18622"/>
                    <a:pt x="7156" y="18634"/>
                  </a:cubicBezTo>
                  <a:cubicBezTo>
                    <a:pt x="7406" y="18706"/>
                    <a:pt x="7656" y="18777"/>
                    <a:pt x="7894" y="18813"/>
                  </a:cubicBezTo>
                  <a:cubicBezTo>
                    <a:pt x="8013" y="18849"/>
                    <a:pt x="8132" y="18872"/>
                    <a:pt x="8251" y="18884"/>
                  </a:cubicBezTo>
                  <a:cubicBezTo>
                    <a:pt x="8489" y="18932"/>
                    <a:pt x="8727" y="18968"/>
                    <a:pt x="8954" y="18980"/>
                  </a:cubicBezTo>
                  <a:cubicBezTo>
                    <a:pt x="9180" y="18991"/>
                    <a:pt x="9394" y="19015"/>
                    <a:pt x="9608" y="19015"/>
                  </a:cubicBezTo>
                  <a:cubicBezTo>
                    <a:pt x="9918" y="19015"/>
                    <a:pt x="10227" y="18991"/>
                    <a:pt x="10513" y="18956"/>
                  </a:cubicBezTo>
                  <a:cubicBezTo>
                    <a:pt x="10608" y="18932"/>
                    <a:pt x="10680" y="18920"/>
                    <a:pt x="10751" y="18908"/>
                  </a:cubicBezTo>
                  <a:cubicBezTo>
                    <a:pt x="10799" y="18908"/>
                    <a:pt x="10859" y="18896"/>
                    <a:pt x="10918" y="18872"/>
                  </a:cubicBezTo>
                  <a:cubicBezTo>
                    <a:pt x="11240" y="18801"/>
                    <a:pt x="11561" y="18694"/>
                    <a:pt x="11835" y="18563"/>
                  </a:cubicBezTo>
                  <a:cubicBezTo>
                    <a:pt x="11882" y="18527"/>
                    <a:pt x="11930" y="18515"/>
                    <a:pt x="11978" y="18491"/>
                  </a:cubicBezTo>
                  <a:cubicBezTo>
                    <a:pt x="12037" y="18456"/>
                    <a:pt x="12097" y="18420"/>
                    <a:pt x="12156" y="18384"/>
                  </a:cubicBezTo>
                  <a:cubicBezTo>
                    <a:pt x="13287" y="17717"/>
                    <a:pt x="13930" y="16527"/>
                    <a:pt x="13930" y="14884"/>
                  </a:cubicBezTo>
                  <a:lnTo>
                    <a:pt x="13942" y="8216"/>
                  </a:lnTo>
                  <a:lnTo>
                    <a:pt x="11632" y="5502"/>
                  </a:lnTo>
                  <a:lnTo>
                    <a:pt x="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2903;p34">
              <a:extLst>
                <a:ext uri="{FF2B5EF4-FFF2-40B4-BE49-F238E27FC236}">
                  <a16:creationId xmlns:a16="http://schemas.microsoft.com/office/drawing/2014/main" id="{AB28391A-46A0-74E6-5018-4B95261E8647}"/>
                </a:ext>
              </a:extLst>
            </p:cNvPr>
            <p:cNvSpPr/>
            <p:nvPr/>
          </p:nvSpPr>
          <p:spPr>
            <a:xfrm>
              <a:off x="3800475" y="2763850"/>
              <a:ext cx="348575" cy="475400"/>
            </a:xfrm>
            <a:custGeom>
              <a:avLst/>
              <a:gdLst/>
              <a:ahLst/>
              <a:cxnLst/>
              <a:rect l="l" t="t" r="r" b="b"/>
              <a:pathLst>
                <a:path w="13943" h="19016" fill="none" extrusionOk="0">
                  <a:moveTo>
                    <a:pt x="11632" y="5502"/>
                  </a:moveTo>
                  <a:lnTo>
                    <a:pt x="13942" y="8216"/>
                  </a:lnTo>
                  <a:lnTo>
                    <a:pt x="13930" y="14884"/>
                  </a:lnTo>
                  <a:cubicBezTo>
                    <a:pt x="13930" y="16527"/>
                    <a:pt x="13287" y="17717"/>
                    <a:pt x="12156" y="18384"/>
                  </a:cubicBezTo>
                  <a:cubicBezTo>
                    <a:pt x="12097" y="18420"/>
                    <a:pt x="12037" y="18456"/>
                    <a:pt x="11978" y="18491"/>
                  </a:cubicBezTo>
                  <a:cubicBezTo>
                    <a:pt x="11930" y="18515"/>
                    <a:pt x="11882" y="18527"/>
                    <a:pt x="11835" y="18563"/>
                  </a:cubicBezTo>
                  <a:cubicBezTo>
                    <a:pt x="11561" y="18694"/>
                    <a:pt x="11240" y="18801"/>
                    <a:pt x="10918" y="18872"/>
                  </a:cubicBezTo>
                  <a:cubicBezTo>
                    <a:pt x="10859" y="18896"/>
                    <a:pt x="10799" y="18908"/>
                    <a:pt x="10751" y="18908"/>
                  </a:cubicBezTo>
                  <a:cubicBezTo>
                    <a:pt x="10680" y="18920"/>
                    <a:pt x="10608" y="18932"/>
                    <a:pt x="10513" y="18956"/>
                  </a:cubicBezTo>
                  <a:cubicBezTo>
                    <a:pt x="10227" y="18991"/>
                    <a:pt x="9918" y="19015"/>
                    <a:pt x="9608" y="19015"/>
                  </a:cubicBezTo>
                  <a:cubicBezTo>
                    <a:pt x="9394" y="19015"/>
                    <a:pt x="9180" y="18991"/>
                    <a:pt x="8954" y="18980"/>
                  </a:cubicBezTo>
                  <a:cubicBezTo>
                    <a:pt x="8727" y="18968"/>
                    <a:pt x="8489" y="18932"/>
                    <a:pt x="8251" y="18884"/>
                  </a:cubicBezTo>
                  <a:cubicBezTo>
                    <a:pt x="8132" y="18872"/>
                    <a:pt x="8013" y="18849"/>
                    <a:pt x="7894" y="18813"/>
                  </a:cubicBezTo>
                  <a:cubicBezTo>
                    <a:pt x="7656" y="18777"/>
                    <a:pt x="7406" y="18706"/>
                    <a:pt x="7156" y="18634"/>
                  </a:cubicBezTo>
                  <a:cubicBezTo>
                    <a:pt x="7072" y="18622"/>
                    <a:pt x="7001" y="18587"/>
                    <a:pt x="6929" y="18575"/>
                  </a:cubicBezTo>
                  <a:cubicBezTo>
                    <a:pt x="6858" y="18515"/>
                    <a:pt x="6775" y="18456"/>
                    <a:pt x="6715" y="18396"/>
                  </a:cubicBezTo>
                  <a:cubicBezTo>
                    <a:pt x="6644" y="18325"/>
                    <a:pt x="6560" y="18253"/>
                    <a:pt x="6477" y="18170"/>
                  </a:cubicBezTo>
                  <a:cubicBezTo>
                    <a:pt x="5584" y="17372"/>
                    <a:pt x="4774" y="16527"/>
                    <a:pt x="4024" y="15646"/>
                  </a:cubicBezTo>
                  <a:cubicBezTo>
                    <a:pt x="3774" y="15348"/>
                    <a:pt x="3548" y="15050"/>
                    <a:pt x="3310" y="14753"/>
                  </a:cubicBezTo>
                  <a:cubicBezTo>
                    <a:pt x="3012" y="14348"/>
                    <a:pt x="2715" y="13943"/>
                    <a:pt x="2453" y="13550"/>
                  </a:cubicBezTo>
                  <a:cubicBezTo>
                    <a:pt x="2215" y="13169"/>
                    <a:pt x="1976" y="12800"/>
                    <a:pt x="1762" y="12431"/>
                  </a:cubicBezTo>
                  <a:cubicBezTo>
                    <a:pt x="1512" y="12002"/>
                    <a:pt x="1286" y="11562"/>
                    <a:pt x="1095" y="11133"/>
                  </a:cubicBezTo>
                  <a:cubicBezTo>
                    <a:pt x="1036" y="11014"/>
                    <a:pt x="988" y="10895"/>
                    <a:pt x="929" y="10776"/>
                  </a:cubicBezTo>
                  <a:cubicBezTo>
                    <a:pt x="321" y="9383"/>
                    <a:pt x="0" y="8038"/>
                    <a:pt x="0" y="6847"/>
                  </a:cubicBezTo>
                  <a:lnTo>
                    <a:pt x="12" y="180"/>
                  </a:lnTo>
                  <a:lnTo>
                    <a:pt x="2119" y="120"/>
                  </a:lnTo>
                  <a:lnTo>
                    <a:pt x="6548" y="13"/>
                  </a:lnTo>
                  <a:lnTo>
                    <a:pt x="6989" y="1"/>
                  </a:lnTo>
                  <a:close/>
                  <a:moveTo>
                    <a:pt x="4858" y="13812"/>
                  </a:moveTo>
                  <a:lnTo>
                    <a:pt x="9537" y="16515"/>
                  </a:lnTo>
                  <a:lnTo>
                    <a:pt x="8072" y="8562"/>
                  </a:lnTo>
                  <a:cubicBezTo>
                    <a:pt x="8703" y="8502"/>
                    <a:pt x="9120" y="7954"/>
                    <a:pt x="9120" y="7073"/>
                  </a:cubicBezTo>
                  <a:cubicBezTo>
                    <a:pt x="9120" y="5740"/>
                    <a:pt x="8180" y="4097"/>
                    <a:pt x="7001" y="3430"/>
                  </a:cubicBezTo>
                  <a:cubicBezTo>
                    <a:pt x="6846" y="3335"/>
                    <a:pt x="6691" y="3263"/>
                    <a:pt x="6548" y="3216"/>
                  </a:cubicBezTo>
                  <a:cubicBezTo>
                    <a:pt x="5608" y="2918"/>
                    <a:pt x="4893" y="3490"/>
                    <a:pt x="4893" y="4633"/>
                  </a:cubicBezTo>
                  <a:cubicBezTo>
                    <a:pt x="4893" y="5656"/>
                    <a:pt x="5441" y="6883"/>
                    <a:pt x="6251" y="7681"/>
                  </a:cubicBezTo>
                  <a:lnTo>
                    <a:pt x="4858" y="13812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2904;p34">
              <a:extLst>
                <a:ext uri="{FF2B5EF4-FFF2-40B4-BE49-F238E27FC236}">
                  <a16:creationId xmlns:a16="http://schemas.microsoft.com/office/drawing/2014/main" id="{634689A2-7DEC-A03A-5737-C81AE77DC077}"/>
                </a:ext>
              </a:extLst>
            </p:cNvPr>
            <p:cNvSpPr/>
            <p:nvPr/>
          </p:nvSpPr>
          <p:spPr>
            <a:xfrm>
              <a:off x="3766525" y="2719800"/>
              <a:ext cx="416750" cy="562750"/>
            </a:xfrm>
            <a:custGeom>
              <a:avLst/>
              <a:gdLst/>
              <a:ahLst/>
              <a:cxnLst/>
              <a:rect l="l" t="t" r="r" b="b"/>
              <a:pathLst>
                <a:path w="16670" h="22510" extrusionOk="0">
                  <a:moveTo>
                    <a:pt x="8347" y="1763"/>
                  </a:moveTo>
                  <a:lnTo>
                    <a:pt x="15300" y="9978"/>
                  </a:lnTo>
                  <a:lnTo>
                    <a:pt x="15265" y="16670"/>
                  </a:lnTo>
                  <a:cubicBezTo>
                    <a:pt x="15253" y="18289"/>
                    <a:pt x="14610" y="19491"/>
                    <a:pt x="13490" y="20158"/>
                  </a:cubicBezTo>
                  <a:cubicBezTo>
                    <a:pt x="13431" y="20206"/>
                    <a:pt x="13371" y="20241"/>
                    <a:pt x="13312" y="20265"/>
                  </a:cubicBezTo>
                  <a:cubicBezTo>
                    <a:pt x="13276" y="20301"/>
                    <a:pt x="13229" y="20325"/>
                    <a:pt x="13181" y="20337"/>
                  </a:cubicBezTo>
                  <a:cubicBezTo>
                    <a:pt x="12895" y="20480"/>
                    <a:pt x="12586" y="20575"/>
                    <a:pt x="12264" y="20658"/>
                  </a:cubicBezTo>
                  <a:cubicBezTo>
                    <a:pt x="12217" y="20670"/>
                    <a:pt x="12157" y="20670"/>
                    <a:pt x="12097" y="20682"/>
                  </a:cubicBezTo>
                  <a:cubicBezTo>
                    <a:pt x="12026" y="20694"/>
                    <a:pt x="11931" y="20718"/>
                    <a:pt x="11859" y="20730"/>
                  </a:cubicBezTo>
                  <a:cubicBezTo>
                    <a:pt x="11574" y="20777"/>
                    <a:pt x="11264" y="20789"/>
                    <a:pt x="10954" y="20789"/>
                  </a:cubicBezTo>
                  <a:cubicBezTo>
                    <a:pt x="10740" y="20789"/>
                    <a:pt x="10538" y="20777"/>
                    <a:pt x="10300" y="20753"/>
                  </a:cubicBezTo>
                  <a:cubicBezTo>
                    <a:pt x="10061" y="20742"/>
                    <a:pt x="9835" y="20718"/>
                    <a:pt x="9597" y="20670"/>
                  </a:cubicBezTo>
                  <a:cubicBezTo>
                    <a:pt x="9478" y="20634"/>
                    <a:pt x="9359" y="20622"/>
                    <a:pt x="9240" y="20599"/>
                  </a:cubicBezTo>
                  <a:cubicBezTo>
                    <a:pt x="9002" y="20551"/>
                    <a:pt x="8752" y="20491"/>
                    <a:pt x="8490" y="20420"/>
                  </a:cubicBezTo>
                  <a:cubicBezTo>
                    <a:pt x="8418" y="20396"/>
                    <a:pt x="8347" y="20372"/>
                    <a:pt x="8276" y="20361"/>
                  </a:cubicBezTo>
                  <a:cubicBezTo>
                    <a:pt x="8192" y="20289"/>
                    <a:pt x="8133" y="20241"/>
                    <a:pt x="8061" y="20182"/>
                  </a:cubicBezTo>
                  <a:cubicBezTo>
                    <a:pt x="7990" y="20099"/>
                    <a:pt x="7895" y="20027"/>
                    <a:pt x="7823" y="19956"/>
                  </a:cubicBezTo>
                  <a:cubicBezTo>
                    <a:pt x="6930" y="19146"/>
                    <a:pt x="6109" y="18289"/>
                    <a:pt x="5370" y="17408"/>
                  </a:cubicBezTo>
                  <a:cubicBezTo>
                    <a:pt x="5120" y="17110"/>
                    <a:pt x="4882" y="16812"/>
                    <a:pt x="4656" y="16515"/>
                  </a:cubicBezTo>
                  <a:cubicBezTo>
                    <a:pt x="4358" y="16110"/>
                    <a:pt x="4073" y="15717"/>
                    <a:pt x="3811" y="15312"/>
                  </a:cubicBezTo>
                  <a:cubicBezTo>
                    <a:pt x="3573" y="14931"/>
                    <a:pt x="3334" y="14562"/>
                    <a:pt x="3120" y="14193"/>
                  </a:cubicBezTo>
                  <a:cubicBezTo>
                    <a:pt x="2870" y="13764"/>
                    <a:pt x="2644" y="13324"/>
                    <a:pt x="2453" y="12895"/>
                  </a:cubicBezTo>
                  <a:cubicBezTo>
                    <a:pt x="2394" y="12776"/>
                    <a:pt x="2346" y="12657"/>
                    <a:pt x="2287" y="12538"/>
                  </a:cubicBezTo>
                  <a:cubicBezTo>
                    <a:pt x="1679" y="11145"/>
                    <a:pt x="1346" y="9800"/>
                    <a:pt x="1346" y="8609"/>
                  </a:cubicBezTo>
                  <a:lnTo>
                    <a:pt x="1370" y="1942"/>
                  </a:lnTo>
                  <a:lnTo>
                    <a:pt x="7883" y="1787"/>
                  </a:lnTo>
                  <a:lnTo>
                    <a:pt x="8347" y="1763"/>
                  </a:lnTo>
                  <a:close/>
                  <a:moveTo>
                    <a:pt x="8359" y="1"/>
                  </a:moveTo>
                  <a:lnTo>
                    <a:pt x="7906" y="13"/>
                  </a:lnTo>
                  <a:lnTo>
                    <a:pt x="3477" y="120"/>
                  </a:lnTo>
                  <a:lnTo>
                    <a:pt x="906" y="179"/>
                  </a:lnTo>
                  <a:lnTo>
                    <a:pt x="13" y="203"/>
                  </a:lnTo>
                  <a:lnTo>
                    <a:pt x="1" y="7811"/>
                  </a:lnTo>
                  <a:cubicBezTo>
                    <a:pt x="1" y="11907"/>
                    <a:pt x="3108" y="17396"/>
                    <a:pt x="7752" y="21456"/>
                  </a:cubicBezTo>
                  <a:cubicBezTo>
                    <a:pt x="7799" y="21492"/>
                    <a:pt x="7823" y="21515"/>
                    <a:pt x="7859" y="21551"/>
                  </a:cubicBezTo>
                  <a:cubicBezTo>
                    <a:pt x="7942" y="21634"/>
                    <a:pt x="8037" y="21706"/>
                    <a:pt x="8145" y="21801"/>
                  </a:cubicBezTo>
                  <a:lnTo>
                    <a:pt x="8299" y="21932"/>
                  </a:lnTo>
                  <a:lnTo>
                    <a:pt x="8466" y="21980"/>
                  </a:lnTo>
                  <a:cubicBezTo>
                    <a:pt x="8597" y="22027"/>
                    <a:pt x="8716" y="22063"/>
                    <a:pt x="8859" y="22099"/>
                  </a:cubicBezTo>
                  <a:cubicBezTo>
                    <a:pt x="9843" y="22376"/>
                    <a:pt x="10759" y="22509"/>
                    <a:pt x="11591" y="22509"/>
                  </a:cubicBezTo>
                  <a:cubicBezTo>
                    <a:pt x="14695" y="22509"/>
                    <a:pt x="16639" y="20649"/>
                    <a:pt x="16658" y="17420"/>
                  </a:cubicBezTo>
                  <a:lnTo>
                    <a:pt x="16669" y="9824"/>
                  </a:lnTo>
                  <a:lnTo>
                    <a:pt x="15562" y="8526"/>
                  </a:lnTo>
                  <a:lnTo>
                    <a:pt x="13026" y="5490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2905;p34">
              <a:extLst>
                <a:ext uri="{FF2B5EF4-FFF2-40B4-BE49-F238E27FC236}">
                  <a16:creationId xmlns:a16="http://schemas.microsoft.com/office/drawing/2014/main" id="{F8C87FC9-5C95-5FE7-E7CE-1484238FB0C6}"/>
                </a:ext>
              </a:extLst>
            </p:cNvPr>
            <p:cNvSpPr/>
            <p:nvPr/>
          </p:nvSpPr>
          <p:spPr>
            <a:xfrm>
              <a:off x="3766525" y="2719800"/>
              <a:ext cx="416750" cy="585225"/>
            </a:xfrm>
            <a:custGeom>
              <a:avLst/>
              <a:gdLst/>
              <a:ahLst/>
              <a:cxnLst/>
              <a:rect l="l" t="t" r="r" b="b"/>
              <a:pathLst>
                <a:path w="16670" h="23409" fill="none" extrusionOk="0">
                  <a:moveTo>
                    <a:pt x="15562" y="8526"/>
                  </a:moveTo>
                  <a:lnTo>
                    <a:pt x="16669" y="9824"/>
                  </a:lnTo>
                  <a:lnTo>
                    <a:pt x="16658" y="17420"/>
                  </a:lnTo>
                  <a:cubicBezTo>
                    <a:pt x="16634" y="21515"/>
                    <a:pt x="13514" y="23409"/>
                    <a:pt x="8859" y="22099"/>
                  </a:cubicBezTo>
                  <a:cubicBezTo>
                    <a:pt x="8716" y="22063"/>
                    <a:pt x="8597" y="22027"/>
                    <a:pt x="8466" y="21980"/>
                  </a:cubicBezTo>
                  <a:lnTo>
                    <a:pt x="8299" y="21932"/>
                  </a:lnTo>
                  <a:lnTo>
                    <a:pt x="8145" y="21801"/>
                  </a:lnTo>
                  <a:cubicBezTo>
                    <a:pt x="8037" y="21706"/>
                    <a:pt x="7942" y="21634"/>
                    <a:pt x="7859" y="21551"/>
                  </a:cubicBezTo>
                  <a:cubicBezTo>
                    <a:pt x="7823" y="21515"/>
                    <a:pt x="7799" y="21492"/>
                    <a:pt x="7752" y="21456"/>
                  </a:cubicBezTo>
                  <a:cubicBezTo>
                    <a:pt x="3108" y="17396"/>
                    <a:pt x="1" y="11907"/>
                    <a:pt x="1" y="7811"/>
                  </a:cubicBezTo>
                  <a:lnTo>
                    <a:pt x="13" y="203"/>
                  </a:lnTo>
                  <a:lnTo>
                    <a:pt x="906" y="179"/>
                  </a:lnTo>
                  <a:lnTo>
                    <a:pt x="3477" y="120"/>
                  </a:lnTo>
                  <a:lnTo>
                    <a:pt x="7906" y="13"/>
                  </a:lnTo>
                  <a:lnTo>
                    <a:pt x="8359" y="1"/>
                  </a:lnTo>
                  <a:lnTo>
                    <a:pt x="13026" y="5490"/>
                  </a:lnTo>
                  <a:close/>
                  <a:moveTo>
                    <a:pt x="15300" y="9978"/>
                  </a:moveTo>
                  <a:lnTo>
                    <a:pt x="8347" y="1763"/>
                  </a:lnTo>
                  <a:lnTo>
                    <a:pt x="7883" y="1787"/>
                  </a:lnTo>
                  <a:lnTo>
                    <a:pt x="1370" y="1942"/>
                  </a:lnTo>
                  <a:lnTo>
                    <a:pt x="1346" y="8609"/>
                  </a:lnTo>
                  <a:cubicBezTo>
                    <a:pt x="1346" y="9800"/>
                    <a:pt x="1679" y="11145"/>
                    <a:pt x="2287" y="12538"/>
                  </a:cubicBezTo>
                  <a:cubicBezTo>
                    <a:pt x="2346" y="12657"/>
                    <a:pt x="2394" y="12776"/>
                    <a:pt x="2453" y="12895"/>
                  </a:cubicBezTo>
                  <a:cubicBezTo>
                    <a:pt x="2644" y="13324"/>
                    <a:pt x="2870" y="13764"/>
                    <a:pt x="3120" y="14193"/>
                  </a:cubicBezTo>
                  <a:cubicBezTo>
                    <a:pt x="3334" y="14562"/>
                    <a:pt x="3573" y="14931"/>
                    <a:pt x="3811" y="15312"/>
                  </a:cubicBezTo>
                  <a:cubicBezTo>
                    <a:pt x="4073" y="15717"/>
                    <a:pt x="4358" y="16110"/>
                    <a:pt x="4656" y="16515"/>
                  </a:cubicBezTo>
                  <a:cubicBezTo>
                    <a:pt x="4882" y="16812"/>
                    <a:pt x="5120" y="17110"/>
                    <a:pt x="5370" y="17408"/>
                  </a:cubicBezTo>
                  <a:cubicBezTo>
                    <a:pt x="6109" y="18289"/>
                    <a:pt x="6930" y="19146"/>
                    <a:pt x="7823" y="19956"/>
                  </a:cubicBezTo>
                  <a:cubicBezTo>
                    <a:pt x="7895" y="20027"/>
                    <a:pt x="7990" y="20099"/>
                    <a:pt x="8061" y="20182"/>
                  </a:cubicBezTo>
                  <a:cubicBezTo>
                    <a:pt x="8133" y="20241"/>
                    <a:pt x="8192" y="20289"/>
                    <a:pt x="8276" y="20361"/>
                  </a:cubicBezTo>
                  <a:cubicBezTo>
                    <a:pt x="8347" y="20372"/>
                    <a:pt x="8418" y="20396"/>
                    <a:pt x="8490" y="20420"/>
                  </a:cubicBezTo>
                  <a:cubicBezTo>
                    <a:pt x="8752" y="20491"/>
                    <a:pt x="9002" y="20551"/>
                    <a:pt x="9240" y="20599"/>
                  </a:cubicBezTo>
                  <a:cubicBezTo>
                    <a:pt x="9359" y="20622"/>
                    <a:pt x="9478" y="20634"/>
                    <a:pt x="9597" y="20670"/>
                  </a:cubicBezTo>
                  <a:cubicBezTo>
                    <a:pt x="9835" y="20718"/>
                    <a:pt x="10061" y="20742"/>
                    <a:pt x="10300" y="20753"/>
                  </a:cubicBezTo>
                  <a:cubicBezTo>
                    <a:pt x="10538" y="20777"/>
                    <a:pt x="10740" y="20789"/>
                    <a:pt x="10954" y="20789"/>
                  </a:cubicBezTo>
                  <a:cubicBezTo>
                    <a:pt x="11264" y="20789"/>
                    <a:pt x="11574" y="20777"/>
                    <a:pt x="11859" y="20730"/>
                  </a:cubicBezTo>
                  <a:cubicBezTo>
                    <a:pt x="11931" y="20718"/>
                    <a:pt x="12026" y="20694"/>
                    <a:pt x="12097" y="20682"/>
                  </a:cubicBezTo>
                  <a:cubicBezTo>
                    <a:pt x="12157" y="20670"/>
                    <a:pt x="12217" y="20670"/>
                    <a:pt x="12264" y="20658"/>
                  </a:cubicBezTo>
                  <a:cubicBezTo>
                    <a:pt x="12586" y="20575"/>
                    <a:pt x="12895" y="20480"/>
                    <a:pt x="13181" y="20337"/>
                  </a:cubicBezTo>
                  <a:cubicBezTo>
                    <a:pt x="13229" y="20325"/>
                    <a:pt x="13276" y="20301"/>
                    <a:pt x="13312" y="20265"/>
                  </a:cubicBezTo>
                  <a:cubicBezTo>
                    <a:pt x="13371" y="20241"/>
                    <a:pt x="13431" y="20206"/>
                    <a:pt x="13490" y="20158"/>
                  </a:cubicBezTo>
                  <a:cubicBezTo>
                    <a:pt x="14610" y="19491"/>
                    <a:pt x="15253" y="18289"/>
                    <a:pt x="15265" y="16670"/>
                  </a:cubicBezTo>
                  <a:lnTo>
                    <a:pt x="15300" y="9978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2906;p34">
              <a:extLst>
                <a:ext uri="{FF2B5EF4-FFF2-40B4-BE49-F238E27FC236}">
                  <a16:creationId xmlns:a16="http://schemas.microsoft.com/office/drawing/2014/main" id="{A33A1BF8-93C0-3CD6-F7B0-AF5C09097D49}"/>
                </a:ext>
              </a:extLst>
            </p:cNvPr>
            <p:cNvSpPr/>
            <p:nvPr/>
          </p:nvSpPr>
          <p:spPr>
            <a:xfrm>
              <a:off x="3975175" y="2676050"/>
              <a:ext cx="75050" cy="43475"/>
            </a:xfrm>
            <a:custGeom>
              <a:avLst/>
              <a:gdLst/>
              <a:ahLst/>
              <a:cxnLst/>
              <a:rect l="l" t="t" r="r" b="b"/>
              <a:pathLst>
                <a:path w="3002" h="1739" fill="none" extrusionOk="0">
                  <a:moveTo>
                    <a:pt x="1" y="1739"/>
                  </a:moveTo>
                  <a:lnTo>
                    <a:pt x="3001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2907;p34">
              <a:extLst>
                <a:ext uri="{FF2B5EF4-FFF2-40B4-BE49-F238E27FC236}">
                  <a16:creationId xmlns:a16="http://schemas.microsoft.com/office/drawing/2014/main" id="{117FDADF-41C1-38B1-0EA6-0FAC4EA24A64}"/>
                </a:ext>
              </a:extLst>
            </p:cNvPr>
            <p:cNvSpPr/>
            <p:nvPr/>
          </p:nvSpPr>
          <p:spPr>
            <a:xfrm>
              <a:off x="4183250" y="2921625"/>
              <a:ext cx="74725" cy="43775"/>
            </a:xfrm>
            <a:custGeom>
              <a:avLst/>
              <a:gdLst/>
              <a:ahLst/>
              <a:cxnLst/>
              <a:rect l="l" t="t" r="r" b="b"/>
              <a:pathLst>
                <a:path w="2989" h="1751" fill="none" extrusionOk="0">
                  <a:moveTo>
                    <a:pt x="0" y="1751"/>
                  </a:moveTo>
                  <a:lnTo>
                    <a:pt x="2989" y="0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2908;p34">
              <a:extLst>
                <a:ext uri="{FF2B5EF4-FFF2-40B4-BE49-F238E27FC236}">
                  <a16:creationId xmlns:a16="http://schemas.microsoft.com/office/drawing/2014/main" id="{0D7A0630-9AAB-E71F-FB5F-1D8A48862039}"/>
                </a:ext>
              </a:extLst>
            </p:cNvPr>
            <p:cNvSpPr/>
            <p:nvPr/>
          </p:nvSpPr>
          <p:spPr>
            <a:xfrm>
              <a:off x="3921900" y="3053775"/>
              <a:ext cx="94675" cy="55100"/>
            </a:xfrm>
            <a:custGeom>
              <a:avLst/>
              <a:gdLst/>
              <a:ahLst/>
              <a:cxnLst/>
              <a:rect l="l" t="t" r="r" b="b"/>
              <a:pathLst>
                <a:path w="3787" h="2204" fill="none" extrusionOk="0">
                  <a:moveTo>
                    <a:pt x="1" y="2203"/>
                  </a:moveTo>
                  <a:lnTo>
                    <a:pt x="3787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2909;p34">
              <a:extLst>
                <a:ext uri="{FF2B5EF4-FFF2-40B4-BE49-F238E27FC236}">
                  <a16:creationId xmlns:a16="http://schemas.microsoft.com/office/drawing/2014/main" id="{4CA842E2-FEC5-AFDC-5139-8BD53717338E}"/>
                </a:ext>
              </a:extLst>
            </p:cNvPr>
            <p:cNvSpPr/>
            <p:nvPr/>
          </p:nvSpPr>
          <p:spPr>
            <a:xfrm>
              <a:off x="3956125" y="2916850"/>
              <a:ext cx="68800" cy="40225"/>
            </a:xfrm>
            <a:custGeom>
              <a:avLst/>
              <a:gdLst/>
              <a:ahLst/>
              <a:cxnLst/>
              <a:rect l="l" t="t" r="r" b="b"/>
              <a:pathLst>
                <a:path w="2752" h="1609" fill="none" extrusionOk="0">
                  <a:moveTo>
                    <a:pt x="1" y="1608"/>
                  </a:moveTo>
                  <a:lnTo>
                    <a:pt x="2751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2910;p34">
              <a:extLst>
                <a:ext uri="{FF2B5EF4-FFF2-40B4-BE49-F238E27FC236}">
                  <a16:creationId xmlns:a16="http://schemas.microsoft.com/office/drawing/2014/main" id="{291DFA97-2847-EAB1-0ECA-26AE9CBED3C4}"/>
                </a:ext>
              </a:extLst>
            </p:cNvPr>
            <p:cNvSpPr/>
            <p:nvPr/>
          </p:nvSpPr>
          <p:spPr>
            <a:xfrm>
              <a:off x="3947200" y="2901975"/>
              <a:ext cx="69375" cy="40200"/>
            </a:xfrm>
            <a:custGeom>
              <a:avLst/>
              <a:gdLst/>
              <a:ahLst/>
              <a:cxnLst/>
              <a:rect l="l" t="t" r="r" b="b"/>
              <a:pathLst>
                <a:path w="2775" h="1608" fill="none" extrusionOk="0">
                  <a:moveTo>
                    <a:pt x="1" y="1608"/>
                  </a:moveTo>
                  <a:lnTo>
                    <a:pt x="2775" y="0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2911;p34">
              <a:extLst>
                <a:ext uri="{FF2B5EF4-FFF2-40B4-BE49-F238E27FC236}">
                  <a16:creationId xmlns:a16="http://schemas.microsoft.com/office/drawing/2014/main" id="{38EF9358-19FE-9B17-18B4-ACC6A28A3D02}"/>
                </a:ext>
              </a:extLst>
            </p:cNvPr>
            <p:cNvSpPr/>
            <p:nvPr/>
          </p:nvSpPr>
          <p:spPr>
            <a:xfrm>
              <a:off x="3384625" y="3160350"/>
              <a:ext cx="157800" cy="183525"/>
            </a:xfrm>
            <a:custGeom>
              <a:avLst/>
              <a:gdLst/>
              <a:ahLst/>
              <a:cxnLst/>
              <a:rect l="l" t="t" r="r" b="b"/>
              <a:pathLst>
                <a:path w="6312" h="7341" extrusionOk="0">
                  <a:moveTo>
                    <a:pt x="3478" y="0"/>
                  </a:moveTo>
                  <a:lnTo>
                    <a:pt x="3494" y="10"/>
                  </a:lnTo>
                  <a:lnTo>
                    <a:pt x="3494" y="10"/>
                  </a:lnTo>
                  <a:cubicBezTo>
                    <a:pt x="3489" y="7"/>
                    <a:pt x="3483" y="3"/>
                    <a:pt x="3478" y="0"/>
                  </a:cubicBezTo>
                  <a:close/>
                  <a:moveTo>
                    <a:pt x="3494" y="10"/>
                  </a:moveTo>
                  <a:cubicBezTo>
                    <a:pt x="3925" y="264"/>
                    <a:pt x="4192" y="796"/>
                    <a:pt x="4192" y="1560"/>
                  </a:cubicBezTo>
                  <a:cubicBezTo>
                    <a:pt x="4192" y="3108"/>
                    <a:pt x="3085" y="5001"/>
                    <a:pt x="1751" y="5775"/>
                  </a:cubicBezTo>
                  <a:cubicBezTo>
                    <a:pt x="1354" y="5993"/>
                    <a:pt x="985" y="6098"/>
                    <a:pt x="657" y="6098"/>
                  </a:cubicBezTo>
                  <a:cubicBezTo>
                    <a:pt x="414" y="6098"/>
                    <a:pt x="193" y="6041"/>
                    <a:pt x="1" y="5929"/>
                  </a:cubicBezTo>
                  <a:lnTo>
                    <a:pt x="1" y="5929"/>
                  </a:lnTo>
                  <a:lnTo>
                    <a:pt x="2132" y="7168"/>
                  </a:lnTo>
                  <a:cubicBezTo>
                    <a:pt x="2322" y="7282"/>
                    <a:pt x="2541" y="7341"/>
                    <a:pt x="2781" y="7341"/>
                  </a:cubicBezTo>
                  <a:cubicBezTo>
                    <a:pt x="3112" y="7341"/>
                    <a:pt x="3483" y="7229"/>
                    <a:pt x="3871" y="7001"/>
                  </a:cubicBezTo>
                  <a:cubicBezTo>
                    <a:pt x="5228" y="6227"/>
                    <a:pt x="6311" y="4346"/>
                    <a:pt x="6311" y="2798"/>
                  </a:cubicBezTo>
                  <a:cubicBezTo>
                    <a:pt x="6311" y="2024"/>
                    <a:pt x="6049" y="1476"/>
                    <a:pt x="5597" y="1226"/>
                  </a:cubicBezTo>
                  <a:lnTo>
                    <a:pt x="3494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2912;p34">
              <a:extLst>
                <a:ext uri="{FF2B5EF4-FFF2-40B4-BE49-F238E27FC236}">
                  <a16:creationId xmlns:a16="http://schemas.microsoft.com/office/drawing/2014/main" id="{08B3ABAE-74F0-C773-88C2-4E7257820F82}"/>
                </a:ext>
              </a:extLst>
            </p:cNvPr>
            <p:cNvSpPr/>
            <p:nvPr/>
          </p:nvSpPr>
          <p:spPr>
            <a:xfrm>
              <a:off x="3384625" y="3160350"/>
              <a:ext cx="157800" cy="186050"/>
            </a:xfrm>
            <a:custGeom>
              <a:avLst/>
              <a:gdLst/>
              <a:ahLst/>
              <a:cxnLst/>
              <a:rect l="l" t="t" r="r" b="b"/>
              <a:pathLst>
                <a:path w="6312" h="7442" fill="none" extrusionOk="0">
                  <a:moveTo>
                    <a:pt x="6311" y="2798"/>
                  </a:moveTo>
                  <a:cubicBezTo>
                    <a:pt x="6311" y="4346"/>
                    <a:pt x="5228" y="6227"/>
                    <a:pt x="3871" y="7001"/>
                  </a:cubicBezTo>
                  <a:cubicBezTo>
                    <a:pt x="3204" y="7394"/>
                    <a:pt x="2585" y="7441"/>
                    <a:pt x="2132" y="7168"/>
                  </a:cubicBezTo>
                  <a:lnTo>
                    <a:pt x="1" y="5929"/>
                  </a:lnTo>
                  <a:cubicBezTo>
                    <a:pt x="453" y="6191"/>
                    <a:pt x="1061" y="6156"/>
                    <a:pt x="1751" y="5775"/>
                  </a:cubicBezTo>
                  <a:cubicBezTo>
                    <a:pt x="3085" y="5001"/>
                    <a:pt x="4192" y="3108"/>
                    <a:pt x="4192" y="1560"/>
                  </a:cubicBezTo>
                  <a:cubicBezTo>
                    <a:pt x="4192" y="786"/>
                    <a:pt x="3918" y="250"/>
                    <a:pt x="3478" y="0"/>
                  </a:cubicBezTo>
                  <a:lnTo>
                    <a:pt x="5597" y="1226"/>
                  </a:lnTo>
                  <a:cubicBezTo>
                    <a:pt x="6049" y="1476"/>
                    <a:pt x="6311" y="2024"/>
                    <a:pt x="6311" y="2798"/>
                  </a:cubicBezTo>
                  <a:close/>
                </a:path>
              </a:pathLst>
            </a:custGeom>
            <a:solidFill>
              <a:schemeClr val="dk2"/>
            </a:solidFill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2913;p34">
              <a:extLst>
                <a:ext uri="{FF2B5EF4-FFF2-40B4-BE49-F238E27FC236}">
                  <a16:creationId xmlns:a16="http://schemas.microsoft.com/office/drawing/2014/main" id="{B33E4CCC-4C4C-D6FE-FF35-597821B12E3C}"/>
                </a:ext>
              </a:extLst>
            </p:cNvPr>
            <p:cNvSpPr/>
            <p:nvPr/>
          </p:nvSpPr>
          <p:spPr>
            <a:xfrm>
              <a:off x="3673075" y="3122250"/>
              <a:ext cx="53600" cy="156275"/>
            </a:xfrm>
            <a:custGeom>
              <a:avLst/>
              <a:gdLst/>
              <a:ahLst/>
              <a:cxnLst/>
              <a:rect l="l" t="t" r="r" b="b"/>
              <a:pathLst>
                <a:path w="2144" h="6251" extrusionOk="0">
                  <a:moveTo>
                    <a:pt x="0" y="0"/>
                  </a:moveTo>
                  <a:lnTo>
                    <a:pt x="12" y="5013"/>
                  </a:lnTo>
                  <a:lnTo>
                    <a:pt x="2143" y="6251"/>
                  </a:lnTo>
                  <a:lnTo>
                    <a:pt x="2131" y="1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2914;p34">
              <a:extLst>
                <a:ext uri="{FF2B5EF4-FFF2-40B4-BE49-F238E27FC236}">
                  <a16:creationId xmlns:a16="http://schemas.microsoft.com/office/drawing/2014/main" id="{8F3418BF-D48D-8D76-1717-605417DD53E5}"/>
                </a:ext>
              </a:extLst>
            </p:cNvPr>
            <p:cNvSpPr/>
            <p:nvPr/>
          </p:nvSpPr>
          <p:spPr>
            <a:xfrm>
              <a:off x="3673075" y="3122250"/>
              <a:ext cx="53600" cy="156275"/>
            </a:xfrm>
            <a:custGeom>
              <a:avLst/>
              <a:gdLst/>
              <a:ahLst/>
              <a:cxnLst/>
              <a:rect l="l" t="t" r="r" b="b"/>
              <a:pathLst>
                <a:path w="2144" h="6251" fill="none" extrusionOk="0">
                  <a:moveTo>
                    <a:pt x="2131" y="1250"/>
                  </a:moveTo>
                  <a:lnTo>
                    <a:pt x="2143" y="6251"/>
                  </a:lnTo>
                  <a:lnTo>
                    <a:pt x="12" y="501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2915;p34">
              <a:extLst>
                <a:ext uri="{FF2B5EF4-FFF2-40B4-BE49-F238E27FC236}">
                  <a16:creationId xmlns:a16="http://schemas.microsoft.com/office/drawing/2014/main" id="{61F9D593-A2B6-3E61-7F46-21302FC0F8B9}"/>
                </a:ext>
              </a:extLst>
            </p:cNvPr>
            <p:cNvSpPr/>
            <p:nvPr/>
          </p:nvSpPr>
          <p:spPr>
            <a:xfrm>
              <a:off x="3313200" y="2928475"/>
              <a:ext cx="641175" cy="476850"/>
            </a:xfrm>
            <a:custGeom>
              <a:avLst/>
              <a:gdLst/>
              <a:ahLst/>
              <a:cxnLst/>
              <a:rect l="l" t="t" r="r" b="b"/>
              <a:pathLst>
                <a:path w="25647" h="19074" extrusionOk="0">
                  <a:moveTo>
                    <a:pt x="9759" y="7798"/>
                  </a:moveTo>
                  <a:lnTo>
                    <a:pt x="9872" y="7864"/>
                  </a:lnTo>
                  <a:lnTo>
                    <a:pt x="9872" y="7864"/>
                  </a:lnTo>
                  <a:lnTo>
                    <a:pt x="9883" y="7858"/>
                  </a:lnTo>
                  <a:cubicBezTo>
                    <a:pt x="9842" y="7837"/>
                    <a:pt x="9801" y="7817"/>
                    <a:pt x="9759" y="7798"/>
                  </a:cubicBezTo>
                  <a:close/>
                  <a:moveTo>
                    <a:pt x="23515" y="0"/>
                  </a:moveTo>
                  <a:lnTo>
                    <a:pt x="9883" y="7870"/>
                  </a:lnTo>
                  <a:lnTo>
                    <a:pt x="9872" y="7864"/>
                  </a:lnTo>
                  <a:lnTo>
                    <a:pt x="9872" y="7864"/>
                  </a:lnTo>
                  <a:lnTo>
                    <a:pt x="9037" y="8346"/>
                  </a:lnTo>
                  <a:lnTo>
                    <a:pt x="11169" y="9585"/>
                  </a:lnTo>
                  <a:lnTo>
                    <a:pt x="25647" y="1215"/>
                  </a:lnTo>
                  <a:lnTo>
                    <a:pt x="23515" y="0"/>
                  </a:lnTo>
                  <a:close/>
                  <a:moveTo>
                    <a:pt x="6642" y="6368"/>
                  </a:moveTo>
                  <a:cubicBezTo>
                    <a:pt x="6025" y="6368"/>
                    <a:pt x="5329" y="6569"/>
                    <a:pt x="4584" y="6989"/>
                  </a:cubicBezTo>
                  <a:cubicBezTo>
                    <a:pt x="2060" y="8454"/>
                    <a:pt x="0" y="12014"/>
                    <a:pt x="24" y="14907"/>
                  </a:cubicBezTo>
                  <a:cubicBezTo>
                    <a:pt x="24" y="16359"/>
                    <a:pt x="536" y="17371"/>
                    <a:pt x="1358" y="17848"/>
                  </a:cubicBezTo>
                  <a:lnTo>
                    <a:pt x="3489" y="19074"/>
                  </a:lnTo>
                  <a:cubicBezTo>
                    <a:pt x="2667" y="18598"/>
                    <a:pt x="2144" y="17586"/>
                    <a:pt x="2144" y="16145"/>
                  </a:cubicBezTo>
                  <a:cubicBezTo>
                    <a:pt x="2132" y="13240"/>
                    <a:pt x="4191" y="9692"/>
                    <a:pt x="6716" y="8227"/>
                  </a:cubicBezTo>
                  <a:cubicBezTo>
                    <a:pt x="7459" y="7799"/>
                    <a:pt x="8159" y="7597"/>
                    <a:pt x="8775" y="7597"/>
                  </a:cubicBezTo>
                  <a:cubicBezTo>
                    <a:pt x="9134" y="7597"/>
                    <a:pt x="9465" y="7666"/>
                    <a:pt x="9759" y="7798"/>
                  </a:cubicBezTo>
                  <a:lnTo>
                    <a:pt x="9759" y="7798"/>
                  </a:lnTo>
                  <a:lnTo>
                    <a:pt x="7847" y="6680"/>
                  </a:lnTo>
                  <a:cubicBezTo>
                    <a:pt x="7496" y="6474"/>
                    <a:pt x="7090" y="6368"/>
                    <a:pt x="6642" y="63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2916;p34">
              <a:extLst>
                <a:ext uri="{FF2B5EF4-FFF2-40B4-BE49-F238E27FC236}">
                  <a16:creationId xmlns:a16="http://schemas.microsoft.com/office/drawing/2014/main" id="{53C200CE-A4D0-D7F4-9FB0-EEE147B716D5}"/>
                </a:ext>
              </a:extLst>
            </p:cNvPr>
            <p:cNvSpPr/>
            <p:nvPr/>
          </p:nvSpPr>
          <p:spPr>
            <a:xfrm>
              <a:off x="3313200" y="2928475"/>
              <a:ext cx="641175" cy="476850"/>
            </a:xfrm>
            <a:custGeom>
              <a:avLst/>
              <a:gdLst/>
              <a:ahLst/>
              <a:cxnLst/>
              <a:rect l="l" t="t" r="r" b="b"/>
              <a:pathLst>
                <a:path w="25647" h="19074" fill="none" extrusionOk="0">
                  <a:moveTo>
                    <a:pt x="25647" y="1215"/>
                  </a:moveTo>
                  <a:lnTo>
                    <a:pt x="11169" y="9585"/>
                  </a:lnTo>
                  <a:lnTo>
                    <a:pt x="9037" y="8346"/>
                  </a:lnTo>
                  <a:lnTo>
                    <a:pt x="9883" y="7858"/>
                  </a:lnTo>
                  <a:cubicBezTo>
                    <a:pt x="9073" y="7430"/>
                    <a:pt x="7954" y="7513"/>
                    <a:pt x="6716" y="8227"/>
                  </a:cubicBezTo>
                  <a:cubicBezTo>
                    <a:pt x="4191" y="9692"/>
                    <a:pt x="2132" y="13240"/>
                    <a:pt x="2144" y="16145"/>
                  </a:cubicBezTo>
                  <a:cubicBezTo>
                    <a:pt x="2144" y="17586"/>
                    <a:pt x="2667" y="18598"/>
                    <a:pt x="3489" y="19074"/>
                  </a:cubicBezTo>
                  <a:lnTo>
                    <a:pt x="1358" y="17848"/>
                  </a:lnTo>
                  <a:cubicBezTo>
                    <a:pt x="536" y="17371"/>
                    <a:pt x="24" y="16359"/>
                    <a:pt x="24" y="14907"/>
                  </a:cubicBezTo>
                  <a:cubicBezTo>
                    <a:pt x="0" y="12014"/>
                    <a:pt x="2060" y="8454"/>
                    <a:pt x="4584" y="6989"/>
                  </a:cubicBezTo>
                  <a:cubicBezTo>
                    <a:pt x="5870" y="6263"/>
                    <a:pt x="7013" y="6191"/>
                    <a:pt x="7847" y="6680"/>
                  </a:cubicBezTo>
                  <a:lnTo>
                    <a:pt x="9883" y="7870"/>
                  </a:lnTo>
                  <a:lnTo>
                    <a:pt x="23515" y="0"/>
                  </a:lnTo>
                  <a:close/>
                </a:path>
              </a:pathLst>
            </a:custGeom>
            <a:solidFill>
              <a:schemeClr val="dk2"/>
            </a:solidFill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2917;p34">
              <a:extLst>
                <a:ext uri="{FF2B5EF4-FFF2-40B4-BE49-F238E27FC236}">
                  <a16:creationId xmlns:a16="http://schemas.microsoft.com/office/drawing/2014/main" id="{F3BC39ED-7D94-AA5A-9F64-0404806C9942}"/>
                </a:ext>
              </a:extLst>
            </p:cNvPr>
            <p:cNvSpPr/>
            <p:nvPr/>
          </p:nvSpPr>
          <p:spPr>
            <a:xfrm>
              <a:off x="3799275" y="3090700"/>
              <a:ext cx="53300" cy="115200"/>
            </a:xfrm>
            <a:custGeom>
              <a:avLst/>
              <a:gdLst/>
              <a:ahLst/>
              <a:cxnLst/>
              <a:rect l="l" t="t" r="r" b="b"/>
              <a:pathLst>
                <a:path w="2132" h="4608" extrusionOk="0">
                  <a:moveTo>
                    <a:pt x="0" y="0"/>
                  </a:moveTo>
                  <a:lnTo>
                    <a:pt x="0" y="3369"/>
                  </a:lnTo>
                  <a:lnTo>
                    <a:pt x="2132" y="4608"/>
                  </a:lnTo>
                  <a:lnTo>
                    <a:pt x="2132" y="1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2918;p34">
              <a:extLst>
                <a:ext uri="{FF2B5EF4-FFF2-40B4-BE49-F238E27FC236}">
                  <a16:creationId xmlns:a16="http://schemas.microsoft.com/office/drawing/2014/main" id="{67270F7C-D0CA-98C6-6C2E-12825AE94FC1}"/>
                </a:ext>
              </a:extLst>
            </p:cNvPr>
            <p:cNvSpPr/>
            <p:nvPr/>
          </p:nvSpPr>
          <p:spPr>
            <a:xfrm>
              <a:off x="3799275" y="3090700"/>
              <a:ext cx="53300" cy="115200"/>
            </a:xfrm>
            <a:custGeom>
              <a:avLst/>
              <a:gdLst/>
              <a:ahLst/>
              <a:cxnLst/>
              <a:rect l="l" t="t" r="r" b="b"/>
              <a:pathLst>
                <a:path w="2132" h="4608" fill="none" extrusionOk="0">
                  <a:moveTo>
                    <a:pt x="2132" y="1238"/>
                  </a:moveTo>
                  <a:lnTo>
                    <a:pt x="2132" y="4608"/>
                  </a:lnTo>
                  <a:lnTo>
                    <a:pt x="0" y="33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2919;p34">
              <a:extLst>
                <a:ext uri="{FF2B5EF4-FFF2-40B4-BE49-F238E27FC236}">
                  <a16:creationId xmlns:a16="http://schemas.microsoft.com/office/drawing/2014/main" id="{5120EF01-97A6-CC29-071E-89698C175FD8}"/>
                </a:ext>
              </a:extLst>
            </p:cNvPr>
            <p:cNvSpPr/>
            <p:nvPr/>
          </p:nvSpPr>
          <p:spPr>
            <a:xfrm>
              <a:off x="3366175" y="2958825"/>
              <a:ext cx="588200" cy="454375"/>
            </a:xfrm>
            <a:custGeom>
              <a:avLst/>
              <a:gdLst/>
              <a:ahLst/>
              <a:cxnLst/>
              <a:rect l="l" t="t" r="r" b="b"/>
              <a:pathLst>
                <a:path w="23528" h="18175" extrusionOk="0">
                  <a:moveTo>
                    <a:pt x="5706" y="9135"/>
                  </a:moveTo>
                  <a:cubicBezTo>
                    <a:pt x="6515" y="9135"/>
                    <a:pt x="7073" y="9772"/>
                    <a:pt x="7073" y="10871"/>
                  </a:cubicBezTo>
                  <a:cubicBezTo>
                    <a:pt x="7073" y="12419"/>
                    <a:pt x="5966" y="14312"/>
                    <a:pt x="4632" y="15086"/>
                  </a:cubicBezTo>
                  <a:cubicBezTo>
                    <a:pt x="4239" y="15310"/>
                    <a:pt x="3866" y="15417"/>
                    <a:pt x="3535" y="15417"/>
                  </a:cubicBezTo>
                  <a:cubicBezTo>
                    <a:pt x="2726" y="15417"/>
                    <a:pt x="2168" y="14780"/>
                    <a:pt x="2168" y="13681"/>
                  </a:cubicBezTo>
                  <a:cubicBezTo>
                    <a:pt x="2168" y="12133"/>
                    <a:pt x="3275" y="10240"/>
                    <a:pt x="4609" y="9466"/>
                  </a:cubicBezTo>
                  <a:cubicBezTo>
                    <a:pt x="5002" y="9242"/>
                    <a:pt x="5375" y="9135"/>
                    <a:pt x="5706" y="9135"/>
                  </a:cubicBezTo>
                  <a:close/>
                  <a:moveTo>
                    <a:pt x="23528" y="1"/>
                  </a:moveTo>
                  <a:lnTo>
                    <a:pt x="9050" y="8371"/>
                  </a:lnTo>
                  <a:cubicBezTo>
                    <a:pt x="8701" y="7091"/>
                    <a:pt x="7821" y="6377"/>
                    <a:pt x="6658" y="6377"/>
                  </a:cubicBezTo>
                  <a:cubicBezTo>
                    <a:pt x="6036" y="6377"/>
                    <a:pt x="5332" y="6582"/>
                    <a:pt x="4585" y="7013"/>
                  </a:cubicBezTo>
                  <a:cubicBezTo>
                    <a:pt x="2049" y="8466"/>
                    <a:pt x="1" y="12026"/>
                    <a:pt x="13" y="14931"/>
                  </a:cubicBezTo>
                  <a:cubicBezTo>
                    <a:pt x="21" y="16989"/>
                    <a:pt x="1057" y="18175"/>
                    <a:pt x="2558" y="18175"/>
                  </a:cubicBezTo>
                  <a:cubicBezTo>
                    <a:pt x="3176" y="18175"/>
                    <a:pt x="3873" y="17974"/>
                    <a:pt x="4609" y="17550"/>
                  </a:cubicBezTo>
                  <a:cubicBezTo>
                    <a:pt x="6799" y="16300"/>
                    <a:pt x="8609" y="13490"/>
                    <a:pt x="9073" y="10871"/>
                  </a:cubicBezTo>
                  <a:lnTo>
                    <a:pt x="14384" y="7799"/>
                  </a:lnTo>
                  <a:lnTo>
                    <a:pt x="14407" y="12812"/>
                  </a:lnTo>
                  <a:lnTo>
                    <a:pt x="16598" y="11550"/>
                  </a:lnTo>
                  <a:lnTo>
                    <a:pt x="16574" y="8168"/>
                  </a:lnTo>
                  <a:lnTo>
                    <a:pt x="19432" y="6525"/>
                  </a:lnTo>
                  <a:lnTo>
                    <a:pt x="19456" y="9895"/>
                  </a:lnTo>
                  <a:lnTo>
                    <a:pt x="21634" y="8633"/>
                  </a:lnTo>
                  <a:lnTo>
                    <a:pt x="21623" y="3620"/>
                  </a:lnTo>
                  <a:lnTo>
                    <a:pt x="23528" y="2513"/>
                  </a:lnTo>
                  <a:lnTo>
                    <a:pt x="23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2920;p34">
              <a:extLst>
                <a:ext uri="{FF2B5EF4-FFF2-40B4-BE49-F238E27FC236}">
                  <a16:creationId xmlns:a16="http://schemas.microsoft.com/office/drawing/2014/main" id="{A3C0C1FF-6EE9-25DA-1208-63CD34E0B42B}"/>
                </a:ext>
              </a:extLst>
            </p:cNvPr>
            <p:cNvSpPr/>
            <p:nvPr/>
          </p:nvSpPr>
          <p:spPr>
            <a:xfrm>
              <a:off x="3366175" y="2958825"/>
              <a:ext cx="588200" cy="475075"/>
            </a:xfrm>
            <a:custGeom>
              <a:avLst/>
              <a:gdLst/>
              <a:ahLst/>
              <a:cxnLst/>
              <a:rect l="l" t="t" r="r" b="b"/>
              <a:pathLst>
                <a:path w="23528" h="19003" fill="none" extrusionOk="0">
                  <a:moveTo>
                    <a:pt x="9050" y="8371"/>
                  </a:moveTo>
                  <a:lnTo>
                    <a:pt x="23528" y="1"/>
                  </a:lnTo>
                  <a:lnTo>
                    <a:pt x="23528" y="2513"/>
                  </a:lnTo>
                  <a:lnTo>
                    <a:pt x="21623" y="3620"/>
                  </a:lnTo>
                  <a:lnTo>
                    <a:pt x="21634" y="8633"/>
                  </a:lnTo>
                  <a:lnTo>
                    <a:pt x="19456" y="9895"/>
                  </a:lnTo>
                  <a:lnTo>
                    <a:pt x="19432" y="6525"/>
                  </a:lnTo>
                  <a:lnTo>
                    <a:pt x="16574" y="8168"/>
                  </a:lnTo>
                  <a:lnTo>
                    <a:pt x="16598" y="11550"/>
                  </a:lnTo>
                  <a:lnTo>
                    <a:pt x="14407" y="12812"/>
                  </a:lnTo>
                  <a:lnTo>
                    <a:pt x="14384" y="7799"/>
                  </a:lnTo>
                  <a:lnTo>
                    <a:pt x="9073" y="10871"/>
                  </a:lnTo>
                  <a:cubicBezTo>
                    <a:pt x="8609" y="13490"/>
                    <a:pt x="6799" y="16300"/>
                    <a:pt x="4609" y="17550"/>
                  </a:cubicBezTo>
                  <a:cubicBezTo>
                    <a:pt x="2084" y="19003"/>
                    <a:pt x="25" y="17836"/>
                    <a:pt x="13" y="14931"/>
                  </a:cubicBezTo>
                  <a:cubicBezTo>
                    <a:pt x="1" y="12026"/>
                    <a:pt x="2049" y="8466"/>
                    <a:pt x="4585" y="7013"/>
                  </a:cubicBezTo>
                  <a:cubicBezTo>
                    <a:pt x="6728" y="5775"/>
                    <a:pt x="8514" y="6406"/>
                    <a:pt x="9050" y="8371"/>
                  </a:cubicBezTo>
                  <a:close/>
                  <a:moveTo>
                    <a:pt x="4632" y="15086"/>
                  </a:moveTo>
                  <a:cubicBezTo>
                    <a:pt x="5966" y="14312"/>
                    <a:pt x="7073" y="12419"/>
                    <a:pt x="7073" y="10871"/>
                  </a:cubicBezTo>
                  <a:cubicBezTo>
                    <a:pt x="7073" y="9323"/>
                    <a:pt x="5966" y="8692"/>
                    <a:pt x="4609" y="9466"/>
                  </a:cubicBezTo>
                  <a:cubicBezTo>
                    <a:pt x="3275" y="10240"/>
                    <a:pt x="2168" y="12133"/>
                    <a:pt x="2168" y="13681"/>
                  </a:cubicBezTo>
                  <a:cubicBezTo>
                    <a:pt x="2168" y="15229"/>
                    <a:pt x="3275" y="15860"/>
                    <a:pt x="4632" y="1508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2921;p34">
              <a:extLst>
                <a:ext uri="{FF2B5EF4-FFF2-40B4-BE49-F238E27FC236}">
                  <a16:creationId xmlns:a16="http://schemas.microsoft.com/office/drawing/2014/main" id="{0B8B581F-0E74-65A0-23FA-12A750F1632B}"/>
                </a:ext>
              </a:extLst>
            </p:cNvPr>
            <p:cNvSpPr/>
            <p:nvPr/>
          </p:nvSpPr>
          <p:spPr>
            <a:xfrm>
              <a:off x="4268375" y="2752975"/>
              <a:ext cx="645050" cy="492825"/>
            </a:xfrm>
            <a:custGeom>
              <a:avLst/>
              <a:gdLst/>
              <a:ahLst/>
              <a:cxnLst/>
              <a:rect l="l" t="t" r="r" b="b"/>
              <a:pathLst>
                <a:path w="25802" h="19713" extrusionOk="0">
                  <a:moveTo>
                    <a:pt x="1304" y="0"/>
                  </a:moveTo>
                  <a:cubicBezTo>
                    <a:pt x="1097" y="0"/>
                    <a:pt x="910" y="48"/>
                    <a:pt x="751" y="138"/>
                  </a:cubicBezTo>
                  <a:lnTo>
                    <a:pt x="1" y="579"/>
                  </a:lnTo>
                  <a:lnTo>
                    <a:pt x="24432" y="19712"/>
                  </a:lnTo>
                  <a:lnTo>
                    <a:pt x="25182" y="19284"/>
                  </a:lnTo>
                  <a:cubicBezTo>
                    <a:pt x="25551" y="19057"/>
                    <a:pt x="25790" y="18593"/>
                    <a:pt x="25790" y="17926"/>
                  </a:cubicBezTo>
                  <a:lnTo>
                    <a:pt x="25790" y="16319"/>
                  </a:lnTo>
                  <a:cubicBezTo>
                    <a:pt x="25801" y="14985"/>
                    <a:pt x="24849" y="13342"/>
                    <a:pt x="23694" y="12676"/>
                  </a:cubicBezTo>
                  <a:lnTo>
                    <a:pt x="2251" y="293"/>
                  </a:lnTo>
                  <a:cubicBezTo>
                    <a:pt x="1912" y="93"/>
                    <a:pt x="1589" y="0"/>
                    <a:pt x="1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2922;p34">
              <a:extLst>
                <a:ext uri="{FF2B5EF4-FFF2-40B4-BE49-F238E27FC236}">
                  <a16:creationId xmlns:a16="http://schemas.microsoft.com/office/drawing/2014/main" id="{C870B0A2-0235-2FA6-4782-FFC55DF82D6E}"/>
                </a:ext>
              </a:extLst>
            </p:cNvPr>
            <p:cNvSpPr/>
            <p:nvPr/>
          </p:nvSpPr>
          <p:spPr>
            <a:xfrm>
              <a:off x="4268375" y="2751075"/>
              <a:ext cx="645050" cy="494725"/>
            </a:xfrm>
            <a:custGeom>
              <a:avLst/>
              <a:gdLst/>
              <a:ahLst/>
              <a:cxnLst/>
              <a:rect l="l" t="t" r="r" b="b"/>
              <a:pathLst>
                <a:path w="25802" h="19789" fill="none" extrusionOk="0">
                  <a:moveTo>
                    <a:pt x="1" y="655"/>
                  </a:moveTo>
                  <a:lnTo>
                    <a:pt x="751" y="214"/>
                  </a:lnTo>
                  <a:cubicBezTo>
                    <a:pt x="1132" y="0"/>
                    <a:pt x="1668" y="24"/>
                    <a:pt x="2251" y="369"/>
                  </a:cubicBezTo>
                  <a:lnTo>
                    <a:pt x="23694" y="12752"/>
                  </a:lnTo>
                  <a:cubicBezTo>
                    <a:pt x="24849" y="13418"/>
                    <a:pt x="25801" y="15061"/>
                    <a:pt x="25790" y="16395"/>
                  </a:cubicBezTo>
                  <a:lnTo>
                    <a:pt x="25790" y="18002"/>
                  </a:lnTo>
                  <a:cubicBezTo>
                    <a:pt x="25790" y="18669"/>
                    <a:pt x="25551" y="19133"/>
                    <a:pt x="25182" y="19360"/>
                  </a:cubicBezTo>
                  <a:lnTo>
                    <a:pt x="24432" y="19788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2923;p34">
              <a:extLst>
                <a:ext uri="{FF2B5EF4-FFF2-40B4-BE49-F238E27FC236}">
                  <a16:creationId xmlns:a16="http://schemas.microsoft.com/office/drawing/2014/main" id="{1A0D6F95-849D-E3D6-AB3F-38661250EA13}"/>
                </a:ext>
              </a:extLst>
            </p:cNvPr>
            <p:cNvSpPr/>
            <p:nvPr/>
          </p:nvSpPr>
          <p:spPr>
            <a:xfrm>
              <a:off x="4268075" y="2782625"/>
              <a:ext cx="611725" cy="447750"/>
            </a:xfrm>
            <a:custGeom>
              <a:avLst/>
              <a:gdLst/>
              <a:ahLst/>
              <a:cxnLst/>
              <a:rect l="l" t="t" r="r" b="b"/>
              <a:pathLst>
                <a:path w="24469" h="17910" extrusionOk="0">
                  <a:moveTo>
                    <a:pt x="727" y="0"/>
                  </a:moveTo>
                  <a:cubicBezTo>
                    <a:pt x="679" y="0"/>
                    <a:pt x="620" y="12"/>
                    <a:pt x="572" y="24"/>
                  </a:cubicBezTo>
                  <a:cubicBezTo>
                    <a:pt x="537" y="48"/>
                    <a:pt x="489" y="60"/>
                    <a:pt x="441" y="83"/>
                  </a:cubicBezTo>
                  <a:cubicBezTo>
                    <a:pt x="429" y="107"/>
                    <a:pt x="417" y="107"/>
                    <a:pt x="394" y="119"/>
                  </a:cubicBezTo>
                  <a:cubicBezTo>
                    <a:pt x="382" y="119"/>
                    <a:pt x="370" y="131"/>
                    <a:pt x="358" y="143"/>
                  </a:cubicBezTo>
                  <a:lnTo>
                    <a:pt x="310" y="191"/>
                  </a:lnTo>
                  <a:lnTo>
                    <a:pt x="275" y="226"/>
                  </a:lnTo>
                  <a:lnTo>
                    <a:pt x="239" y="262"/>
                  </a:lnTo>
                  <a:cubicBezTo>
                    <a:pt x="215" y="286"/>
                    <a:pt x="203" y="310"/>
                    <a:pt x="191" y="322"/>
                  </a:cubicBezTo>
                  <a:cubicBezTo>
                    <a:pt x="179" y="357"/>
                    <a:pt x="156" y="369"/>
                    <a:pt x="144" y="405"/>
                  </a:cubicBezTo>
                  <a:cubicBezTo>
                    <a:pt x="132" y="417"/>
                    <a:pt x="120" y="441"/>
                    <a:pt x="120" y="464"/>
                  </a:cubicBezTo>
                  <a:cubicBezTo>
                    <a:pt x="108" y="488"/>
                    <a:pt x="84" y="536"/>
                    <a:pt x="72" y="560"/>
                  </a:cubicBezTo>
                  <a:cubicBezTo>
                    <a:pt x="60" y="595"/>
                    <a:pt x="36" y="607"/>
                    <a:pt x="36" y="643"/>
                  </a:cubicBezTo>
                  <a:cubicBezTo>
                    <a:pt x="36" y="667"/>
                    <a:pt x="25" y="679"/>
                    <a:pt x="25" y="714"/>
                  </a:cubicBezTo>
                  <a:cubicBezTo>
                    <a:pt x="25" y="738"/>
                    <a:pt x="13" y="786"/>
                    <a:pt x="13" y="822"/>
                  </a:cubicBezTo>
                  <a:cubicBezTo>
                    <a:pt x="1" y="845"/>
                    <a:pt x="1" y="857"/>
                    <a:pt x="1" y="893"/>
                  </a:cubicBezTo>
                  <a:lnTo>
                    <a:pt x="1" y="953"/>
                  </a:lnTo>
                  <a:lnTo>
                    <a:pt x="1" y="1060"/>
                  </a:lnTo>
                  <a:lnTo>
                    <a:pt x="1" y="2679"/>
                  </a:lnTo>
                  <a:cubicBezTo>
                    <a:pt x="1" y="2917"/>
                    <a:pt x="48" y="3167"/>
                    <a:pt x="120" y="3417"/>
                  </a:cubicBezTo>
                  <a:cubicBezTo>
                    <a:pt x="132" y="3501"/>
                    <a:pt x="144" y="3560"/>
                    <a:pt x="179" y="3620"/>
                  </a:cubicBezTo>
                  <a:cubicBezTo>
                    <a:pt x="191" y="3631"/>
                    <a:pt x="191" y="3655"/>
                    <a:pt x="203" y="3679"/>
                  </a:cubicBezTo>
                  <a:cubicBezTo>
                    <a:pt x="203" y="3691"/>
                    <a:pt x="227" y="3691"/>
                    <a:pt x="227" y="3703"/>
                  </a:cubicBezTo>
                  <a:cubicBezTo>
                    <a:pt x="239" y="3751"/>
                    <a:pt x="263" y="3798"/>
                    <a:pt x="286" y="3834"/>
                  </a:cubicBezTo>
                  <a:cubicBezTo>
                    <a:pt x="298" y="3882"/>
                    <a:pt x="310" y="3929"/>
                    <a:pt x="346" y="3977"/>
                  </a:cubicBezTo>
                  <a:cubicBezTo>
                    <a:pt x="346" y="3989"/>
                    <a:pt x="346" y="4001"/>
                    <a:pt x="358" y="4012"/>
                  </a:cubicBezTo>
                  <a:cubicBezTo>
                    <a:pt x="382" y="4060"/>
                    <a:pt x="406" y="4108"/>
                    <a:pt x="429" y="4155"/>
                  </a:cubicBezTo>
                  <a:cubicBezTo>
                    <a:pt x="537" y="4346"/>
                    <a:pt x="656" y="4513"/>
                    <a:pt x="787" y="4667"/>
                  </a:cubicBezTo>
                  <a:cubicBezTo>
                    <a:pt x="822" y="4715"/>
                    <a:pt x="846" y="4751"/>
                    <a:pt x="882" y="4774"/>
                  </a:cubicBezTo>
                  <a:lnTo>
                    <a:pt x="894" y="4786"/>
                  </a:lnTo>
                  <a:lnTo>
                    <a:pt x="977" y="4882"/>
                  </a:lnTo>
                  <a:lnTo>
                    <a:pt x="1072" y="4965"/>
                  </a:lnTo>
                  <a:cubicBezTo>
                    <a:pt x="1096" y="5001"/>
                    <a:pt x="1108" y="5025"/>
                    <a:pt x="1144" y="5048"/>
                  </a:cubicBezTo>
                  <a:cubicBezTo>
                    <a:pt x="1156" y="5060"/>
                    <a:pt x="1179" y="5084"/>
                    <a:pt x="1203" y="5108"/>
                  </a:cubicBezTo>
                  <a:cubicBezTo>
                    <a:pt x="1251" y="5144"/>
                    <a:pt x="1310" y="5191"/>
                    <a:pt x="1358" y="5227"/>
                  </a:cubicBezTo>
                  <a:cubicBezTo>
                    <a:pt x="1382" y="5239"/>
                    <a:pt x="1394" y="5251"/>
                    <a:pt x="1429" y="5263"/>
                  </a:cubicBezTo>
                  <a:cubicBezTo>
                    <a:pt x="1453" y="5275"/>
                    <a:pt x="1477" y="5298"/>
                    <a:pt x="1501" y="5310"/>
                  </a:cubicBezTo>
                  <a:lnTo>
                    <a:pt x="22944" y="17705"/>
                  </a:lnTo>
                  <a:cubicBezTo>
                    <a:pt x="23187" y="17844"/>
                    <a:pt x="23419" y="17910"/>
                    <a:pt x="23624" y="17910"/>
                  </a:cubicBezTo>
                  <a:cubicBezTo>
                    <a:pt x="24122" y="17910"/>
                    <a:pt x="24468" y="17522"/>
                    <a:pt x="24468" y="16847"/>
                  </a:cubicBezTo>
                  <a:lnTo>
                    <a:pt x="24468" y="15204"/>
                  </a:lnTo>
                  <a:cubicBezTo>
                    <a:pt x="24468" y="15145"/>
                    <a:pt x="24468" y="15085"/>
                    <a:pt x="24432" y="14990"/>
                  </a:cubicBezTo>
                  <a:cubicBezTo>
                    <a:pt x="24432" y="14930"/>
                    <a:pt x="24432" y="14883"/>
                    <a:pt x="24420" y="14835"/>
                  </a:cubicBezTo>
                  <a:lnTo>
                    <a:pt x="24420" y="14823"/>
                  </a:lnTo>
                  <a:cubicBezTo>
                    <a:pt x="24420" y="14811"/>
                    <a:pt x="24409" y="14776"/>
                    <a:pt x="24409" y="14764"/>
                  </a:cubicBezTo>
                  <a:cubicBezTo>
                    <a:pt x="24385" y="14716"/>
                    <a:pt x="24385" y="14657"/>
                    <a:pt x="24373" y="14609"/>
                  </a:cubicBezTo>
                  <a:cubicBezTo>
                    <a:pt x="24373" y="14573"/>
                    <a:pt x="24361" y="14526"/>
                    <a:pt x="24349" y="14478"/>
                  </a:cubicBezTo>
                  <a:cubicBezTo>
                    <a:pt x="24325" y="14454"/>
                    <a:pt x="24325" y="14419"/>
                    <a:pt x="24313" y="14395"/>
                  </a:cubicBezTo>
                  <a:lnTo>
                    <a:pt x="24266" y="14252"/>
                  </a:lnTo>
                  <a:cubicBezTo>
                    <a:pt x="24254" y="14180"/>
                    <a:pt x="24230" y="14121"/>
                    <a:pt x="24194" y="14061"/>
                  </a:cubicBezTo>
                  <a:lnTo>
                    <a:pt x="24111" y="13883"/>
                  </a:lnTo>
                  <a:cubicBezTo>
                    <a:pt x="24063" y="13823"/>
                    <a:pt x="24028" y="13764"/>
                    <a:pt x="24004" y="13704"/>
                  </a:cubicBezTo>
                  <a:cubicBezTo>
                    <a:pt x="23968" y="13657"/>
                    <a:pt x="23944" y="13597"/>
                    <a:pt x="23908" y="13561"/>
                  </a:cubicBezTo>
                  <a:cubicBezTo>
                    <a:pt x="23885" y="13526"/>
                    <a:pt x="23873" y="13478"/>
                    <a:pt x="23837" y="13454"/>
                  </a:cubicBezTo>
                  <a:cubicBezTo>
                    <a:pt x="23813" y="13406"/>
                    <a:pt x="23766" y="13359"/>
                    <a:pt x="23730" y="13323"/>
                  </a:cubicBezTo>
                  <a:lnTo>
                    <a:pt x="23718" y="13287"/>
                  </a:lnTo>
                  <a:cubicBezTo>
                    <a:pt x="23694" y="13240"/>
                    <a:pt x="23658" y="13204"/>
                    <a:pt x="23635" y="13168"/>
                  </a:cubicBezTo>
                  <a:cubicBezTo>
                    <a:pt x="23599" y="13145"/>
                    <a:pt x="23575" y="13097"/>
                    <a:pt x="23539" y="13061"/>
                  </a:cubicBezTo>
                  <a:lnTo>
                    <a:pt x="23527" y="13049"/>
                  </a:lnTo>
                  <a:lnTo>
                    <a:pt x="23397" y="12918"/>
                  </a:lnTo>
                  <a:lnTo>
                    <a:pt x="23373" y="12918"/>
                  </a:lnTo>
                  <a:lnTo>
                    <a:pt x="23289" y="12823"/>
                  </a:lnTo>
                  <a:cubicBezTo>
                    <a:pt x="23254" y="12799"/>
                    <a:pt x="23230" y="12764"/>
                    <a:pt x="23194" y="12752"/>
                  </a:cubicBezTo>
                  <a:cubicBezTo>
                    <a:pt x="23170" y="12728"/>
                    <a:pt x="23135" y="12692"/>
                    <a:pt x="23111" y="12680"/>
                  </a:cubicBezTo>
                  <a:lnTo>
                    <a:pt x="23099" y="12668"/>
                  </a:lnTo>
                  <a:cubicBezTo>
                    <a:pt x="23051" y="12633"/>
                    <a:pt x="22992" y="12609"/>
                    <a:pt x="22944" y="12573"/>
                  </a:cubicBezTo>
                  <a:lnTo>
                    <a:pt x="1501" y="191"/>
                  </a:lnTo>
                  <a:cubicBezTo>
                    <a:pt x="1453" y="179"/>
                    <a:pt x="1429" y="143"/>
                    <a:pt x="1382" y="131"/>
                  </a:cubicBezTo>
                  <a:cubicBezTo>
                    <a:pt x="1358" y="119"/>
                    <a:pt x="1310" y="107"/>
                    <a:pt x="1275" y="83"/>
                  </a:cubicBezTo>
                  <a:cubicBezTo>
                    <a:pt x="1263" y="72"/>
                    <a:pt x="1227" y="60"/>
                    <a:pt x="1215" y="60"/>
                  </a:cubicBezTo>
                  <a:cubicBezTo>
                    <a:pt x="1203" y="60"/>
                    <a:pt x="1168" y="48"/>
                    <a:pt x="1156" y="48"/>
                  </a:cubicBezTo>
                  <a:cubicBezTo>
                    <a:pt x="1132" y="48"/>
                    <a:pt x="1108" y="24"/>
                    <a:pt x="1084" y="24"/>
                  </a:cubicBezTo>
                  <a:cubicBezTo>
                    <a:pt x="989" y="12"/>
                    <a:pt x="90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2924;p34">
              <a:extLst>
                <a:ext uri="{FF2B5EF4-FFF2-40B4-BE49-F238E27FC236}">
                  <a16:creationId xmlns:a16="http://schemas.microsoft.com/office/drawing/2014/main" id="{C2D7922F-85D3-0903-8B50-ACD53BBD6835}"/>
                </a:ext>
              </a:extLst>
            </p:cNvPr>
            <p:cNvSpPr/>
            <p:nvPr/>
          </p:nvSpPr>
          <p:spPr>
            <a:xfrm>
              <a:off x="4252900" y="2763850"/>
              <a:ext cx="642075" cy="485825"/>
            </a:xfrm>
            <a:custGeom>
              <a:avLst/>
              <a:gdLst/>
              <a:ahLst/>
              <a:cxnLst/>
              <a:rect l="l" t="t" r="r" b="b"/>
              <a:pathLst>
                <a:path w="25683" h="19433" extrusionOk="0">
                  <a:moveTo>
                    <a:pt x="1417" y="751"/>
                  </a:moveTo>
                  <a:cubicBezTo>
                    <a:pt x="1501" y="751"/>
                    <a:pt x="1584" y="763"/>
                    <a:pt x="1679" y="775"/>
                  </a:cubicBezTo>
                  <a:cubicBezTo>
                    <a:pt x="1703" y="775"/>
                    <a:pt x="1715" y="799"/>
                    <a:pt x="1751" y="799"/>
                  </a:cubicBezTo>
                  <a:cubicBezTo>
                    <a:pt x="1763" y="799"/>
                    <a:pt x="1798" y="811"/>
                    <a:pt x="1810" y="811"/>
                  </a:cubicBezTo>
                  <a:cubicBezTo>
                    <a:pt x="1822" y="811"/>
                    <a:pt x="1858" y="823"/>
                    <a:pt x="1870" y="834"/>
                  </a:cubicBezTo>
                  <a:cubicBezTo>
                    <a:pt x="1906" y="858"/>
                    <a:pt x="1941" y="870"/>
                    <a:pt x="1977" y="882"/>
                  </a:cubicBezTo>
                  <a:cubicBezTo>
                    <a:pt x="2013" y="894"/>
                    <a:pt x="2048" y="930"/>
                    <a:pt x="2096" y="942"/>
                  </a:cubicBezTo>
                  <a:lnTo>
                    <a:pt x="23539" y="13324"/>
                  </a:lnTo>
                  <a:cubicBezTo>
                    <a:pt x="23587" y="13360"/>
                    <a:pt x="23646" y="13384"/>
                    <a:pt x="23682" y="13419"/>
                  </a:cubicBezTo>
                  <a:lnTo>
                    <a:pt x="23706" y="13431"/>
                  </a:lnTo>
                  <a:cubicBezTo>
                    <a:pt x="23730" y="13443"/>
                    <a:pt x="23765" y="13479"/>
                    <a:pt x="23789" y="13503"/>
                  </a:cubicBezTo>
                  <a:cubicBezTo>
                    <a:pt x="23825" y="13515"/>
                    <a:pt x="23849" y="13550"/>
                    <a:pt x="23884" y="13574"/>
                  </a:cubicBezTo>
                  <a:lnTo>
                    <a:pt x="23968" y="13669"/>
                  </a:lnTo>
                  <a:lnTo>
                    <a:pt x="23980" y="13669"/>
                  </a:lnTo>
                  <a:lnTo>
                    <a:pt x="24123" y="13800"/>
                  </a:lnTo>
                  <a:lnTo>
                    <a:pt x="24134" y="13812"/>
                  </a:lnTo>
                  <a:cubicBezTo>
                    <a:pt x="24158" y="13848"/>
                    <a:pt x="24194" y="13896"/>
                    <a:pt x="24218" y="13919"/>
                  </a:cubicBezTo>
                  <a:cubicBezTo>
                    <a:pt x="24254" y="13955"/>
                    <a:pt x="24277" y="13991"/>
                    <a:pt x="24313" y="14038"/>
                  </a:cubicBezTo>
                  <a:lnTo>
                    <a:pt x="24325" y="14074"/>
                  </a:lnTo>
                  <a:cubicBezTo>
                    <a:pt x="24361" y="14110"/>
                    <a:pt x="24396" y="14157"/>
                    <a:pt x="24432" y="14205"/>
                  </a:cubicBezTo>
                  <a:cubicBezTo>
                    <a:pt x="24456" y="14229"/>
                    <a:pt x="24480" y="14277"/>
                    <a:pt x="24504" y="14312"/>
                  </a:cubicBezTo>
                  <a:cubicBezTo>
                    <a:pt x="24539" y="14348"/>
                    <a:pt x="24563" y="14408"/>
                    <a:pt x="24599" y="14455"/>
                  </a:cubicBezTo>
                  <a:cubicBezTo>
                    <a:pt x="24623" y="14515"/>
                    <a:pt x="24658" y="14574"/>
                    <a:pt x="24694" y="14634"/>
                  </a:cubicBezTo>
                  <a:lnTo>
                    <a:pt x="24789" y="14812"/>
                  </a:lnTo>
                  <a:cubicBezTo>
                    <a:pt x="24813" y="14872"/>
                    <a:pt x="24849" y="14931"/>
                    <a:pt x="24861" y="15003"/>
                  </a:cubicBezTo>
                  <a:lnTo>
                    <a:pt x="24908" y="15146"/>
                  </a:lnTo>
                  <a:cubicBezTo>
                    <a:pt x="24920" y="15170"/>
                    <a:pt x="24920" y="15205"/>
                    <a:pt x="24932" y="15229"/>
                  </a:cubicBezTo>
                  <a:cubicBezTo>
                    <a:pt x="24956" y="15277"/>
                    <a:pt x="24968" y="15324"/>
                    <a:pt x="24968" y="15360"/>
                  </a:cubicBezTo>
                  <a:cubicBezTo>
                    <a:pt x="24980" y="15408"/>
                    <a:pt x="24980" y="15467"/>
                    <a:pt x="24992" y="15515"/>
                  </a:cubicBezTo>
                  <a:cubicBezTo>
                    <a:pt x="24992" y="15527"/>
                    <a:pt x="25016" y="15562"/>
                    <a:pt x="25016" y="15574"/>
                  </a:cubicBezTo>
                  <a:lnTo>
                    <a:pt x="25016" y="15586"/>
                  </a:lnTo>
                  <a:cubicBezTo>
                    <a:pt x="25027" y="15634"/>
                    <a:pt x="25027" y="15681"/>
                    <a:pt x="25027" y="15741"/>
                  </a:cubicBezTo>
                  <a:cubicBezTo>
                    <a:pt x="25075" y="15836"/>
                    <a:pt x="25075" y="15896"/>
                    <a:pt x="25075" y="15979"/>
                  </a:cubicBezTo>
                  <a:lnTo>
                    <a:pt x="25075" y="17598"/>
                  </a:lnTo>
                  <a:cubicBezTo>
                    <a:pt x="25075" y="18273"/>
                    <a:pt x="24729" y="18661"/>
                    <a:pt x="24231" y="18661"/>
                  </a:cubicBezTo>
                  <a:cubicBezTo>
                    <a:pt x="24026" y="18661"/>
                    <a:pt x="23794" y="18595"/>
                    <a:pt x="23551" y="18456"/>
                  </a:cubicBezTo>
                  <a:lnTo>
                    <a:pt x="2108" y="6061"/>
                  </a:lnTo>
                  <a:cubicBezTo>
                    <a:pt x="2084" y="6049"/>
                    <a:pt x="2060" y="6026"/>
                    <a:pt x="2036" y="6014"/>
                  </a:cubicBezTo>
                  <a:cubicBezTo>
                    <a:pt x="2001" y="6002"/>
                    <a:pt x="1989" y="5990"/>
                    <a:pt x="1965" y="5978"/>
                  </a:cubicBezTo>
                  <a:cubicBezTo>
                    <a:pt x="1917" y="5942"/>
                    <a:pt x="1858" y="5895"/>
                    <a:pt x="1810" y="5859"/>
                  </a:cubicBezTo>
                  <a:cubicBezTo>
                    <a:pt x="1786" y="5835"/>
                    <a:pt x="1763" y="5811"/>
                    <a:pt x="1751" y="5799"/>
                  </a:cubicBezTo>
                  <a:cubicBezTo>
                    <a:pt x="1691" y="5752"/>
                    <a:pt x="1632" y="5692"/>
                    <a:pt x="1572" y="5633"/>
                  </a:cubicBezTo>
                  <a:lnTo>
                    <a:pt x="1489" y="5537"/>
                  </a:lnTo>
                  <a:lnTo>
                    <a:pt x="1465" y="5525"/>
                  </a:lnTo>
                  <a:cubicBezTo>
                    <a:pt x="1441" y="5502"/>
                    <a:pt x="1405" y="5466"/>
                    <a:pt x="1382" y="5418"/>
                  </a:cubicBezTo>
                  <a:cubicBezTo>
                    <a:pt x="1251" y="5264"/>
                    <a:pt x="1132" y="5097"/>
                    <a:pt x="1024" y="4906"/>
                  </a:cubicBezTo>
                  <a:cubicBezTo>
                    <a:pt x="989" y="4859"/>
                    <a:pt x="977" y="4811"/>
                    <a:pt x="953" y="4763"/>
                  </a:cubicBezTo>
                  <a:cubicBezTo>
                    <a:pt x="929" y="4752"/>
                    <a:pt x="929" y="4740"/>
                    <a:pt x="929" y="4728"/>
                  </a:cubicBezTo>
                  <a:cubicBezTo>
                    <a:pt x="905" y="4680"/>
                    <a:pt x="893" y="4633"/>
                    <a:pt x="870" y="4585"/>
                  </a:cubicBezTo>
                  <a:cubicBezTo>
                    <a:pt x="858" y="4549"/>
                    <a:pt x="834" y="4502"/>
                    <a:pt x="810" y="4454"/>
                  </a:cubicBezTo>
                  <a:cubicBezTo>
                    <a:pt x="810" y="4442"/>
                    <a:pt x="798" y="4442"/>
                    <a:pt x="798" y="4430"/>
                  </a:cubicBezTo>
                  <a:cubicBezTo>
                    <a:pt x="786" y="4406"/>
                    <a:pt x="786" y="4382"/>
                    <a:pt x="774" y="4371"/>
                  </a:cubicBezTo>
                  <a:cubicBezTo>
                    <a:pt x="739" y="4311"/>
                    <a:pt x="727" y="4252"/>
                    <a:pt x="715" y="4168"/>
                  </a:cubicBezTo>
                  <a:cubicBezTo>
                    <a:pt x="632" y="3918"/>
                    <a:pt x="596" y="3668"/>
                    <a:pt x="596" y="3430"/>
                  </a:cubicBezTo>
                  <a:lnTo>
                    <a:pt x="596" y="1811"/>
                  </a:lnTo>
                  <a:lnTo>
                    <a:pt x="596" y="1704"/>
                  </a:lnTo>
                  <a:lnTo>
                    <a:pt x="596" y="1644"/>
                  </a:lnTo>
                  <a:cubicBezTo>
                    <a:pt x="596" y="1608"/>
                    <a:pt x="596" y="1596"/>
                    <a:pt x="608" y="1573"/>
                  </a:cubicBezTo>
                  <a:cubicBezTo>
                    <a:pt x="608" y="1537"/>
                    <a:pt x="620" y="1489"/>
                    <a:pt x="620" y="1465"/>
                  </a:cubicBezTo>
                  <a:cubicBezTo>
                    <a:pt x="620" y="1430"/>
                    <a:pt x="632" y="1418"/>
                    <a:pt x="632" y="1394"/>
                  </a:cubicBezTo>
                  <a:cubicBezTo>
                    <a:pt x="632" y="1358"/>
                    <a:pt x="643" y="1334"/>
                    <a:pt x="667" y="1311"/>
                  </a:cubicBezTo>
                  <a:cubicBezTo>
                    <a:pt x="679" y="1287"/>
                    <a:pt x="691" y="1239"/>
                    <a:pt x="703" y="1215"/>
                  </a:cubicBezTo>
                  <a:cubicBezTo>
                    <a:pt x="703" y="1192"/>
                    <a:pt x="727" y="1168"/>
                    <a:pt x="739" y="1156"/>
                  </a:cubicBezTo>
                  <a:cubicBezTo>
                    <a:pt x="751" y="1120"/>
                    <a:pt x="763" y="1108"/>
                    <a:pt x="786" y="1073"/>
                  </a:cubicBezTo>
                  <a:cubicBezTo>
                    <a:pt x="798" y="1061"/>
                    <a:pt x="810" y="1037"/>
                    <a:pt x="822" y="1013"/>
                  </a:cubicBezTo>
                  <a:lnTo>
                    <a:pt x="870" y="977"/>
                  </a:lnTo>
                  <a:lnTo>
                    <a:pt x="905" y="942"/>
                  </a:lnTo>
                  <a:lnTo>
                    <a:pt x="941" y="894"/>
                  </a:lnTo>
                  <a:cubicBezTo>
                    <a:pt x="965" y="882"/>
                    <a:pt x="977" y="870"/>
                    <a:pt x="989" y="870"/>
                  </a:cubicBezTo>
                  <a:cubicBezTo>
                    <a:pt x="1001" y="858"/>
                    <a:pt x="1024" y="858"/>
                    <a:pt x="1036" y="834"/>
                  </a:cubicBezTo>
                  <a:cubicBezTo>
                    <a:pt x="1084" y="811"/>
                    <a:pt x="1120" y="799"/>
                    <a:pt x="1167" y="775"/>
                  </a:cubicBezTo>
                  <a:cubicBezTo>
                    <a:pt x="1215" y="763"/>
                    <a:pt x="1274" y="751"/>
                    <a:pt x="1322" y="751"/>
                  </a:cubicBezTo>
                  <a:close/>
                  <a:moveTo>
                    <a:pt x="1180" y="0"/>
                  </a:moveTo>
                  <a:cubicBezTo>
                    <a:pt x="489" y="0"/>
                    <a:pt x="9" y="545"/>
                    <a:pt x="1" y="1489"/>
                  </a:cubicBezTo>
                  <a:lnTo>
                    <a:pt x="1" y="3109"/>
                  </a:lnTo>
                  <a:cubicBezTo>
                    <a:pt x="1" y="4454"/>
                    <a:pt x="929" y="6085"/>
                    <a:pt x="2108" y="6764"/>
                  </a:cubicBezTo>
                  <a:lnTo>
                    <a:pt x="23551" y="19146"/>
                  </a:lnTo>
                  <a:cubicBezTo>
                    <a:pt x="23891" y="19340"/>
                    <a:pt x="24212" y="19432"/>
                    <a:pt x="24497" y="19432"/>
                  </a:cubicBezTo>
                  <a:cubicBezTo>
                    <a:pt x="25192" y="19432"/>
                    <a:pt x="25670" y="18886"/>
                    <a:pt x="25670" y="17932"/>
                  </a:cubicBezTo>
                  <a:lnTo>
                    <a:pt x="25670" y="16336"/>
                  </a:lnTo>
                  <a:cubicBezTo>
                    <a:pt x="25682" y="14979"/>
                    <a:pt x="24730" y="13336"/>
                    <a:pt x="23575" y="12669"/>
                  </a:cubicBezTo>
                  <a:lnTo>
                    <a:pt x="2120" y="287"/>
                  </a:lnTo>
                  <a:cubicBezTo>
                    <a:pt x="1783" y="92"/>
                    <a:pt x="1464" y="0"/>
                    <a:pt x="1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2925;p34">
              <a:extLst>
                <a:ext uri="{FF2B5EF4-FFF2-40B4-BE49-F238E27FC236}">
                  <a16:creationId xmlns:a16="http://schemas.microsoft.com/office/drawing/2014/main" id="{89A6D1FC-17DF-A576-AA91-3DAC5BC3E8BE}"/>
                </a:ext>
              </a:extLst>
            </p:cNvPr>
            <p:cNvSpPr/>
            <p:nvPr/>
          </p:nvSpPr>
          <p:spPr>
            <a:xfrm>
              <a:off x="4252900" y="2754325"/>
              <a:ext cx="642075" cy="504850"/>
            </a:xfrm>
            <a:custGeom>
              <a:avLst/>
              <a:gdLst/>
              <a:ahLst/>
              <a:cxnLst/>
              <a:rect l="l" t="t" r="r" b="b"/>
              <a:pathLst>
                <a:path w="25683" h="20194" fill="none" extrusionOk="0">
                  <a:moveTo>
                    <a:pt x="23575" y="13050"/>
                  </a:moveTo>
                  <a:lnTo>
                    <a:pt x="2120" y="668"/>
                  </a:lnTo>
                  <a:cubicBezTo>
                    <a:pt x="965" y="1"/>
                    <a:pt x="12" y="537"/>
                    <a:pt x="1" y="1870"/>
                  </a:cubicBezTo>
                  <a:lnTo>
                    <a:pt x="1" y="3490"/>
                  </a:lnTo>
                  <a:cubicBezTo>
                    <a:pt x="1" y="4835"/>
                    <a:pt x="929" y="6466"/>
                    <a:pt x="2108" y="7145"/>
                  </a:cubicBezTo>
                  <a:lnTo>
                    <a:pt x="23551" y="19527"/>
                  </a:lnTo>
                  <a:cubicBezTo>
                    <a:pt x="24718" y="20194"/>
                    <a:pt x="25670" y="19658"/>
                    <a:pt x="25670" y="18313"/>
                  </a:cubicBezTo>
                  <a:lnTo>
                    <a:pt x="25670" y="16717"/>
                  </a:lnTo>
                  <a:cubicBezTo>
                    <a:pt x="25682" y="15360"/>
                    <a:pt x="24730" y="13717"/>
                    <a:pt x="23575" y="13050"/>
                  </a:cubicBezTo>
                  <a:close/>
                  <a:moveTo>
                    <a:pt x="25075" y="16360"/>
                  </a:moveTo>
                  <a:lnTo>
                    <a:pt x="25075" y="17979"/>
                  </a:lnTo>
                  <a:cubicBezTo>
                    <a:pt x="25075" y="18932"/>
                    <a:pt x="24385" y="19313"/>
                    <a:pt x="23551" y="18837"/>
                  </a:cubicBezTo>
                  <a:lnTo>
                    <a:pt x="2108" y="6442"/>
                  </a:lnTo>
                  <a:cubicBezTo>
                    <a:pt x="2084" y="6430"/>
                    <a:pt x="2060" y="6407"/>
                    <a:pt x="2036" y="6395"/>
                  </a:cubicBezTo>
                  <a:cubicBezTo>
                    <a:pt x="2001" y="6383"/>
                    <a:pt x="1989" y="6371"/>
                    <a:pt x="1965" y="6359"/>
                  </a:cubicBezTo>
                  <a:cubicBezTo>
                    <a:pt x="1917" y="6323"/>
                    <a:pt x="1858" y="6276"/>
                    <a:pt x="1810" y="6240"/>
                  </a:cubicBezTo>
                  <a:lnTo>
                    <a:pt x="1810" y="6240"/>
                  </a:lnTo>
                  <a:cubicBezTo>
                    <a:pt x="1786" y="6216"/>
                    <a:pt x="1763" y="6192"/>
                    <a:pt x="1751" y="6180"/>
                  </a:cubicBezTo>
                  <a:cubicBezTo>
                    <a:pt x="1691" y="6133"/>
                    <a:pt x="1632" y="6073"/>
                    <a:pt x="1572" y="6014"/>
                  </a:cubicBezTo>
                  <a:lnTo>
                    <a:pt x="1489" y="5918"/>
                  </a:lnTo>
                  <a:lnTo>
                    <a:pt x="1465" y="5906"/>
                  </a:lnTo>
                  <a:cubicBezTo>
                    <a:pt x="1441" y="5883"/>
                    <a:pt x="1405" y="5847"/>
                    <a:pt x="1382" y="5799"/>
                  </a:cubicBezTo>
                  <a:cubicBezTo>
                    <a:pt x="1251" y="5645"/>
                    <a:pt x="1132" y="5478"/>
                    <a:pt x="1024" y="5287"/>
                  </a:cubicBezTo>
                  <a:cubicBezTo>
                    <a:pt x="989" y="5240"/>
                    <a:pt x="977" y="5192"/>
                    <a:pt x="953" y="5144"/>
                  </a:cubicBezTo>
                  <a:cubicBezTo>
                    <a:pt x="929" y="5133"/>
                    <a:pt x="929" y="5121"/>
                    <a:pt x="929" y="5109"/>
                  </a:cubicBezTo>
                  <a:cubicBezTo>
                    <a:pt x="905" y="5061"/>
                    <a:pt x="893" y="5014"/>
                    <a:pt x="870" y="4966"/>
                  </a:cubicBezTo>
                  <a:cubicBezTo>
                    <a:pt x="858" y="4930"/>
                    <a:pt x="834" y="4883"/>
                    <a:pt x="810" y="4835"/>
                  </a:cubicBezTo>
                  <a:cubicBezTo>
                    <a:pt x="810" y="4823"/>
                    <a:pt x="798" y="4823"/>
                    <a:pt x="798" y="4811"/>
                  </a:cubicBezTo>
                  <a:cubicBezTo>
                    <a:pt x="786" y="4787"/>
                    <a:pt x="786" y="4763"/>
                    <a:pt x="774" y="4752"/>
                  </a:cubicBezTo>
                  <a:cubicBezTo>
                    <a:pt x="739" y="4692"/>
                    <a:pt x="727" y="4633"/>
                    <a:pt x="715" y="4549"/>
                  </a:cubicBezTo>
                  <a:cubicBezTo>
                    <a:pt x="632" y="4299"/>
                    <a:pt x="596" y="4049"/>
                    <a:pt x="596" y="3811"/>
                  </a:cubicBezTo>
                  <a:lnTo>
                    <a:pt x="596" y="2192"/>
                  </a:lnTo>
                  <a:lnTo>
                    <a:pt x="596" y="2085"/>
                  </a:lnTo>
                  <a:lnTo>
                    <a:pt x="596" y="2025"/>
                  </a:lnTo>
                  <a:cubicBezTo>
                    <a:pt x="596" y="1989"/>
                    <a:pt x="596" y="1977"/>
                    <a:pt x="608" y="1954"/>
                  </a:cubicBezTo>
                  <a:cubicBezTo>
                    <a:pt x="608" y="1918"/>
                    <a:pt x="620" y="1870"/>
                    <a:pt x="620" y="1846"/>
                  </a:cubicBezTo>
                  <a:cubicBezTo>
                    <a:pt x="620" y="1811"/>
                    <a:pt x="632" y="1799"/>
                    <a:pt x="632" y="1775"/>
                  </a:cubicBezTo>
                  <a:cubicBezTo>
                    <a:pt x="632" y="1739"/>
                    <a:pt x="643" y="1715"/>
                    <a:pt x="667" y="1692"/>
                  </a:cubicBezTo>
                  <a:cubicBezTo>
                    <a:pt x="679" y="1668"/>
                    <a:pt x="691" y="1620"/>
                    <a:pt x="703" y="1596"/>
                  </a:cubicBezTo>
                  <a:cubicBezTo>
                    <a:pt x="703" y="1573"/>
                    <a:pt x="727" y="1549"/>
                    <a:pt x="739" y="1537"/>
                  </a:cubicBezTo>
                  <a:cubicBezTo>
                    <a:pt x="751" y="1501"/>
                    <a:pt x="763" y="1489"/>
                    <a:pt x="786" y="1454"/>
                  </a:cubicBezTo>
                  <a:cubicBezTo>
                    <a:pt x="798" y="1442"/>
                    <a:pt x="810" y="1418"/>
                    <a:pt x="822" y="1394"/>
                  </a:cubicBezTo>
                  <a:lnTo>
                    <a:pt x="870" y="1358"/>
                  </a:lnTo>
                  <a:lnTo>
                    <a:pt x="870" y="1358"/>
                  </a:lnTo>
                  <a:lnTo>
                    <a:pt x="905" y="1323"/>
                  </a:lnTo>
                  <a:lnTo>
                    <a:pt x="941" y="1275"/>
                  </a:lnTo>
                  <a:cubicBezTo>
                    <a:pt x="965" y="1263"/>
                    <a:pt x="977" y="1251"/>
                    <a:pt x="989" y="1251"/>
                  </a:cubicBezTo>
                  <a:cubicBezTo>
                    <a:pt x="1001" y="1239"/>
                    <a:pt x="1024" y="1239"/>
                    <a:pt x="1036" y="1215"/>
                  </a:cubicBezTo>
                  <a:cubicBezTo>
                    <a:pt x="1084" y="1192"/>
                    <a:pt x="1120" y="1180"/>
                    <a:pt x="1167" y="1156"/>
                  </a:cubicBezTo>
                  <a:cubicBezTo>
                    <a:pt x="1215" y="1144"/>
                    <a:pt x="1274" y="1132"/>
                    <a:pt x="1322" y="1132"/>
                  </a:cubicBezTo>
                  <a:lnTo>
                    <a:pt x="1346" y="1132"/>
                  </a:lnTo>
                  <a:lnTo>
                    <a:pt x="1417" y="1132"/>
                  </a:lnTo>
                  <a:cubicBezTo>
                    <a:pt x="1501" y="1132"/>
                    <a:pt x="1584" y="1144"/>
                    <a:pt x="1679" y="1156"/>
                  </a:cubicBezTo>
                  <a:cubicBezTo>
                    <a:pt x="1703" y="1156"/>
                    <a:pt x="1715" y="1180"/>
                    <a:pt x="1751" y="1180"/>
                  </a:cubicBezTo>
                  <a:cubicBezTo>
                    <a:pt x="1763" y="1180"/>
                    <a:pt x="1798" y="1192"/>
                    <a:pt x="1810" y="1192"/>
                  </a:cubicBezTo>
                  <a:cubicBezTo>
                    <a:pt x="1822" y="1192"/>
                    <a:pt x="1858" y="1204"/>
                    <a:pt x="1870" y="1215"/>
                  </a:cubicBezTo>
                  <a:lnTo>
                    <a:pt x="1870" y="1215"/>
                  </a:lnTo>
                  <a:lnTo>
                    <a:pt x="1870" y="1215"/>
                  </a:lnTo>
                  <a:cubicBezTo>
                    <a:pt x="1906" y="1239"/>
                    <a:pt x="1941" y="1251"/>
                    <a:pt x="1977" y="1263"/>
                  </a:cubicBezTo>
                  <a:cubicBezTo>
                    <a:pt x="2013" y="1275"/>
                    <a:pt x="2048" y="1311"/>
                    <a:pt x="2096" y="1323"/>
                  </a:cubicBezTo>
                  <a:lnTo>
                    <a:pt x="23539" y="13705"/>
                  </a:lnTo>
                  <a:cubicBezTo>
                    <a:pt x="23587" y="13741"/>
                    <a:pt x="23646" y="13765"/>
                    <a:pt x="23682" y="13800"/>
                  </a:cubicBezTo>
                  <a:lnTo>
                    <a:pt x="23706" y="13812"/>
                  </a:lnTo>
                  <a:cubicBezTo>
                    <a:pt x="23730" y="13824"/>
                    <a:pt x="23765" y="13860"/>
                    <a:pt x="23789" y="13884"/>
                  </a:cubicBezTo>
                  <a:cubicBezTo>
                    <a:pt x="23825" y="13896"/>
                    <a:pt x="23849" y="13931"/>
                    <a:pt x="23884" y="13955"/>
                  </a:cubicBezTo>
                  <a:lnTo>
                    <a:pt x="23968" y="14050"/>
                  </a:lnTo>
                  <a:lnTo>
                    <a:pt x="23980" y="14050"/>
                  </a:lnTo>
                  <a:lnTo>
                    <a:pt x="24123" y="14181"/>
                  </a:lnTo>
                  <a:lnTo>
                    <a:pt x="24134" y="14193"/>
                  </a:lnTo>
                  <a:cubicBezTo>
                    <a:pt x="24158" y="14229"/>
                    <a:pt x="24194" y="14277"/>
                    <a:pt x="24218" y="14300"/>
                  </a:cubicBezTo>
                  <a:cubicBezTo>
                    <a:pt x="24254" y="14336"/>
                    <a:pt x="24277" y="14372"/>
                    <a:pt x="24313" y="14419"/>
                  </a:cubicBezTo>
                  <a:lnTo>
                    <a:pt x="24325" y="14455"/>
                  </a:lnTo>
                  <a:cubicBezTo>
                    <a:pt x="24361" y="14491"/>
                    <a:pt x="24396" y="14538"/>
                    <a:pt x="24432" y="14586"/>
                  </a:cubicBezTo>
                  <a:cubicBezTo>
                    <a:pt x="24456" y="14610"/>
                    <a:pt x="24480" y="14658"/>
                    <a:pt x="24504" y="14693"/>
                  </a:cubicBezTo>
                  <a:cubicBezTo>
                    <a:pt x="24539" y="14729"/>
                    <a:pt x="24563" y="14789"/>
                    <a:pt x="24599" y="14836"/>
                  </a:cubicBezTo>
                  <a:cubicBezTo>
                    <a:pt x="24623" y="14896"/>
                    <a:pt x="24658" y="14955"/>
                    <a:pt x="24694" y="15015"/>
                  </a:cubicBezTo>
                  <a:lnTo>
                    <a:pt x="24789" y="15193"/>
                  </a:lnTo>
                  <a:cubicBezTo>
                    <a:pt x="24813" y="15253"/>
                    <a:pt x="24849" y="15312"/>
                    <a:pt x="24861" y="15384"/>
                  </a:cubicBezTo>
                  <a:lnTo>
                    <a:pt x="24861" y="15384"/>
                  </a:lnTo>
                  <a:lnTo>
                    <a:pt x="24908" y="15527"/>
                  </a:lnTo>
                  <a:cubicBezTo>
                    <a:pt x="24920" y="15551"/>
                    <a:pt x="24920" y="15586"/>
                    <a:pt x="24932" y="15610"/>
                  </a:cubicBezTo>
                  <a:cubicBezTo>
                    <a:pt x="24956" y="15658"/>
                    <a:pt x="24968" y="15705"/>
                    <a:pt x="24968" y="15741"/>
                  </a:cubicBezTo>
                  <a:cubicBezTo>
                    <a:pt x="24980" y="15789"/>
                    <a:pt x="24980" y="15848"/>
                    <a:pt x="24992" y="15896"/>
                  </a:cubicBezTo>
                  <a:cubicBezTo>
                    <a:pt x="24992" y="15908"/>
                    <a:pt x="25016" y="15943"/>
                    <a:pt x="25016" y="15955"/>
                  </a:cubicBezTo>
                  <a:lnTo>
                    <a:pt x="25016" y="15967"/>
                  </a:lnTo>
                  <a:cubicBezTo>
                    <a:pt x="25027" y="16015"/>
                    <a:pt x="25027" y="16062"/>
                    <a:pt x="25027" y="16122"/>
                  </a:cubicBezTo>
                  <a:cubicBezTo>
                    <a:pt x="25075" y="16217"/>
                    <a:pt x="25075" y="16277"/>
                    <a:pt x="25075" y="1636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2926;p34">
              <a:extLst>
                <a:ext uri="{FF2B5EF4-FFF2-40B4-BE49-F238E27FC236}">
                  <a16:creationId xmlns:a16="http://schemas.microsoft.com/office/drawing/2014/main" id="{F5CA9EB9-E907-20D4-FBE2-22736E2B4AB5}"/>
                </a:ext>
              </a:extLst>
            </p:cNvPr>
            <p:cNvSpPr/>
            <p:nvPr/>
          </p:nvSpPr>
          <p:spPr>
            <a:xfrm>
              <a:off x="4459175" y="2921625"/>
              <a:ext cx="57475" cy="73550"/>
            </a:xfrm>
            <a:custGeom>
              <a:avLst/>
              <a:gdLst/>
              <a:ahLst/>
              <a:cxnLst/>
              <a:rect l="l" t="t" r="r" b="b"/>
              <a:pathLst>
                <a:path w="2299" h="2942" extrusionOk="0">
                  <a:moveTo>
                    <a:pt x="882" y="0"/>
                  </a:moveTo>
                  <a:lnTo>
                    <a:pt x="953" y="1036"/>
                  </a:lnTo>
                  <a:lnTo>
                    <a:pt x="167" y="203"/>
                  </a:lnTo>
                  <a:lnTo>
                    <a:pt x="1" y="679"/>
                  </a:lnTo>
                  <a:lnTo>
                    <a:pt x="810" y="1393"/>
                  </a:lnTo>
                  <a:lnTo>
                    <a:pt x="274" y="1798"/>
                  </a:lnTo>
                  <a:lnTo>
                    <a:pt x="691" y="2417"/>
                  </a:lnTo>
                  <a:lnTo>
                    <a:pt x="1155" y="1846"/>
                  </a:lnTo>
                  <a:lnTo>
                    <a:pt x="1596" y="2941"/>
                  </a:lnTo>
                  <a:lnTo>
                    <a:pt x="2013" y="2822"/>
                  </a:lnTo>
                  <a:lnTo>
                    <a:pt x="1477" y="1774"/>
                  </a:lnTo>
                  <a:lnTo>
                    <a:pt x="2298" y="2001"/>
                  </a:lnTo>
                  <a:lnTo>
                    <a:pt x="2132" y="1334"/>
                  </a:lnTo>
                  <a:lnTo>
                    <a:pt x="1346" y="1250"/>
                  </a:lnTo>
                  <a:lnTo>
                    <a:pt x="1417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2927;p34">
              <a:extLst>
                <a:ext uri="{FF2B5EF4-FFF2-40B4-BE49-F238E27FC236}">
                  <a16:creationId xmlns:a16="http://schemas.microsoft.com/office/drawing/2014/main" id="{957F5F3A-A5C3-44D9-C025-E7080B98F7DB}"/>
                </a:ext>
              </a:extLst>
            </p:cNvPr>
            <p:cNvSpPr/>
            <p:nvPr/>
          </p:nvSpPr>
          <p:spPr>
            <a:xfrm>
              <a:off x="4541025" y="2968950"/>
              <a:ext cx="57475" cy="73250"/>
            </a:xfrm>
            <a:custGeom>
              <a:avLst/>
              <a:gdLst/>
              <a:ahLst/>
              <a:cxnLst/>
              <a:rect l="l" t="t" r="r" b="b"/>
              <a:pathLst>
                <a:path w="2299" h="2930" extrusionOk="0">
                  <a:moveTo>
                    <a:pt x="882" y="0"/>
                  </a:moveTo>
                  <a:lnTo>
                    <a:pt x="953" y="1024"/>
                  </a:lnTo>
                  <a:lnTo>
                    <a:pt x="167" y="191"/>
                  </a:lnTo>
                  <a:lnTo>
                    <a:pt x="1" y="667"/>
                  </a:lnTo>
                  <a:lnTo>
                    <a:pt x="810" y="1382"/>
                  </a:lnTo>
                  <a:lnTo>
                    <a:pt x="275" y="1798"/>
                  </a:lnTo>
                  <a:lnTo>
                    <a:pt x="691" y="2417"/>
                  </a:lnTo>
                  <a:lnTo>
                    <a:pt x="1156" y="1846"/>
                  </a:lnTo>
                  <a:lnTo>
                    <a:pt x="1596" y="2929"/>
                  </a:lnTo>
                  <a:lnTo>
                    <a:pt x="2013" y="2810"/>
                  </a:lnTo>
                  <a:lnTo>
                    <a:pt x="1477" y="1774"/>
                  </a:lnTo>
                  <a:lnTo>
                    <a:pt x="2299" y="1989"/>
                  </a:lnTo>
                  <a:lnTo>
                    <a:pt x="2299" y="1989"/>
                  </a:lnTo>
                  <a:lnTo>
                    <a:pt x="2132" y="1346"/>
                  </a:lnTo>
                  <a:lnTo>
                    <a:pt x="1346" y="1251"/>
                  </a:lnTo>
                  <a:lnTo>
                    <a:pt x="1418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2928;p34">
              <a:extLst>
                <a:ext uri="{FF2B5EF4-FFF2-40B4-BE49-F238E27FC236}">
                  <a16:creationId xmlns:a16="http://schemas.microsoft.com/office/drawing/2014/main" id="{A2F340F6-0190-244A-6990-56E024B28025}"/>
                </a:ext>
              </a:extLst>
            </p:cNvPr>
            <p:cNvSpPr/>
            <p:nvPr/>
          </p:nvSpPr>
          <p:spPr>
            <a:xfrm>
              <a:off x="4622875" y="3016275"/>
              <a:ext cx="57475" cy="73250"/>
            </a:xfrm>
            <a:custGeom>
              <a:avLst/>
              <a:gdLst/>
              <a:ahLst/>
              <a:cxnLst/>
              <a:rect l="l" t="t" r="r" b="b"/>
              <a:pathLst>
                <a:path w="2299" h="2930" extrusionOk="0">
                  <a:moveTo>
                    <a:pt x="882" y="0"/>
                  </a:moveTo>
                  <a:lnTo>
                    <a:pt x="953" y="1024"/>
                  </a:lnTo>
                  <a:lnTo>
                    <a:pt x="168" y="191"/>
                  </a:lnTo>
                  <a:lnTo>
                    <a:pt x="1" y="667"/>
                  </a:lnTo>
                  <a:lnTo>
                    <a:pt x="823" y="1382"/>
                  </a:lnTo>
                  <a:lnTo>
                    <a:pt x="275" y="1810"/>
                  </a:lnTo>
                  <a:lnTo>
                    <a:pt x="692" y="2406"/>
                  </a:lnTo>
                  <a:lnTo>
                    <a:pt x="1156" y="1846"/>
                  </a:lnTo>
                  <a:lnTo>
                    <a:pt x="1596" y="2929"/>
                  </a:lnTo>
                  <a:lnTo>
                    <a:pt x="2013" y="2810"/>
                  </a:lnTo>
                  <a:lnTo>
                    <a:pt x="1477" y="1775"/>
                  </a:lnTo>
                  <a:lnTo>
                    <a:pt x="2299" y="1989"/>
                  </a:lnTo>
                  <a:lnTo>
                    <a:pt x="2132" y="1334"/>
                  </a:lnTo>
                  <a:lnTo>
                    <a:pt x="1346" y="1251"/>
                  </a:lnTo>
                  <a:lnTo>
                    <a:pt x="1418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2929;p34">
              <a:extLst>
                <a:ext uri="{FF2B5EF4-FFF2-40B4-BE49-F238E27FC236}">
                  <a16:creationId xmlns:a16="http://schemas.microsoft.com/office/drawing/2014/main" id="{25CC6597-EFE6-C621-4BFA-E1B33C0940D2}"/>
                </a:ext>
              </a:extLst>
            </p:cNvPr>
            <p:cNvSpPr/>
            <p:nvPr/>
          </p:nvSpPr>
          <p:spPr>
            <a:xfrm>
              <a:off x="4783025" y="3108850"/>
              <a:ext cx="57175" cy="72950"/>
            </a:xfrm>
            <a:custGeom>
              <a:avLst/>
              <a:gdLst/>
              <a:ahLst/>
              <a:cxnLst/>
              <a:rect l="l" t="t" r="r" b="b"/>
              <a:pathLst>
                <a:path w="2287" h="2918" extrusionOk="0">
                  <a:moveTo>
                    <a:pt x="894" y="0"/>
                  </a:moveTo>
                  <a:lnTo>
                    <a:pt x="953" y="1012"/>
                  </a:lnTo>
                  <a:lnTo>
                    <a:pt x="155" y="191"/>
                  </a:lnTo>
                  <a:lnTo>
                    <a:pt x="1" y="667"/>
                  </a:lnTo>
                  <a:lnTo>
                    <a:pt x="822" y="1381"/>
                  </a:lnTo>
                  <a:lnTo>
                    <a:pt x="262" y="1798"/>
                  </a:lnTo>
                  <a:lnTo>
                    <a:pt x="703" y="2393"/>
                  </a:lnTo>
                  <a:lnTo>
                    <a:pt x="1144" y="1846"/>
                  </a:lnTo>
                  <a:lnTo>
                    <a:pt x="1596" y="2917"/>
                  </a:lnTo>
                  <a:lnTo>
                    <a:pt x="2013" y="2810"/>
                  </a:lnTo>
                  <a:lnTo>
                    <a:pt x="1477" y="1751"/>
                  </a:lnTo>
                  <a:lnTo>
                    <a:pt x="2287" y="2001"/>
                  </a:lnTo>
                  <a:lnTo>
                    <a:pt x="2287" y="2001"/>
                  </a:lnTo>
                  <a:lnTo>
                    <a:pt x="2132" y="1322"/>
                  </a:lnTo>
                  <a:lnTo>
                    <a:pt x="1334" y="1239"/>
                  </a:lnTo>
                  <a:lnTo>
                    <a:pt x="1417" y="298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2930;p34">
              <a:extLst>
                <a:ext uri="{FF2B5EF4-FFF2-40B4-BE49-F238E27FC236}">
                  <a16:creationId xmlns:a16="http://schemas.microsoft.com/office/drawing/2014/main" id="{F141C8CE-475F-849E-A124-C050B5CBB3AD}"/>
                </a:ext>
              </a:extLst>
            </p:cNvPr>
            <p:cNvSpPr/>
            <p:nvPr/>
          </p:nvSpPr>
          <p:spPr>
            <a:xfrm>
              <a:off x="4276725" y="2783800"/>
              <a:ext cx="582525" cy="328950"/>
            </a:xfrm>
            <a:custGeom>
              <a:avLst/>
              <a:gdLst/>
              <a:ahLst/>
              <a:cxnLst/>
              <a:rect l="l" t="t" r="r" b="b"/>
              <a:pathLst>
                <a:path w="23301" h="13158" extrusionOk="0">
                  <a:moveTo>
                    <a:pt x="381" y="1"/>
                  </a:moveTo>
                  <a:cubicBezTo>
                    <a:pt x="376" y="1"/>
                    <a:pt x="366" y="1"/>
                    <a:pt x="356" y="2"/>
                  </a:cubicBezTo>
                  <a:lnTo>
                    <a:pt x="356" y="2"/>
                  </a:lnTo>
                  <a:cubicBezTo>
                    <a:pt x="365" y="1"/>
                    <a:pt x="373" y="1"/>
                    <a:pt x="381" y="1"/>
                  </a:cubicBezTo>
                  <a:close/>
                  <a:moveTo>
                    <a:pt x="738" y="13"/>
                  </a:moveTo>
                  <a:cubicBezTo>
                    <a:pt x="769" y="13"/>
                    <a:pt x="782" y="21"/>
                    <a:pt x="800" y="24"/>
                  </a:cubicBezTo>
                  <a:lnTo>
                    <a:pt x="800" y="24"/>
                  </a:lnTo>
                  <a:cubicBezTo>
                    <a:pt x="796" y="23"/>
                    <a:pt x="793" y="20"/>
                    <a:pt x="786" y="13"/>
                  </a:cubicBezTo>
                  <a:close/>
                  <a:moveTo>
                    <a:pt x="356" y="2"/>
                  </a:moveTo>
                  <a:cubicBezTo>
                    <a:pt x="342" y="3"/>
                    <a:pt x="327" y="5"/>
                    <a:pt x="312" y="7"/>
                  </a:cubicBezTo>
                  <a:lnTo>
                    <a:pt x="312" y="7"/>
                  </a:lnTo>
                  <a:cubicBezTo>
                    <a:pt x="306" y="5"/>
                    <a:pt x="299" y="4"/>
                    <a:pt x="292" y="4"/>
                  </a:cubicBezTo>
                  <a:cubicBezTo>
                    <a:pt x="280" y="4"/>
                    <a:pt x="268" y="7"/>
                    <a:pt x="262" y="13"/>
                  </a:cubicBezTo>
                  <a:cubicBezTo>
                    <a:pt x="250" y="13"/>
                    <a:pt x="250" y="13"/>
                    <a:pt x="238" y="25"/>
                  </a:cubicBezTo>
                  <a:cubicBezTo>
                    <a:pt x="258" y="18"/>
                    <a:pt x="284" y="12"/>
                    <a:pt x="312" y="7"/>
                  </a:cubicBezTo>
                  <a:lnTo>
                    <a:pt x="312" y="7"/>
                  </a:lnTo>
                  <a:cubicBezTo>
                    <a:pt x="316" y="8"/>
                    <a:pt x="319" y="10"/>
                    <a:pt x="321" y="13"/>
                  </a:cubicBezTo>
                  <a:cubicBezTo>
                    <a:pt x="328" y="6"/>
                    <a:pt x="343" y="3"/>
                    <a:pt x="356" y="2"/>
                  </a:cubicBezTo>
                  <a:close/>
                  <a:moveTo>
                    <a:pt x="800" y="24"/>
                  </a:moveTo>
                  <a:cubicBezTo>
                    <a:pt x="802" y="25"/>
                    <a:pt x="805" y="25"/>
                    <a:pt x="810" y="25"/>
                  </a:cubicBezTo>
                  <a:cubicBezTo>
                    <a:pt x="806" y="25"/>
                    <a:pt x="803" y="24"/>
                    <a:pt x="800" y="24"/>
                  </a:cubicBezTo>
                  <a:close/>
                  <a:moveTo>
                    <a:pt x="0" y="3989"/>
                  </a:moveTo>
                  <a:lnTo>
                    <a:pt x="0" y="3989"/>
                  </a:lnTo>
                  <a:cubicBezTo>
                    <a:pt x="5" y="3999"/>
                    <a:pt x="10" y="4007"/>
                    <a:pt x="15" y="4015"/>
                  </a:cubicBezTo>
                  <a:lnTo>
                    <a:pt x="15" y="4015"/>
                  </a:lnTo>
                  <a:cubicBezTo>
                    <a:pt x="10" y="4006"/>
                    <a:pt x="5" y="3997"/>
                    <a:pt x="0" y="3989"/>
                  </a:cubicBezTo>
                  <a:close/>
                  <a:moveTo>
                    <a:pt x="15" y="4015"/>
                  </a:moveTo>
                  <a:cubicBezTo>
                    <a:pt x="21" y="4028"/>
                    <a:pt x="28" y="4043"/>
                    <a:pt x="35" y="4057"/>
                  </a:cubicBezTo>
                  <a:lnTo>
                    <a:pt x="35" y="4057"/>
                  </a:lnTo>
                  <a:cubicBezTo>
                    <a:pt x="28" y="4038"/>
                    <a:pt x="21" y="4026"/>
                    <a:pt x="15" y="4015"/>
                  </a:cubicBezTo>
                  <a:close/>
                  <a:moveTo>
                    <a:pt x="35" y="4057"/>
                  </a:moveTo>
                  <a:lnTo>
                    <a:pt x="35" y="4057"/>
                  </a:lnTo>
                  <a:cubicBezTo>
                    <a:pt x="35" y="4058"/>
                    <a:pt x="35" y="4060"/>
                    <a:pt x="36" y="4061"/>
                  </a:cubicBezTo>
                  <a:cubicBezTo>
                    <a:pt x="36" y="4061"/>
                    <a:pt x="36" y="4061"/>
                    <a:pt x="36" y="4061"/>
                  </a:cubicBezTo>
                  <a:lnTo>
                    <a:pt x="36" y="4061"/>
                  </a:lnTo>
                  <a:cubicBezTo>
                    <a:pt x="36" y="4060"/>
                    <a:pt x="35" y="4059"/>
                    <a:pt x="35" y="4057"/>
                  </a:cubicBezTo>
                  <a:close/>
                  <a:moveTo>
                    <a:pt x="36" y="4061"/>
                  </a:moveTo>
                  <a:cubicBezTo>
                    <a:pt x="46" y="4080"/>
                    <a:pt x="56" y="4100"/>
                    <a:pt x="71" y="4120"/>
                  </a:cubicBezTo>
                  <a:cubicBezTo>
                    <a:pt x="71" y="4097"/>
                    <a:pt x="60" y="4073"/>
                    <a:pt x="36" y="4061"/>
                  </a:cubicBezTo>
                  <a:close/>
                  <a:moveTo>
                    <a:pt x="845" y="5061"/>
                  </a:moveTo>
                  <a:cubicBezTo>
                    <a:pt x="863" y="5079"/>
                    <a:pt x="890" y="5100"/>
                    <a:pt x="917" y="5120"/>
                  </a:cubicBezTo>
                  <a:cubicBezTo>
                    <a:pt x="905" y="5097"/>
                    <a:pt x="869" y="5073"/>
                    <a:pt x="845" y="5061"/>
                  </a:cubicBezTo>
                  <a:close/>
                  <a:moveTo>
                    <a:pt x="917" y="5120"/>
                  </a:moveTo>
                  <a:lnTo>
                    <a:pt x="917" y="5120"/>
                  </a:lnTo>
                  <a:cubicBezTo>
                    <a:pt x="944" y="5141"/>
                    <a:pt x="970" y="5162"/>
                    <a:pt x="988" y="5180"/>
                  </a:cubicBezTo>
                  <a:cubicBezTo>
                    <a:pt x="964" y="5156"/>
                    <a:pt x="953" y="5132"/>
                    <a:pt x="917" y="5120"/>
                  </a:cubicBezTo>
                  <a:close/>
                  <a:moveTo>
                    <a:pt x="22777" y="12669"/>
                  </a:moveTo>
                  <a:cubicBezTo>
                    <a:pt x="22787" y="12690"/>
                    <a:pt x="22816" y="12702"/>
                    <a:pt x="22831" y="12712"/>
                  </a:cubicBezTo>
                  <a:lnTo>
                    <a:pt x="22831" y="12712"/>
                  </a:lnTo>
                  <a:cubicBezTo>
                    <a:pt x="22814" y="12696"/>
                    <a:pt x="22797" y="12683"/>
                    <a:pt x="22777" y="12669"/>
                  </a:cubicBezTo>
                  <a:close/>
                  <a:moveTo>
                    <a:pt x="22831" y="12712"/>
                  </a:moveTo>
                  <a:cubicBezTo>
                    <a:pt x="22844" y="12724"/>
                    <a:pt x="22857" y="12737"/>
                    <a:pt x="22872" y="12752"/>
                  </a:cubicBezTo>
                  <a:lnTo>
                    <a:pt x="22836" y="12717"/>
                  </a:lnTo>
                  <a:cubicBezTo>
                    <a:pt x="22835" y="12715"/>
                    <a:pt x="22833" y="12714"/>
                    <a:pt x="22831" y="12712"/>
                  </a:cubicBezTo>
                  <a:close/>
                  <a:moveTo>
                    <a:pt x="22955" y="12812"/>
                  </a:moveTo>
                  <a:lnTo>
                    <a:pt x="23051" y="12895"/>
                  </a:lnTo>
                  <a:lnTo>
                    <a:pt x="23051" y="12895"/>
                  </a:lnTo>
                  <a:lnTo>
                    <a:pt x="22991" y="12836"/>
                  </a:lnTo>
                  <a:cubicBezTo>
                    <a:pt x="22991" y="12824"/>
                    <a:pt x="22979" y="12824"/>
                    <a:pt x="22955" y="12812"/>
                  </a:cubicBezTo>
                  <a:close/>
                  <a:moveTo>
                    <a:pt x="23217" y="13050"/>
                  </a:moveTo>
                  <a:cubicBezTo>
                    <a:pt x="23227" y="13070"/>
                    <a:pt x="23237" y="13090"/>
                    <a:pt x="23262" y="13103"/>
                  </a:cubicBezTo>
                  <a:lnTo>
                    <a:pt x="23262" y="13103"/>
                  </a:lnTo>
                  <a:cubicBezTo>
                    <a:pt x="23246" y="13082"/>
                    <a:pt x="23230" y="13063"/>
                    <a:pt x="23217" y="13050"/>
                  </a:cubicBezTo>
                  <a:close/>
                  <a:moveTo>
                    <a:pt x="23262" y="13103"/>
                  </a:moveTo>
                  <a:cubicBezTo>
                    <a:pt x="23276" y="13121"/>
                    <a:pt x="23290" y="13141"/>
                    <a:pt x="23301" y="13157"/>
                  </a:cubicBezTo>
                  <a:cubicBezTo>
                    <a:pt x="23289" y="13133"/>
                    <a:pt x="23277" y="13121"/>
                    <a:pt x="23277" y="13109"/>
                  </a:cubicBezTo>
                  <a:cubicBezTo>
                    <a:pt x="23271" y="13108"/>
                    <a:pt x="23267" y="13106"/>
                    <a:pt x="23262" y="13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2931;p34">
              <a:extLst>
                <a:ext uri="{FF2B5EF4-FFF2-40B4-BE49-F238E27FC236}">
                  <a16:creationId xmlns:a16="http://schemas.microsoft.com/office/drawing/2014/main" id="{87787FA9-97CE-9FF4-C554-39660FE28376}"/>
                </a:ext>
              </a:extLst>
            </p:cNvPr>
            <p:cNvSpPr/>
            <p:nvPr/>
          </p:nvSpPr>
          <p:spPr>
            <a:xfrm>
              <a:off x="4302900" y="2831725"/>
              <a:ext cx="57475" cy="72950"/>
            </a:xfrm>
            <a:custGeom>
              <a:avLst/>
              <a:gdLst/>
              <a:ahLst/>
              <a:cxnLst/>
              <a:rect l="l" t="t" r="r" b="b"/>
              <a:pathLst>
                <a:path w="2299" h="2918" extrusionOk="0">
                  <a:moveTo>
                    <a:pt x="882" y="1"/>
                  </a:moveTo>
                  <a:lnTo>
                    <a:pt x="953" y="1013"/>
                  </a:lnTo>
                  <a:lnTo>
                    <a:pt x="167" y="191"/>
                  </a:lnTo>
                  <a:lnTo>
                    <a:pt x="1" y="667"/>
                  </a:lnTo>
                  <a:lnTo>
                    <a:pt x="810" y="1382"/>
                  </a:lnTo>
                  <a:lnTo>
                    <a:pt x="275" y="1798"/>
                  </a:lnTo>
                  <a:lnTo>
                    <a:pt x="691" y="2394"/>
                  </a:lnTo>
                  <a:lnTo>
                    <a:pt x="1156" y="1846"/>
                  </a:lnTo>
                  <a:lnTo>
                    <a:pt x="1596" y="2918"/>
                  </a:lnTo>
                  <a:lnTo>
                    <a:pt x="2013" y="2810"/>
                  </a:lnTo>
                  <a:lnTo>
                    <a:pt x="1477" y="1775"/>
                  </a:lnTo>
                  <a:lnTo>
                    <a:pt x="2299" y="1989"/>
                  </a:lnTo>
                  <a:lnTo>
                    <a:pt x="2132" y="1322"/>
                  </a:lnTo>
                  <a:lnTo>
                    <a:pt x="1346" y="1227"/>
                  </a:lnTo>
                  <a:lnTo>
                    <a:pt x="1418" y="29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2932;p34">
              <a:extLst>
                <a:ext uri="{FF2B5EF4-FFF2-40B4-BE49-F238E27FC236}">
                  <a16:creationId xmlns:a16="http://schemas.microsoft.com/office/drawing/2014/main" id="{D4B179B5-25F3-7BF6-18AB-941B84ABFC74}"/>
                </a:ext>
              </a:extLst>
            </p:cNvPr>
            <p:cNvSpPr/>
            <p:nvPr/>
          </p:nvSpPr>
          <p:spPr>
            <a:xfrm>
              <a:off x="4381200" y="2876675"/>
              <a:ext cx="57175" cy="72950"/>
            </a:xfrm>
            <a:custGeom>
              <a:avLst/>
              <a:gdLst/>
              <a:ahLst/>
              <a:cxnLst/>
              <a:rect l="l" t="t" r="r" b="b"/>
              <a:pathLst>
                <a:path w="2287" h="2918" extrusionOk="0">
                  <a:moveTo>
                    <a:pt x="881" y="0"/>
                  </a:moveTo>
                  <a:lnTo>
                    <a:pt x="953" y="1012"/>
                  </a:lnTo>
                  <a:lnTo>
                    <a:pt x="155" y="191"/>
                  </a:lnTo>
                  <a:lnTo>
                    <a:pt x="0" y="667"/>
                  </a:lnTo>
                  <a:lnTo>
                    <a:pt x="798" y="1382"/>
                  </a:lnTo>
                  <a:lnTo>
                    <a:pt x="262" y="1798"/>
                  </a:lnTo>
                  <a:lnTo>
                    <a:pt x="679" y="2406"/>
                  </a:lnTo>
                  <a:lnTo>
                    <a:pt x="1143" y="1846"/>
                  </a:lnTo>
                  <a:lnTo>
                    <a:pt x="1596" y="2917"/>
                  </a:lnTo>
                  <a:lnTo>
                    <a:pt x="2012" y="2810"/>
                  </a:lnTo>
                  <a:lnTo>
                    <a:pt x="1476" y="1774"/>
                  </a:lnTo>
                  <a:lnTo>
                    <a:pt x="2286" y="2001"/>
                  </a:lnTo>
                  <a:lnTo>
                    <a:pt x="2286" y="2001"/>
                  </a:lnTo>
                  <a:lnTo>
                    <a:pt x="2131" y="1322"/>
                  </a:lnTo>
                  <a:lnTo>
                    <a:pt x="1334" y="1239"/>
                  </a:lnTo>
                  <a:lnTo>
                    <a:pt x="1417" y="310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2933;p34">
              <a:extLst>
                <a:ext uri="{FF2B5EF4-FFF2-40B4-BE49-F238E27FC236}">
                  <a16:creationId xmlns:a16="http://schemas.microsoft.com/office/drawing/2014/main" id="{982D4B0C-47BE-155D-3248-0F2674B819C1}"/>
                </a:ext>
              </a:extLst>
            </p:cNvPr>
            <p:cNvSpPr/>
            <p:nvPr/>
          </p:nvSpPr>
          <p:spPr>
            <a:xfrm>
              <a:off x="4704750" y="3063900"/>
              <a:ext cx="57475" cy="72950"/>
            </a:xfrm>
            <a:custGeom>
              <a:avLst/>
              <a:gdLst/>
              <a:ahLst/>
              <a:cxnLst/>
              <a:rect l="l" t="t" r="r" b="b"/>
              <a:pathLst>
                <a:path w="2299" h="2918" extrusionOk="0">
                  <a:moveTo>
                    <a:pt x="893" y="0"/>
                  </a:moveTo>
                  <a:lnTo>
                    <a:pt x="953" y="1012"/>
                  </a:lnTo>
                  <a:lnTo>
                    <a:pt x="167" y="179"/>
                  </a:lnTo>
                  <a:lnTo>
                    <a:pt x="0" y="655"/>
                  </a:lnTo>
                  <a:lnTo>
                    <a:pt x="822" y="1370"/>
                  </a:lnTo>
                  <a:lnTo>
                    <a:pt x="274" y="1798"/>
                  </a:lnTo>
                  <a:lnTo>
                    <a:pt x="703" y="2394"/>
                  </a:lnTo>
                  <a:lnTo>
                    <a:pt x="1155" y="1834"/>
                  </a:lnTo>
                  <a:lnTo>
                    <a:pt x="1596" y="2917"/>
                  </a:lnTo>
                  <a:lnTo>
                    <a:pt x="2024" y="2798"/>
                  </a:lnTo>
                  <a:lnTo>
                    <a:pt x="1477" y="1751"/>
                  </a:lnTo>
                  <a:lnTo>
                    <a:pt x="2298" y="1989"/>
                  </a:lnTo>
                  <a:lnTo>
                    <a:pt x="2131" y="1322"/>
                  </a:lnTo>
                  <a:lnTo>
                    <a:pt x="1346" y="1239"/>
                  </a:lnTo>
                  <a:lnTo>
                    <a:pt x="1417" y="298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2934;p34">
              <a:extLst>
                <a:ext uri="{FF2B5EF4-FFF2-40B4-BE49-F238E27FC236}">
                  <a16:creationId xmlns:a16="http://schemas.microsoft.com/office/drawing/2014/main" id="{12E9BEE9-F7B5-F07F-B203-BCB65F5CBDDE}"/>
                </a:ext>
              </a:extLst>
            </p:cNvPr>
            <p:cNvSpPr/>
            <p:nvPr/>
          </p:nvSpPr>
          <p:spPr>
            <a:xfrm>
              <a:off x="3514125" y="2373925"/>
              <a:ext cx="197950" cy="122675"/>
            </a:xfrm>
            <a:custGeom>
              <a:avLst/>
              <a:gdLst/>
              <a:ahLst/>
              <a:cxnLst/>
              <a:rect l="l" t="t" r="r" b="b"/>
              <a:pathLst>
                <a:path w="7918" h="4907" extrusionOk="0">
                  <a:moveTo>
                    <a:pt x="1786" y="1"/>
                  </a:moveTo>
                  <a:lnTo>
                    <a:pt x="572" y="715"/>
                  </a:lnTo>
                  <a:lnTo>
                    <a:pt x="357" y="382"/>
                  </a:lnTo>
                  <a:lnTo>
                    <a:pt x="0" y="584"/>
                  </a:lnTo>
                  <a:cubicBezTo>
                    <a:pt x="572" y="1787"/>
                    <a:pt x="1465" y="2835"/>
                    <a:pt x="2429" y="3394"/>
                  </a:cubicBezTo>
                  <a:cubicBezTo>
                    <a:pt x="2911" y="3673"/>
                    <a:pt x="3376" y="3809"/>
                    <a:pt x="3789" y="3809"/>
                  </a:cubicBezTo>
                  <a:cubicBezTo>
                    <a:pt x="4080" y="3809"/>
                    <a:pt x="4346" y="3741"/>
                    <a:pt x="4572" y="3608"/>
                  </a:cubicBezTo>
                  <a:lnTo>
                    <a:pt x="5834" y="2858"/>
                  </a:lnTo>
                  <a:lnTo>
                    <a:pt x="5858" y="2846"/>
                  </a:lnTo>
                  <a:lnTo>
                    <a:pt x="5918" y="2906"/>
                  </a:lnTo>
                  <a:cubicBezTo>
                    <a:pt x="6180" y="3192"/>
                    <a:pt x="6311" y="3620"/>
                    <a:pt x="6191" y="3870"/>
                  </a:cubicBezTo>
                  <a:cubicBezTo>
                    <a:pt x="5989" y="4347"/>
                    <a:pt x="5691" y="4692"/>
                    <a:pt x="5322" y="4906"/>
                  </a:cubicBezTo>
                  <a:lnTo>
                    <a:pt x="6930" y="3978"/>
                  </a:lnTo>
                  <a:cubicBezTo>
                    <a:pt x="7299" y="3751"/>
                    <a:pt x="7596" y="3418"/>
                    <a:pt x="7799" y="2954"/>
                  </a:cubicBezTo>
                  <a:cubicBezTo>
                    <a:pt x="7918" y="2715"/>
                    <a:pt x="7787" y="2287"/>
                    <a:pt x="7525" y="1989"/>
                  </a:cubicBezTo>
                  <a:cubicBezTo>
                    <a:pt x="7465" y="1906"/>
                    <a:pt x="7382" y="1870"/>
                    <a:pt x="7323" y="1822"/>
                  </a:cubicBezTo>
                  <a:cubicBezTo>
                    <a:pt x="7235" y="1779"/>
                    <a:pt x="7153" y="1753"/>
                    <a:pt x="7077" y="1753"/>
                  </a:cubicBezTo>
                  <a:cubicBezTo>
                    <a:pt x="7029" y="1753"/>
                    <a:pt x="6983" y="1764"/>
                    <a:pt x="6942" y="1787"/>
                  </a:cubicBezTo>
                  <a:lnTo>
                    <a:pt x="5334" y="2715"/>
                  </a:lnTo>
                  <a:cubicBezTo>
                    <a:pt x="5379" y="2696"/>
                    <a:pt x="5427" y="2684"/>
                    <a:pt x="5479" y="2684"/>
                  </a:cubicBezTo>
                  <a:cubicBezTo>
                    <a:pt x="5552" y="2684"/>
                    <a:pt x="5632" y="2707"/>
                    <a:pt x="5715" y="2763"/>
                  </a:cubicBezTo>
                  <a:cubicBezTo>
                    <a:pt x="5763" y="2775"/>
                    <a:pt x="5799" y="2787"/>
                    <a:pt x="5822" y="2823"/>
                  </a:cubicBezTo>
                  <a:cubicBezTo>
                    <a:pt x="5688" y="2858"/>
                    <a:pt x="5543" y="2876"/>
                    <a:pt x="5392" y="2876"/>
                  </a:cubicBezTo>
                  <a:cubicBezTo>
                    <a:pt x="4980" y="2876"/>
                    <a:pt x="4515" y="2744"/>
                    <a:pt x="4036" y="2465"/>
                  </a:cubicBezTo>
                  <a:cubicBezTo>
                    <a:pt x="3155" y="1953"/>
                    <a:pt x="2358" y="1060"/>
                    <a:pt x="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2935;p34">
              <a:extLst>
                <a:ext uri="{FF2B5EF4-FFF2-40B4-BE49-F238E27FC236}">
                  <a16:creationId xmlns:a16="http://schemas.microsoft.com/office/drawing/2014/main" id="{278F745E-5E8F-37CE-19D1-C7D8476A5423}"/>
                </a:ext>
              </a:extLst>
            </p:cNvPr>
            <p:cNvSpPr/>
            <p:nvPr/>
          </p:nvSpPr>
          <p:spPr>
            <a:xfrm>
              <a:off x="3514125" y="2373925"/>
              <a:ext cx="197950" cy="122675"/>
            </a:xfrm>
            <a:custGeom>
              <a:avLst/>
              <a:gdLst/>
              <a:ahLst/>
              <a:cxnLst/>
              <a:rect l="l" t="t" r="r" b="b"/>
              <a:pathLst>
                <a:path w="7918" h="4907" fill="none" extrusionOk="0">
                  <a:moveTo>
                    <a:pt x="7799" y="2954"/>
                  </a:moveTo>
                  <a:cubicBezTo>
                    <a:pt x="7596" y="3418"/>
                    <a:pt x="7299" y="3751"/>
                    <a:pt x="6930" y="3978"/>
                  </a:cubicBezTo>
                  <a:lnTo>
                    <a:pt x="5322" y="4906"/>
                  </a:lnTo>
                  <a:cubicBezTo>
                    <a:pt x="5691" y="4692"/>
                    <a:pt x="5989" y="4347"/>
                    <a:pt x="6191" y="3870"/>
                  </a:cubicBezTo>
                  <a:cubicBezTo>
                    <a:pt x="6311" y="3620"/>
                    <a:pt x="6180" y="3192"/>
                    <a:pt x="5918" y="2906"/>
                  </a:cubicBezTo>
                  <a:lnTo>
                    <a:pt x="5858" y="2846"/>
                  </a:lnTo>
                  <a:lnTo>
                    <a:pt x="5834" y="2858"/>
                  </a:lnTo>
                  <a:lnTo>
                    <a:pt x="4572" y="3608"/>
                  </a:lnTo>
                  <a:cubicBezTo>
                    <a:pt x="4025" y="3930"/>
                    <a:pt x="3251" y="3870"/>
                    <a:pt x="2429" y="3394"/>
                  </a:cubicBezTo>
                  <a:cubicBezTo>
                    <a:pt x="1465" y="2835"/>
                    <a:pt x="572" y="1787"/>
                    <a:pt x="0" y="584"/>
                  </a:cubicBezTo>
                  <a:lnTo>
                    <a:pt x="357" y="382"/>
                  </a:lnTo>
                  <a:lnTo>
                    <a:pt x="572" y="715"/>
                  </a:lnTo>
                  <a:lnTo>
                    <a:pt x="1786" y="1"/>
                  </a:lnTo>
                  <a:cubicBezTo>
                    <a:pt x="2358" y="1060"/>
                    <a:pt x="3155" y="1953"/>
                    <a:pt x="4036" y="2465"/>
                  </a:cubicBezTo>
                  <a:cubicBezTo>
                    <a:pt x="4691" y="2846"/>
                    <a:pt x="5322" y="2954"/>
                    <a:pt x="5822" y="2823"/>
                  </a:cubicBezTo>
                  <a:cubicBezTo>
                    <a:pt x="5799" y="2787"/>
                    <a:pt x="5763" y="2775"/>
                    <a:pt x="5715" y="2763"/>
                  </a:cubicBezTo>
                  <a:cubicBezTo>
                    <a:pt x="5572" y="2668"/>
                    <a:pt x="5441" y="2668"/>
                    <a:pt x="5334" y="2715"/>
                  </a:cubicBezTo>
                  <a:lnTo>
                    <a:pt x="6942" y="1787"/>
                  </a:lnTo>
                  <a:cubicBezTo>
                    <a:pt x="7049" y="1727"/>
                    <a:pt x="7180" y="1751"/>
                    <a:pt x="7323" y="1822"/>
                  </a:cubicBezTo>
                  <a:cubicBezTo>
                    <a:pt x="7382" y="1870"/>
                    <a:pt x="7465" y="1906"/>
                    <a:pt x="7525" y="1989"/>
                  </a:cubicBezTo>
                  <a:cubicBezTo>
                    <a:pt x="7787" y="2287"/>
                    <a:pt x="7918" y="2715"/>
                    <a:pt x="7799" y="295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2936;p34">
              <a:extLst>
                <a:ext uri="{FF2B5EF4-FFF2-40B4-BE49-F238E27FC236}">
                  <a16:creationId xmlns:a16="http://schemas.microsoft.com/office/drawing/2014/main" id="{FF0F9703-C3A5-F1CC-84AE-CEF602A4654D}"/>
                </a:ext>
              </a:extLst>
            </p:cNvPr>
            <p:cNvSpPr/>
            <p:nvPr/>
          </p:nvSpPr>
          <p:spPr>
            <a:xfrm>
              <a:off x="3486425" y="2297725"/>
              <a:ext cx="81900" cy="94100"/>
            </a:xfrm>
            <a:custGeom>
              <a:avLst/>
              <a:gdLst/>
              <a:ahLst/>
              <a:cxnLst/>
              <a:rect l="l" t="t" r="r" b="b"/>
              <a:pathLst>
                <a:path w="3276" h="3764" extrusionOk="0">
                  <a:moveTo>
                    <a:pt x="1608" y="1"/>
                  </a:moveTo>
                  <a:lnTo>
                    <a:pt x="1" y="930"/>
                  </a:lnTo>
                  <a:lnTo>
                    <a:pt x="1465" y="3406"/>
                  </a:lnTo>
                  <a:lnTo>
                    <a:pt x="1668" y="3763"/>
                  </a:lnTo>
                  <a:lnTo>
                    <a:pt x="2882" y="3049"/>
                  </a:lnTo>
                  <a:lnTo>
                    <a:pt x="3275" y="28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2937;p34">
              <a:extLst>
                <a:ext uri="{FF2B5EF4-FFF2-40B4-BE49-F238E27FC236}">
                  <a16:creationId xmlns:a16="http://schemas.microsoft.com/office/drawing/2014/main" id="{29A306D2-B6B4-563E-2270-0F4853E05F30}"/>
                </a:ext>
              </a:extLst>
            </p:cNvPr>
            <p:cNvSpPr/>
            <p:nvPr/>
          </p:nvSpPr>
          <p:spPr>
            <a:xfrm>
              <a:off x="3486425" y="2297725"/>
              <a:ext cx="81900" cy="94100"/>
            </a:xfrm>
            <a:custGeom>
              <a:avLst/>
              <a:gdLst/>
              <a:ahLst/>
              <a:cxnLst/>
              <a:rect l="l" t="t" r="r" b="b"/>
              <a:pathLst>
                <a:path w="3276" h="3764" fill="none" extrusionOk="0">
                  <a:moveTo>
                    <a:pt x="3275" y="2835"/>
                  </a:moveTo>
                  <a:lnTo>
                    <a:pt x="2882" y="3049"/>
                  </a:lnTo>
                  <a:lnTo>
                    <a:pt x="1668" y="3763"/>
                  </a:lnTo>
                  <a:lnTo>
                    <a:pt x="1465" y="3406"/>
                  </a:lnTo>
                  <a:lnTo>
                    <a:pt x="1" y="930"/>
                  </a:lnTo>
                  <a:lnTo>
                    <a:pt x="1608" y="1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2938;p34">
              <a:extLst>
                <a:ext uri="{FF2B5EF4-FFF2-40B4-BE49-F238E27FC236}">
                  <a16:creationId xmlns:a16="http://schemas.microsoft.com/office/drawing/2014/main" id="{E171C044-A840-4924-82EA-0DD6D8A5A720}"/>
                </a:ext>
              </a:extLst>
            </p:cNvPr>
            <p:cNvSpPr/>
            <p:nvPr/>
          </p:nvSpPr>
          <p:spPr>
            <a:xfrm>
              <a:off x="3471250" y="2320950"/>
              <a:ext cx="200350" cy="182550"/>
            </a:xfrm>
            <a:custGeom>
              <a:avLst/>
              <a:gdLst/>
              <a:ahLst/>
              <a:cxnLst/>
              <a:rect l="l" t="t" r="r" b="b"/>
              <a:pathLst>
                <a:path w="8014" h="7302" extrusionOk="0">
                  <a:moveTo>
                    <a:pt x="608" y="1"/>
                  </a:moveTo>
                  <a:lnTo>
                    <a:pt x="1" y="2275"/>
                  </a:lnTo>
                  <a:lnTo>
                    <a:pt x="620" y="2417"/>
                  </a:lnTo>
                  <a:cubicBezTo>
                    <a:pt x="1346" y="4263"/>
                    <a:pt x="2668" y="5906"/>
                    <a:pt x="4108" y="6739"/>
                  </a:cubicBezTo>
                  <a:cubicBezTo>
                    <a:pt x="4757" y="7118"/>
                    <a:pt x="5381" y="7302"/>
                    <a:pt x="5938" y="7302"/>
                  </a:cubicBezTo>
                  <a:cubicBezTo>
                    <a:pt x="6801" y="7302"/>
                    <a:pt x="7504" y="6860"/>
                    <a:pt x="7895" y="6013"/>
                  </a:cubicBezTo>
                  <a:cubicBezTo>
                    <a:pt x="8014" y="5751"/>
                    <a:pt x="7883" y="5323"/>
                    <a:pt x="7609" y="5037"/>
                  </a:cubicBezTo>
                  <a:cubicBezTo>
                    <a:pt x="7549" y="4965"/>
                    <a:pt x="7478" y="4918"/>
                    <a:pt x="7418" y="4870"/>
                  </a:cubicBezTo>
                  <a:cubicBezTo>
                    <a:pt x="7336" y="4826"/>
                    <a:pt x="7253" y="4803"/>
                    <a:pt x="7178" y="4803"/>
                  </a:cubicBezTo>
                  <a:cubicBezTo>
                    <a:pt x="7070" y="4803"/>
                    <a:pt x="6979" y="4853"/>
                    <a:pt x="6930" y="4965"/>
                  </a:cubicBezTo>
                  <a:cubicBezTo>
                    <a:pt x="6642" y="5599"/>
                    <a:pt x="6133" y="5923"/>
                    <a:pt x="5501" y="5923"/>
                  </a:cubicBezTo>
                  <a:cubicBezTo>
                    <a:pt x="5088" y="5923"/>
                    <a:pt x="4622" y="5784"/>
                    <a:pt x="4132" y="5501"/>
                  </a:cubicBezTo>
                  <a:cubicBezTo>
                    <a:pt x="3168" y="4954"/>
                    <a:pt x="2275" y="3894"/>
                    <a:pt x="1703" y="2691"/>
                  </a:cubicBezTo>
                  <a:lnTo>
                    <a:pt x="1703" y="2691"/>
                  </a:lnTo>
                  <a:lnTo>
                    <a:pt x="2275" y="2822"/>
                  </a:lnTo>
                  <a:lnTo>
                    <a:pt x="2275" y="2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2939;p34">
              <a:extLst>
                <a:ext uri="{FF2B5EF4-FFF2-40B4-BE49-F238E27FC236}">
                  <a16:creationId xmlns:a16="http://schemas.microsoft.com/office/drawing/2014/main" id="{34F367F8-855E-3C40-637F-6A43B91D314E}"/>
                </a:ext>
              </a:extLst>
            </p:cNvPr>
            <p:cNvSpPr/>
            <p:nvPr/>
          </p:nvSpPr>
          <p:spPr>
            <a:xfrm>
              <a:off x="3471250" y="2320950"/>
              <a:ext cx="200350" cy="192600"/>
            </a:xfrm>
            <a:custGeom>
              <a:avLst/>
              <a:gdLst/>
              <a:ahLst/>
              <a:cxnLst/>
              <a:rect l="l" t="t" r="r" b="b"/>
              <a:pathLst>
                <a:path w="8014" h="7704" fill="none" extrusionOk="0">
                  <a:moveTo>
                    <a:pt x="608" y="1"/>
                  </a:moveTo>
                  <a:lnTo>
                    <a:pt x="2275" y="2822"/>
                  </a:lnTo>
                  <a:lnTo>
                    <a:pt x="1703" y="2691"/>
                  </a:lnTo>
                  <a:cubicBezTo>
                    <a:pt x="2275" y="3894"/>
                    <a:pt x="3168" y="4954"/>
                    <a:pt x="4132" y="5501"/>
                  </a:cubicBezTo>
                  <a:cubicBezTo>
                    <a:pt x="5370" y="6216"/>
                    <a:pt x="6454" y="6013"/>
                    <a:pt x="6930" y="4965"/>
                  </a:cubicBezTo>
                  <a:cubicBezTo>
                    <a:pt x="7013" y="4775"/>
                    <a:pt x="7216" y="4763"/>
                    <a:pt x="7418" y="4870"/>
                  </a:cubicBezTo>
                  <a:cubicBezTo>
                    <a:pt x="7478" y="4918"/>
                    <a:pt x="7549" y="4965"/>
                    <a:pt x="7609" y="5037"/>
                  </a:cubicBezTo>
                  <a:cubicBezTo>
                    <a:pt x="7883" y="5323"/>
                    <a:pt x="8014" y="5751"/>
                    <a:pt x="7895" y="6013"/>
                  </a:cubicBezTo>
                  <a:cubicBezTo>
                    <a:pt x="7252" y="7406"/>
                    <a:pt x="5763" y="7704"/>
                    <a:pt x="4108" y="6739"/>
                  </a:cubicBezTo>
                  <a:cubicBezTo>
                    <a:pt x="2668" y="5906"/>
                    <a:pt x="1346" y="4263"/>
                    <a:pt x="620" y="2417"/>
                  </a:cubicBezTo>
                  <a:lnTo>
                    <a:pt x="1" y="2275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2940;p34">
              <a:extLst>
                <a:ext uri="{FF2B5EF4-FFF2-40B4-BE49-F238E27FC236}">
                  <a16:creationId xmlns:a16="http://schemas.microsoft.com/office/drawing/2014/main" id="{52557000-E80C-7FD9-DA9F-5658AAB91A7B}"/>
                </a:ext>
              </a:extLst>
            </p:cNvPr>
            <p:cNvSpPr/>
            <p:nvPr/>
          </p:nvSpPr>
          <p:spPr>
            <a:xfrm>
              <a:off x="3502800" y="2217500"/>
              <a:ext cx="200050" cy="145150"/>
            </a:xfrm>
            <a:custGeom>
              <a:avLst/>
              <a:gdLst/>
              <a:ahLst/>
              <a:cxnLst/>
              <a:rect l="l" t="t" r="r" b="b"/>
              <a:pathLst>
                <a:path w="8002" h="5806" extrusionOk="0">
                  <a:moveTo>
                    <a:pt x="43" y="1197"/>
                  </a:moveTo>
                  <a:cubicBezTo>
                    <a:pt x="29" y="1205"/>
                    <a:pt x="15" y="1213"/>
                    <a:pt x="1" y="1222"/>
                  </a:cubicBezTo>
                  <a:lnTo>
                    <a:pt x="43" y="1197"/>
                  </a:lnTo>
                  <a:close/>
                  <a:moveTo>
                    <a:pt x="2672" y="1"/>
                  </a:moveTo>
                  <a:cubicBezTo>
                    <a:pt x="2279" y="1"/>
                    <a:pt x="1918" y="94"/>
                    <a:pt x="1608" y="281"/>
                  </a:cubicBezTo>
                  <a:lnTo>
                    <a:pt x="43" y="1197"/>
                  </a:lnTo>
                  <a:lnTo>
                    <a:pt x="43" y="1197"/>
                  </a:lnTo>
                  <a:cubicBezTo>
                    <a:pt x="345" y="1026"/>
                    <a:pt x="692" y="940"/>
                    <a:pt x="1070" y="940"/>
                  </a:cubicBezTo>
                  <a:cubicBezTo>
                    <a:pt x="1629" y="940"/>
                    <a:pt x="2253" y="1126"/>
                    <a:pt x="2894" y="1495"/>
                  </a:cubicBezTo>
                  <a:cubicBezTo>
                    <a:pt x="4061" y="2174"/>
                    <a:pt x="5132" y="3341"/>
                    <a:pt x="5894" y="4746"/>
                  </a:cubicBezTo>
                  <a:lnTo>
                    <a:pt x="4763" y="5401"/>
                  </a:lnTo>
                  <a:lnTo>
                    <a:pt x="5323" y="5532"/>
                  </a:lnTo>
                  <a:lnTo>
                    <a:pt x="6085" y="5091"/>
                  </a:lnTo>
                  <a:cubicBezTo>
                    <a:pt x="6204" y="5329"/>
                    <a:pt x="6311" y="5555"/>
                    <a:pt x="6394" y="5805"/>
                  </a:cubicBezTo>
                  <a:lnTo>
                    <a:pt x="8002" y="4877"/>
                  </a:lnTo>
                  <a:cubicBezTo>
                    <a:pt x="7275" y="3031"/>
                    <a:pt x="5954" y="1412"/>
                    <a:pt x="4501" y="567"/>
                  </a:cubicBezTo>
                  <a:cubicBezTo>
                    <a:pt x="3858" y="189"/>
                    <a:pt x="3232" y="1"/>
                    <a:pt x="2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2941;p34">
              <a:extLst>
                <a:ext uri="{FF2B5EF4-FFF2-40B4-BE49-F238E27FC236}">
                  <a16:creationId xmlns:a16="http://schemas.microsoft.com/office/drawing/2014/main" id="{7775C18F-6632-DC09-83C6-F59795337E21}"/>
                </a:ext>
              </a:extLst>
            </p:cNvPr>
            <p:cNvSpPr/>
            <p:nvPr/>
          </p:nvSpPr>
          <p:spPr>
            <a:xfrm>
              <a:off x="3502800" y="2213200"/>
              <a:ext cx="200050" cy="149450"/>
            </a:xfrm>
            <a:custGeom>
              <a:avLst/>
              <a:gdLst/>
              <a:ahLst/>
              <a:cxnLst/>
              <a:rect l="l" t="t" r="r" b="b"/>
              <a:pathLst>
                <a:path w="8002" h="5978" fill="none" extrusionOk="0">
                  <a:moveTo>
                    <a:pt x="8002" y="5049"/>
                  </a:moveTo>
                  <a:lnTo>
                    <a:pt x="6394" y="5977"/>
                  </a:lnTo>
                  <a:cubicBezTo>
                    <a:pt x="6311" y="5727"/>
                    <a:pt x="6204" y="5501"/>
                    <a:pt x="6085" y="5263"/>
                  </a:cubicBezTo>
                  <a:lnTo>
                    <a:pt x="5323" y="5704"/>
                  </a:lnTo>
                  <a:lnTo>
                    <a:pt x="4763" y="5573"/>
                  </a:lnTo>
                  <a:lnTo>
                    <a:pt x="5894" y="4918"/>
                  </a:lnTo>
                  <a:cubicBezTo>
                    <a:pt x="5132" y="3513"/>
                    <a:pt x="4061" y="2346"/>
                    <a:pt x="2894" y="1667"/>
                  </a:cubicBezTo>
                  <a:cubicBezTo>
                    <a:pt x="1799" y="1036"/>
                    <a:pt x="751" y="941"/>
                    <a:pt x="1" y="1394"/>
                  </a:cubicBezTo>
                  <a:lnTo>
                    <a:pt x="1608" y="453"/>
                  </a:lnTo>
                  <a:cubicBezTo>
                    <a:pt x="2358" y="0"/>
                    <a:pt x="3406" y="96"/>
                    <a:pt x="4501" y="739"/>
                  </a:cubicBezTo>
                  <a:cubicBezTo>
                    <a:pt x="5954" y="1584"/>
                    <a:pt x="7275" y="3203"/>
                    <a:pt x="8002" y="504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2942;p34">
              <a:extLst>
                <a:ext uri="{FF2B5EF4-FFF2-40B4-BE49-F238E27FC236}">
                  <a16:creationId xmlns:a16="http://schemas.microsoft.com/office/drawing/2014/main" id="{04683AB1-C380-B45D-D5BF-CFE15955B8A7}"/>
                </a:ext>
              </a:extLst>
            </p:cNvPr>
            <p:cNvSpPr/>
            <p:nvPr/>
          </p:nvSpPr>
          <p:spPr>
            <a:xfrm>
              <a:off x="3503700" y="2257250"/>
              <a:ext cx="58075" cy="42900"/>
            </a:xfrm>
            <a:custGeom>
              <a:avLst/>
              <a:gdLst/>
              <a:ahLst/>
              <a:cxnLst/>
              <a:rect l="l" t="t" r="r" b="b"/>
              <a:pathLst>
                <a:path w="2323" h="1716" extrusionOk="0">
                  <a:moveTo>
                    <a:pt x="2322" y="1"/>
                  </a:moveTo>
                  <a:lnTo>
                    <a:pt x="715" y="917"/>
                  </a:lnTo>
                  <a:cubicBezTo>
                    <a:pt x="465" y="1072"/>
                    <a:pt x="262" y="1298"/>
                    <a:pt x="108" y="1596"/>
                  </a:cubicBezTo>
                  <a:cubicBezTo>
                    <a:pt x="84" y="1656"/>
                    <a:pt x="48" y="1679"/>
                    <a:pt x="0" y="1715"/>
                  </a:cubicBezTo>
                  <a:lnTo>
                    <a:pt x="1608" y="786"/>
                  </a:lnTo>
                  <a:cubicBezTo>
                    <a:pt x="1655" y="763"/>
                    <a:pt x="1679" y="727"/>
                    <a:pt x="1715" y="667"/>
                  </a:cubicBezTo>
                  <a:cubicBezTo>
                    <a:pt x="1870" y="370"/>
                    <a:pt x="2072" y="143"/>
                    <a:pt x="2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2943;p34">
              <a:extLst>
                <a:ext uri="{FF2B5EF4-FFF2-40B4-BE49-F238E27FC236}">
                  <a16:creationId xmlns:a16="http://schemas.microsoft.com/office/drawing/2014/main" id="{E4C4362E-38A5-8A10-93E4-24FA773BD9B4}"/>
                </a:ext>
              </a:extLst>
            </p:cNvPr>
            <p:cNvSpPr/>
            <p:nvPr/>
          </p:nvSpPr>
          <p:spPr>
            <a:xfrm>
              <a:off x="3503700" y="2257250"/>
              <a:ext cx="58075" cy="42900"/>
            </a:xfrm>
            <a:custGeom>
              <a:avLst/>
              <a:gdLst/>
              <a:ahLst/>
              <a:cxnLst/>
              <a:rect l="l" t="t" r="r" b="b"/>
              <a:pathLst>
                <a:path w="2323" h="1716" fill="none" extrusionOk="0">
                  <a:moveTo>
                    <a:pt x="715" y="917"/>
                  </a:moveTo>
                  <a:lnTo>
                    <a:pt x="2322" y="1"/>
                  </a:lnTo>
                  <a:cubicBezTo>
                    <a:pt x="2072" y="143"/>
                    <a:pt x="1870" y="370"/>
                    <a:pt x="1715" y="667"/>
                  </a:cubicBezTo>
                  <a:cubicBezTo>
                    <a:pt x="1679" y="727"/>
                    <a:pt x="1655" y="763"/>
                    <a:pt x="1608" y="786"/>
                  </a:cubicBezTo>
                  <a:lnTo>
                    <a:pt x="0" y="1715"/>
                  </a:lnTo>
                  <a:cubicBezTo>
                    <a:pt x="48" y="1679"/>
                    <a:pt x="84" y="1656"/>
                    <a:pt x="108" y="1596"/>
                  </a:cubicBezTo>
                  <a:cubicBezTo>
                    <a:pt x="262" y="1298"/>
                    <a:pt x="465" y="1072"/>
                    <a:pt x="715" y="91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2944;p34">
              <a:extLst>
                <a:ext uri="{FF2B5EF4-FFF2-40B4-BE49-F238E27FC236}">
                  <a16:creationId xmlns:a16="http://schemas.microsoft.com/office/drawing/2014/main" id="{D492DAC4-774D-3260-1AA4-9EAE799D78B5}"/>
                </a:ext>
              </a:extLst>
            </p:cNvPr>
            <p:cNvSpPr/>
            <p:nvPr/>
          </p:nvSpPr>
          <p:spPr>
            <a:xfrm>
              <a:off x="3663850" y="2343275"/>
              <a:ext cx="54175" cy="80400"/>
            </a:xfrm>
            <a:custGeom>
              <a:avLst/>
              <a:gdLst/>
              <a:ahLst/>
              <a:cxnLst/>
              <a:rect l="l" t="t" r="r" b="b"/>
              <a:pathLst>
                <a:path w="2167" h="3216" extrusionOk="0">
                  <a:moveTo>
                    <a:pt x="2167" y="1"/>
                  </a:moveTo>
                  <a:lnTo>
                    <a:pt x="560" y="929"/>
                  </a:lnTo>
                  <a:lnTo>
                    <a:pt x="0" y="3215"/>
                  </a:lnTo>
                  <a:lnTo>
                    <a:pt x="0" y="3215"/>
                  </a:lnTo>
                  <a:lnTo>
                    <a:pt x="1595" y="2275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2945;p34">
              <a:extLst>
                <a:ext uri="{FF2B5EF4-FFF2-40B4-BE49-F238E27FC236}">
                  <a16:creationId xmlns:a16="http://schemas.microsoft.com/office/drawing/2014/main" id="{4C22AAC8-5B26-E764-C4D3-CEC3D515BF14}"/>
                </a:ext>
              </a:extLst>
            </p:cNvPr>
            <p:cNvSpPr/>
            <p:nvPr/>
          </p:nvSpPr>
          <p:spPr>
            <a:xfrm>
              <a:off x="3663850" y="2343275"/>
              <a:ext cx="54175" cy="80400"/>
            </a:xfrm>
            <a:custGeom>
              <a:avLst/>
              <a:gdLst/>
              <a:ahLst/>
              <a:cxnLst/>
              <a:rect l="l" t="t" r="r" b="b"/>
              <a:pathLst>
                <a:path w="2167" h="3216" fill="none" extrusionOk="0">
                  <a:moveTo>
                    <a:pt x="560" y="929"/>
                  </a:moveTo>
                  <a:lnTo>
                    <a:pt x="2167" y="1"/>
                  </a:lnTo>
                  <a:lnTo>
                    <a:pt x="1595" y="2275"/>
                  </a:lnTo>
                  <a:lnTo>
                    <a:pt x="0" y="3215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2946;p34">
              <a:extLst>
                <a:ext uri="{FF2B5EF4-FFF2-40B4-BE49-F238E27FC236}">
                  <a16:creationId xmlns:a16="http://schemas.microsoft.com/office/drawing/2014/main" id="{AB206A0B-7E92-04C0-54C8-70CCBE996CB2}"/>
                </a:ext>
              </a:extLst>
            </p:cNvPr>
            <p:cNvSpPr/>
            <p:nvPr/>
          </p:nvSpPr>
          <p:spPr>
            <a:xfrm>
              <a:off x="3662650" y="2339400"/>
              <a:ext cx="55375" cy="27125"/>
            </a:xfrm>
            <a:custGeom>
              <a:avLst/>
              <a:gdLst/>
              <a:ahLst/>
              <a:cxnLst/>
              <a:rect l="l" t="t" r="r" b="b"/>
              <a:pathLst>
                <a:path w="2215" h="1085" extrusionOk="0">
                  <a:moveTo>
                    <a:pt x="1608" y="1"/>
                  </a:moveTo>
                  <a:lnTo>
                    <a:pt x="0" y="941"/>
                  </a:lnTo>
                  <a:lnTo>
                    <a:pt x="608" y="1084"/>
                  </a:lnTo>
                  <a:lnTo>
                    <a:pt x="2215" y="15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2947;p34">
              <a:extLst>
                <a:ext uri="{FF2B5EF4-FFF2-40B4-BE49-F238E27FC236}">
                  <a16:creationId xmlns:a16="http://schemas.microsoft.com/office/drawing/2014/main" id="{9FDB67AA-960E-ACB4-7AAB-65D670648FD3}"/>
                </a:ext>
              </a:extLst>
            </p:cNvPr>
            <p:cNvSpPr/>
            <p:nvPr/>
          </p:nvSpPr>
          <p:spPr>
            <a:xfrm>
              <a:off x="3662650" y="2339400"/>
              <a:ext cx="55375" cy="27125"/>
            </a:xfrm>
            <a:custGeom>
              <a:avLst/>
              <a:gdLst/>
              <a:ahLst/>
              <a:cxnLst/>
              <a:rect l="l" t="t" r="r" b="b"/>
              <a:pathLst>
                <a:path w="2215" h="1085" fill="none" extrusionOk="0">
                  <a:moveTo>
                    <a:pt x="2215" y="156"/>
                  </a:moveTo>
                  <a:lnTo>
                    <a:pt x="608" y="1084"/>
                  </a:lnTo>
                  <a:lnTo>
                    <a:pt x="0" y="941"/>
                  </a:lnTo>
                  <a:lnTo>
                    <a:pt x="1608" y="1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2948;p34">
              <a:extLst>
                <a:ext uri="{FF2B5EF4-FFF2-40B4-BE49-F238E27FC236}">
                  <a16:creationId xmlns:a16="http://schemas.microsoft.com/office/drawing/2014/main" id="{B12A8A42-6799-A5C5-E9CD-F880136BDF76}"/>
                </a:ext>
              </a:extLst>
            </p:cNvPr>
            <p:cNvSpPr/>
            <p:nvPr/>
          </p:nvSpPr>
          <p:spPr>
            <a:xfrm>
              <a:off x="3479000" y="2241100"/>
              <a:ext cx="198850" cy="182575"/>
            </a:xfrm>
            <a:custGeom>
              <a:avLst/>
              <a:gdLst/>
              <a:ahLst/>
              <a:cxnLst/>
              <a:rect l="l" t="t" r="r" b="b"/>
              <a:pathLst>
                <a:path w="7954" h="7303" extrusionOk="0">
                  <a:moveTo>
                    <a:pt x="2020" y="0"/>
                  </a:moveTo>
                  <a:cubicBezTo>
                    <a:pt x="1196" y="0"/>
                    <a:pt x="518" y="400"/>
                    <a:pt x="119" y="1182"/>
                  </a:cubicBezTo>
                  <a:cubicBezTo>
                    <a:pt x="0" y="1421"/>
                    <a:pt x="119" y="1849"/>
                    <a:pt x="381" y="2147"/>
                  </a:cubicBezTo>
                  <a:cubicBezTo>
                    <a:pt x="453" y="2218"/>
                    <a:pt x="536" y="2278"/>
                    <a:pt x="607" y="2325"/>
                  </a:cubicBezTo>
                  <a:cubicBezTo>
                    <a:pt x="692" y="2370"/>
                    <a:pt x="776" y="2394"/>
                    <a:pt x="851" y="2394"/>
                  </a:cubicBezTo>
                  <a:cubicBezTo>
                    <a:pt x="958" y="2394"/>
                    <a:pt x="1047" y="2346"/>
                    <a:pt x="1096" y="2242"/>
                  </a:cubicBezTo>
                  <a:cubicBezTo>
                    <a:pt x="1379" y="1660"/>
                    <a:pt x="1879" y="1362"/>
                    <a:pt x="2488" y="1362"/>
                  </a:cubicBezTo>
                  <a:cubicBezTo>
                    <a:pt x="2902" y="1362"/>
                    <a:pt x="3365" y="1499"/>
                    <a:pt x="3846" y="1778"/>
                  </a:cubicBezTo>
                  <a:cubicBezTo>
                    <a:pt x="4822" y="2337"/>
                    <a:pt x="5715" y="3397"/>
                    <a:pt x="6275" y="4599"/>
                  </a:cubicBezTo>
                  <a:lnTo>
                    <a:pt x="5715" y="4469"/>
                  </a:lnTo>
                  <a:lnTo>
                    <a:pt x="7382" y="7302"/>
                  </a:lnTo>
                  <a:lnTo>
                    <a:pt x="7954" y="5016"/>
                  </a:lnTo>
                  <a:lnTo>
                    <a:pt x="7346" y="4873"/>
                  </a:lnTo>
                  <a:cubicBezTo>
                    <a:pt x="6620" y="3028"/>
                    <a:pt x="5299" y="1385"/>
                    <a:pt x="3846" y="551"/>
                  </a:cubicBezTo>
                  <a:cubicBezTo>
                    <a:pt x="3199" y="182"/>
                    <a:pt x="2576" y="0"/>
                    <a:pt x="20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2949;p34">
              <a:extLst>
                <a:ext uri="{FF2B5EF4-FFF2-40B4-BE49-F238E27FC236}">
                  <a16:creationId xmlns:a16="http://schemas.microsoft.com/office/drawing/2014/main" id="{0756F2DD-86DD-5D4B-B606-453D0B4222CC}"/>
                </a:ext>
              </a:extLst>
            </p:cNvPr>
            <p:cNvSpPr/>
            <p:nvPr/>
          </p:nvSpPr>
          <p:spPr>
            <a:xfrm>
              <a:off x="3479000" y="2231950"/>
              <a:ext cx="198850" cy="191725"/>
            </a:xfrm>
            <a:custGeom>
              <a:avLst/>
              <a:gdLst/>
              <a:ahLst/>
              <a:cxnLst/>
              <a:rect l="l" t="t" r="r" b="b"/>
              <a:pathLst>
                <a:path w="7954" h="7669" fill="none" extrusionOk="0">
                  <a:moveTo>
                    <a:pt x="3846" y="917"/>
                  </a:moveTo>
                  <a:cubicBezTo>
                    <a:pt x="5299" y="1751"/>
                    <a:pt x="6620" y="3394"/>
                    <a:pt x="7346" y="5239"/>
                  </a:cubicBezTo>
                  <a:lnTo>
                    <a:pt x="7954" y="5382"/>
                  </a:lnTo>
                  <a:lnTo>
                    <a:pt x="7382" y="7668"/>
                  </a:lnTo>
                  <a:lnTo>
                    <a:pt x="5715" y="4835"/>
                  </a:lnTo>
                  <a:lnTo>
                    <a:pt x="6275" y="4965"/>
                  </a:lnTo>
                  <a:cubicBezTo>
                    <a:pt x="5715" y="3763"/>
                    <a:pt x="4822" y="2703"/>
                    <a:pt x="3846" y="2144"/>
                  </a:cubicBezTo>
                  <a:cubicBezTo>
                    <a:pt x="2655" y="1453"/>
                    <a:pt x="1572" y="1632"/>
                    <a:pt x="1096" y="2608"/>
                  </a:cubicBezTo>
                  <a:cubicBezTo>
                    <a:pt x="1012" y="2787"/>
                    <a:pt x="810" y="2799"/>
                    <a:pt x="607" y="2691"/>
                  </a:cubicBezTo>
                  <a:cubicBezTo>
                    <a:pt x="536" y="2644"/>
                    <a:pt x="453" y="2584"/>
                    <a:pt x="381" y="2513"/>
                  </a:cubicBezTo>
                  <a:cubicBezTo>
                    <a:pt x="119" y="2215"/>
                    <a:pt x="0" y="1787"/>
                    <a:pt x="119" y="1548"/>
                  </a:cubicBezTo>
                  <a:cubicBezTo>
                    <a:pt x="786" y="239"/>
                    <a:pt x="2239" y="1"/>
                    <a:pt x="3846" y="91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2950;p34">
              <a:extLst>
                <a:ext uri="{FF2B5EF4-FFF2-40B4-BE49-F238E27FC236}">
                  <a16:creationId xmlns:a16="http://schemas.microsoft.com/office/drawing/2014/main" id="{3BDC3DDA-5633-634E-10E4-447D909B9B4A}"/>
                </a:ext>
              </a:extLst>
            </p:cNvPr>
            <p:cNvSpPr/>
            <p:nvPr/>
          </p:nvSpPr>
          <p:spPr>
            <a:xfrm>
              <a:off x="3485250" y="1912325"/>
              <a:ext cx="186350" cy="238825"/>
            </a:xfrm>
            <a:custGeom>
              <a:avLst/>
              <a:gdLst/>
              <a:ahLst/>
              <a:cxnLst/>
              <a:rect l="l" t="t" r="r" b="b"/>
              <a:pathLst>
                <a:path w="7454" h="9553" extrusionOk="0">
                  <a:moveTo>
                    <a:pt x="2076" y="0"/>
                  </a:moveTo>
                  <a:cubicBezTo>
                    <a:pt x="847" y="0"/>
                    <a:pt x="0" y="963"/>
                    <a:pt x="0" y="2630"/>
                  </a:cubicBezTo>
                  <a:cubicBezTo>
                    <a:pt x="0" y="4987"/>
                    <a:pt x="1655" y="7868"/>
                    <a:pt x="3703" y="9047"/>
                  </a:cubicBezTo>
                  <a:cubicBezTo>
                    <a:pt x="4302" y="9390"/>
                    <a:pt x="4869" y="9553"/>
                    <a:pt x="5370" y="9553"/>
                  </a:cubicBezTo>
                  <a:cubicBezTo>
                    <a:pt x="6593" y="9553"/>
                    <a:pt x="7433" y="8587"/>
                    <a:pt x="7442" y="6916"/>
                  </a:cubicBezTo>
                  <a:cubicBezTo>
                    <a:pt x="7454" y="4570"/>
                    <a:pt x="5787" y="1677"/>
                    <a:pt x="3739" y="498"/>
                  </a:cubicBezTo>
                  <a:cubicBezTo>
                    <a:pt x="3142" y="160"/>
                    <a:pt x="2578" y="0"/>
                    <a:pt x="2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2951;p34">
              <a:extLst>
                <a:ext uri="{FF2B5EF4-FFF2-40B4-BE49-F238E27FC236}">
                  <a16:creationId xmlns:a16="http://schemas.microsoft.com/office/drawing/2014/main" id="{0A2E83D6-1AE8-D93F-9CAE-1DBDEC79E7FC}"/>
                </a:ext>
              </a:extLst>
            </p:cNvPr>
            <p:cNvSpPr/>
            <p:nvPr/>
          </p:nvSpPr>
          <p:spPr>
            <a:xfrm>
              <a:off x="3498650" y="1867400"/>
              <a:ext cx="226225" cy="301775"/>
            </a:xfrm>
            <a:custGeom>
              <a:avLst/>
              <a:gdLst/>
              <a:ahLst/>
              <a:cxnLst/>
              <a:rect l="l" t="t" r="r" b="b"/>
              <a:pathLst>
                <a:path w="9049" h="12071" extrusionOk="0">
                  <a:moveTo>
                    <a:pt x="2516" y="0"/>
                  </a:moveTo>
                  <a:cubicBezTo>
                    <a:pt x="2071" y="0"/>
                    <a:pt x="1669" y="106"/>
                    <a:pt x="1322" y="307"/>
                  </a:cubicBezTo>
                  <a:lnTo>
                    <a:pt x="0" y="1081"/>
                  </a:lnTo>
                  <a:lnTo>
                    <a:pt x="6382" y="12070"/>
                  </a:lnTo>
                  <a:lnTo>
                    <a:pt x="7703" y="11296"/>
                  </a:lnTo>
                  <a:cubicBezTo>
                    <a:pt x="8525" y="10832"/>
                    <a:pt x="9037" y="9820"/>
                    <a:pt x="9037" y="8403"/>
                  </a:cubicBezTo>
                  <a:cubicBezTo>
                    <a:pt x="9049" y="5546"/>
                    <a:pt x="7025" y="2045"/>
                    <a:pt x="4536" y="617"/>
                  </a:cubicBezTo>
                  <a:cubicBezTo>
                    <a:pt x="3808" y="197"/>
                    <a:pt x="3123" y="0"/>
                    <a:pt x="2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2952;p34">
              <a:extLst>
                <a:ext uri="{FF2B5EF4-FFF2-40B4-BE49-F238E27FC236}">
                  <a16:creationId xmlns:a16="http://schemas.microsoft.com/office/drawing/2014/main" id="{453B1AE5-8E70-20EF-579B-F2A475F381F2}"/>
                </a:ext>
              </a:extLst>
            </p:cNvPr>
            <p:cNvSpPr/>
            <p:nvPr/>
          </p:nvSpPr>
          <p:spPr>
            <a:xfrm>
              <a:off x="3498650" y="1863150"/>
              <a:ext cx="226225" cy="306025"/>
            </a:xfrm>
            <a:custGeom>
              <a:avLst/>
              <a:gdLst/>
              <a:ahLst/>
              <a:cxnLst/>
              <a:rect l="l" t="t" r="r" b="b"/>
              <a:pathLst>
                <a:path w="9049" h="12241" fill="none" extrusionOk="0">
                  <a:moveTo>
                    <a:pt x="0" y="1251"/>
                  </a:moveTo>
                  <a:lnTo>
                    <a:pt x="1322" y="477"/>
                  </a:lnTo>
                  <a:cubicBezTo>
                    <a:pt x="2143" y="1"/>
                    <a:pt x="3274" y="60"/>
                    <a:pt x="4536" y="787"/>
                  </a:cubicBezTo>
                  <a:cubicBezTo>
                    <a:pt x="7025" y="2215"/>
                    <a:pt x="9049" y="5716"/>
                    <a:pt x="9037" y="8573"/>
                  </a:cubicBezTo>
                  <a:cubicBezTo>
                    <a:pt x="9037" y="9990"/>
                    <a:pt x="8525" y="11002"/>
                    <a:pt x="7703" y="11466"/>
                  </a:cubicBezTo>
                  <a:lnTo>
                    <a:pt x="6382" y="12240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2953;p34">
              <a:extLst>
                <a:ext uri="{FF2B5EF4-FFF2-40B4-BE49-F238E27FC236}">
                  <a16:creationId xmlns:a16="http://schemas.microsoft.com/office/drawing/2014/main" id="{DC22E95D-DF63-867C-3E92-7D3948FB5D8F}"/>
                </a:ext>
              </a:extLst>
            </p:cNvPr>
            <p:cNvSpPr/>
            <p:nvPr/>
          </p:nvSpPr>
          <p:spPr>
            <a:xfrm>
              <a:off x="3532275" y="1924650"/>
              <a:ext cx="94975" cy="112350"/>
            </a:xfrm>
            <a:custGeom>
              <a:avLst/>
              <a:gdLst/>
              <a:ahLst/>
              <a:cxnLst/>
              <a:rect l="l" t="t" r="r" b="b"/>
              <a:pathLst>
                <a:path w="3799" h="4494" extrusionOk="0">
                  <a:moveTo>
                    <a:pt x="829" y="1488"/>
                  </a:moveTo>
                  <a:cubicBezTo>
                    <a:pt x="843" y="1488"/>
                    <a:pt x="858" y="1494"/>
                    <a:pt x="870" y="1506"/>
                  </a:cubicBezTo>
                  <a:cubicBezTo>
                    <a:pt x="905" y="1517"/>
                    <a:pt x="917" y="1541"/>
                    <a:pt x="941" y="1577"/>
                  </a:cubicBezTo>
                  <a:lnTo>
                    <a:pt x="1155" y="1934"/>
                  </a:lnTo>
                  <a:lnTo>
                    <a:pt x="1358" y="1815"/>
                  </a:lnTo>
                  <a:cubicBezTo>
                    <a:pt x="1366" y="1807"/>
                    <a:pt x="1374" y="1805"/>
                    <a:pt x="1382" y="1805"/>
                  </a:cubicBezTo>
                  <a:cubicBezTo>
                    <a:pt x="1399" y="1805"/>
                    <a:pt x="1417" y="1815"/>
                    <a:pt x="1441" y="1815"/>
                  </a:cubicBezTo>
                  <a:cubicBezTo>
                    <a:pt x="1465" y="1827"/>
                    <a:pt x="1477" y="1863"/>
                    <a:pt x="1513" y="1887"/>
                  </a:cubicBezTo>
                  <a:cubicBezTo>
                    <a:pt x="1560" y="1946"/>
                    <a:pt x="1560" y="2018"/>
                    <a:pt x="1513" y="2053"/>
                  </a:cubicBezTo>
                  <a:lnTo>
                    <a:pt x="1298" y="2172"/>
                  </a:lnTo>
                  <a:lnTo>
                    <a:pt x="1513" y="2529"/>
                  </a:lnTo>
                  <a:cubicBezTo>
                    <a:pt x="1560" y="2601"/>
                    <a:pt x="1560" y="2660"/>
                    <a:pt x="1513" y="2696"/>
                  </a:cubicBezTo>
                  <a:cubicBezTo>
                    <a:pt x="1509" y="2700"/>
                    <a:pt x="1502" y="2701"/>
                    <a:pt x="1494" y="2701"/>
                  </a:cubicBezTo>
                  <a:cubicBezTo>
                    <a:pt x="1478" y="2701"/>
                    <a:pt x="1457" y="2696"/>
                    <a:pt x="1441" y="2696"/>
                  </a:cubicBezTo>
                  <a:cubicBezTo>
                    <a:pt x="1405" y="2672"/>
                    <a:pt x="1394" y="2649"/>
                    <a:pt x="1358" y="2613"/>
                  </a:cubicBezTo>
                  <a:lnTo>
                    <a:pt x="1155" y="2256"/>
                  </a:lnTo>
                  <a:lnTo>
                    <a:pt x="941" y="2375"/>
                  </a:lnTo>
                  <a:cubicBezTo>
                    <a:pt x="937" y="2383"/>
                    <a:pt x="932" y="2385"/>
                    <a:pt x="925" y="2385"/>
                  </a:cubicBezTo>
                  <a:cubicBezTo>
                    <a:pt x="912" y="2385"/>
                    <a:pt x="893" y="2375"/>
                    <a:pt x="870" y="2375"/>
                  </a:cubicBezTo>
                  <a:cubicBezTo>
                    <a:pt x="846" y="2363"/>
                    <a:pt x="810" y="2339"/>
                    <a:pt x="798" y="2303"/>
                  </a:cubicBezTo>
                  <a:cubicBezTo>
                    <a:pt x="751" y="2232"/>
                    <a:pt x="751" y="2172"/>
                    <a:pt x="798" y="2137"/>
                  </a:cubicBezTo>
                  <a:lnTo>
                    <a:pt x="1001" y="2018"/>
                  </a:lnTo>
                  <a:lnTo>
                    <a:pt x="798" y="1660"/>
                  </a:lnTo>
                  <a:cubicBezTo>
                    <a:pt x="751" y="1601"/>
                    <a:pt x="751" y="1529"/>
                    <a:pt x="798" y="1506"/>
                  </a:cubicBezTo>
                  <a:cubicBezTo>
                    <a:pt x="804" y="1494"/>
                    <a:pt x="816" y="1488"/>
                    <a:pt x="829" y="1488"/>
                  </a:cubicBezTo>
                  <a:close/>
                  <a:moveTo>
                    <a:pt x="2305" y="2340"/>
                  </a:moveTo>
                  <a:cubicBezTo>
                    <a:pt x="2321" y="2340"/>
                    <a:pt x="2342" y="2351"/>
                    <a:pt x="2358" y="2351"/>
                  </a:cubicBezTo>
                  <a:cubicBezTo>
                    <a:pt x="2394" y="2363"/>
                    <a:pt x="2406" y="2399"/>
                    <a:pt x="2429" y="2422"/>
                  </a:cubicBezTo>
                  <a:lnTo>
                    <a:pt x="2644" y="2779"/>
                  </a:lnTo>
                  <a:lnTo>
                    <a:pt x="2846" y="2660"/>
                  </a:lnTo>
                  <a:cubicBezTo>
                    <a:pt x="2854" y="2656"/>
                    <a:pt x="2862" y="2655"/>
                    <a:pt x="2870" y="2655"/>
                  </a:cubicBezTo>
                  <a:cubicBezTo>
                    <a:pt x="2887" y="2655"/>
                    <a:pt x="2906" y="2660"/>
                    <a:pt x="2929" y="2660"/>
                  </a:cubicBezTo>
                  <a:cubicBezTo>
                    <a:pt x="2953" y="2672"/>
                    <a:pt x="2965" y="2708"/>
                    <a:pt x="3001" y="2732"/>
                  </a:cubicBezTo>
                  <a:cubicBezTo>
                    <a:pt x="3048" y="2791"/>
                    <a:pt x="3048" y="2863"/>
                    <a:pt x="3001" y="2899"/>
                  </a:cubicBezTo>
                  <a:lnTo>
                    <a:pt x="2787" y="3018"/>
                  </a:lnTo>
                  <a:lnTo>
                    <a:pt x="3001" y="3375"/>
                  </a:lnTo>
                  <a:cubicBezTo>
                    <a:pt x="3048" y="3446"/>
                    <a:pt x="3048" y="3518"/>
                    <a:pt x="3001" y="3541"/>
                  </a:cubicBezTo>
                  <a:cubicBezTo>
                    <a:pt x="2997" y="3545"/>
                    <a:pt x="2990" y="3547"/>
                    <a:pt x="2982" y="3547"/>
                  </a:cubicBezTo>
                  <a:cubicBezTo>
                    <a:pt x="2966" y="3547"/>
                    <a:pt x="2945" y="3541"/>
                    <a:pt x="2929" y="3541"/>
                  </a:cubicBezTo>
                  <a:cubicBezTo>
                    <a:pt x="2894" y="3518"/>
                    <a:pt x="2882" y="3494"/>
                    <a:pt x="2846" y="3470"/>
                  </a:cubicBezTo>
                  <a:lnTo>
                    <a:pt x="2644" y="3113"/>
                  </a:lnTo>
                  <a:lnTo>
                    <a:pt x="2429" y="3232"/>
                  </a:lnTo>
                  <a:cubicBezTo>
                    <a:pt x="2425" y="3236"/>
                    <a:pt x="2420" y="3237"/>
                    <a:pt x="2413" y="3237"/>
                  </a:cubicBezTo>
                  <a:cubicBezTo>
                    <a:pt x="2400" y="3237"/>
                    <a:pt x="2382" y="3232"/>
                    <a:pt x="2358" y="3232"/>
                  </a:cubicBezTo>
                  <a:cubicBezTo>
                    <a:pt x="2334" y="3208"/>
                    <a:pt x="2310" y="3184"/>
                    <a:pt x="2286" y="3149"/>
                  </a:cubicBezTo>
                  <a:cubicBezTo>
                    <a:pt x="2239" y="3089"/>
                    <a:pt x="2239" y="3018"/>
                    <a:pt x="2286" y="2994"/>
                  </a:cubicBezTo>
                  <a:lnTo>
                    <a:pt x="2489" y="2875"/>
                  </a:lnTo>
                  <a:lnTo>
                    <a:pt x="2286" y="2518"/>
                  </a:lnTo>
                  <a:cubicBezTo>
                    <a:pt x="2239" y="2458"/>
                    <a:pt x="2239" y="2375"/>
                    <a:pt x="2286" y="2351"/>
                  </a:cubicBezTo>
                  <a:cubicBezTo>
                    <a:pt x="2290" y="2343"/>
                    <a:pt x="2297" y="2340"/>
                    <a:pt x="2305" y="2340"/>
                  </a:cubicBezTo>
                  <a:close/>
                  <a:moveTo>
                    <a:pt x="810" y="1"/>
                  </a:moveTo>
                  <a:cubicBezTo>
                    <a:pt x="805" y="1"/>
                    <a:pt x="801" y="2"/>
                    <a:pt x="798" y="5"/>
                  </a:cubicBezTo>
                  <a:cubicBezTo>
                    <a:pt x="739" y="29"/>
                    <a:pt x="715" y="113"/>
                    <a:pt x="762" y="208"/>
                  </a:cubicBezTo>
                  <a:cubicBezTo>
                    <a:pt x="858" y="458"/>
                    <a:pt x="941" y="708"/>
                    <a:pt x="1048" y="970"/>
                  </a:cubicBezTo>
                  <a:cubicBezTo>
                    <a:pt x="870" y="970"/>
                    <a:pt x="703" y="1005"/>
                    <a:pt x="572" y="1089"/>
                  </a:cubicBezTo>
                  <a:cubicBezTo>
                    <a:pt x="227" y="1279"/>
                    <a:pt x="0" y="1708"/>
                    <a:pt x="0" y="2303"/>
                  </a:cubicBezTo>
                  <a:lnTo>
                    <a:pt x="3799" y="4494"/>
                  </a:lnTo>
                  <a:cubicBezTo>
                    <a:pt x="3799" y="3613"/>
                    <a:pt x="3358" y="2589"/>
                    <a:pt x="2691" y="1863"/>
                  </a:cubicBezTo>
                  <a:lnTo>
                    <a:pt x="2953" y="1458"/>
                  </a:lnTo>
                  <a:cubicBezTo>
                    <a:pt x="2989" y="1398"/>
                    <a:pt x="2989" y="1327"/>
                    <a:pt x="2918" y="1232"/>
                  </a:cubicBezTo>
                  <a:cubicBezTo>
                    <a:pt x="2906" y="1208"/>
                    <a:pt x="2882" y="1172"/>
                    <a:pt x="2846" y="1160"/>
                  </a:cubicBezTo>
                  <a:cubicBezTo>
                    <a:pt x="2828" y="1142"/>
                    <a:pt x="2807" y="1133"/>
                    <a:pt x="2788" y="1133"/>
                  </a:cubicBezTo>
                  <a:cubicBezTo>
                    <a:pt x="2769" y="1133"/>
                    <a:pt x="2751" y="1142"/>
                    <a:pt x="2739" y="1160"/>
                  </a:cubicBezTo>
                  <a:cubicBezTo>
                    <a:pt x="2644" y="1303"/>
                    <a:pt x="2548" y="1458"/>
                    <a:pt x="2441" y="1601"/>
                  </a:cubicBezTo>
                  <a:cubicBezTo>
                    <a:pt x="2286" y="1458"/>
                    <a:pt x="2108" y="1327"/>
                    <a:pt x="1905" y="1208"/>
                  </a:cubicBezTo>
                  <a:cubicBezTo>
                    <a:pt x="1691" y="1089"/>
                    <a:pt x="1477" y="994"/>
                    <a:pt x="1286" y="970"/>
                  </a:cubicBezTo>
                  <a:cubicBezTo>
                    <a:pt x="1179" y="684"/>
                    <a:pt x="1072" y="410"/>
                    <a:pt x="977" y="148"/>
                  </a:cubicBezTo>
                  <a:cubicBezTo>
                    <a:pt x="953" y="89"/>
                    <a:pt x="917" y="41"/>
                    <a:pt x="870" y="29"/>
                  </a:cubicBezTo>
                  <a:cubicBezTo>
                    <a:pt x="843" y="12"/>
                    <a:pt x="824" y="1"/>
                    <a:pt x="8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2954;p34">
              <a:extLst>
                <a:ext uri="{FF2B5EF4-FFF2-40B4-BE49-F238E27FC236}">
                  <a16:creationId xmlns:a16="http://schemas.microsoft.com/office/drawing/2014/main" id="{2929379A-FD82-FABA-C615-EA1D3E4C10FD}"/>
                </a:ext>
              </a:extLst>
            </p:cNvPr>
            <p:cNvSpPr/>
            <p:nvPr/>
          </p:nvSpPr>
          <p:spPr>
            <a:xfrm>
              <a:off x="3580500" y="2018225"/>
              <a:ext cx="80375" cy="120500"/>
            </a:xfrm>
            <a:custGeom>
              <a:avLst/>
              <a:gdLst/>
              <a:ahLst/>
              <a:cxnLst/>
              <a:rect l="l" t="t" r="r" b="b"/>
              <a:pathLst>
                <a:path w="3215" h="4820" extrusionOk="0">
                  <a:moveTo>
                    <a:pt x="12" y="1"/>
                  </a:moveTo>
                  <a:lnTo>
                    <a:pt x="0" y="3251"/>
                  </a:lnTo>
                  <a:cubicBezTo>
                    <a:pt x="284" y="3401"/>
                    <a:pt x="552" y="3467"/>
                    <a:pt x="791" y="3467"/>
                  </a:cubicBezTo>
                  <a:cubicBezTo>
                    <a:pt x="913" y="3467"/>
                    <a:pt x="1027" y="3450"/>
                    <a:pt x="1131" y="3418"/>
                  </a:cubicBezTo>
                  <a:cubicBezTo>
                    <a:pt x="1679" y="3751"/>
                    <a:pt x="2036" y="4370"/>
                    <a:pt x="2155" y="4561"/>
                  </a:cubicBezTo>
                  <a:cubicBezTo>
                    <a:pt x="2215" y="4668"/>
                    <a:pt x="2286" y="4740"/>
                    <a:pt x="2370" y="4787"/>
                  </a:cubicBezTo>
                  <a:cubicBezTo>
                    <a:pt x="2393" y="4799"/>
                    <a:pt x="2405" y="4811"/>
                    <a:pt x="2441" y="4811"/>
                  </a:cubicBezTo>
                  <a:cubicBezTo>
                    <a:pt x="2462" y="4817"/>
                    <a:pt x="2482" y="4819"/>
                    <a:pt x="2501" y="4819"/>
                  </a:cubicBezTo>
                  <a:cubicBezTo>
                    <a:pt x="2681" y="4819"/>
                    <a:pt x="2735" y="4571"/>
                    <a:pt x="2584" y="4323"/>
                  </a:cubicBezTo>
                  <a:cubicBezTo>
                    <a:pt x="2429" y="4037"/>
                    <a:pt x="2048" y="3406"/>
                    <a:pt x="1608" y="3061"/>
                  </a:cubicBezTo>
                  <a:cubicBezTo>
                    <a:pt x="1655" y="2977"/>
                    <a:pt x="1691" y="2906"/>
                    <a:pt x="1727" y="2835"/>
                  </a:cubicBezTo>
                  <a:lnTo>
                    <a:pt x="2917" y="3513"/>
                  </a:lnTo>
                  <a:cubicBezTo>
                    <a:pt x="2970" y="3547"/>
                    <a:pt x="3019" y="3563"/>
                    <a:pt x="3062" y="3563"/>
                  </a:cubicBezTo>
                  <a:cubicBezTo>
                    <a:pt x="3154" y="3563"/>
                    <a:pt x="3215" y="3489"/>
                    <a:pt x="3215" y="3358"/>
                  </a:cubicBezTo>
                  <a:cubicBezTo>
                    <a:pt x="3215" y="3156"/>
                    <a:pt x="3096" y="2942"/>
                    <a:pt x="2882" y="2846"/>
                  </a:cubicBezTo>
                  <a:lnTo>
                    <a:pt x="1822" y="2239"/>
                  </a:lnTo>
                  <a:lnTo>
                    <a:pt x="1822" y="2120"/>
                  </a:lnTo>
                  <a:lnTo>
                    <a:pt x="1822" y="2001"/>
                  </a:lnTo>
                  <a:cubicBezTo>
                    <a:pt x="2093" y="2102"/>
                    <a:pt x="2305" y="2143"/>
                    <a:pt x="2470" y="2143"/>
                  </a:cubicBezTo>
                  <a:cubicBezTo>
                    <a:pt x="2616" y="2143"/>
                    <a:pt x="2726" y="2111"/>
                    <a:pt x="2810" y="2061"/>
                  </a:cubicBezTo>
                  <a:cubicBezTo>
                    <a:pt x="2977" y="1954"/>
                    <a:pt x="2905" y="1596"/>
                    <a:pt x="2679" y="1406"/>
                  </a:cubicBezTo>
                  <a:cubicBezTo>
                    <a:pt x="2667" y="1394"/>
                    <a:pt x="2632" y="1370"/>
                    <a:pt x="2620" y="1358"/>
                  </a:cubicBezTo>
                  <a:cubicBezTo>
                    <a:pt x="2581" y="1333"/>
                    <a:pt x="2540" y="1321"/>
                    <a:pt x="2500" y="1321"/>
                  </a:cubicBezTo>
                  <a:cubicBezTo>
                    <a:pt x="2466" y="1321"/>
                    <a:pt x="2433" y="1330"/>
                    <a:pt x="2405" y="1346"/>
                  </a:cubicBezTo>
                  <a:cubicBezTo>
                    <a:pt x="2367" y="1374"/>
                    <a:pt x="2310" y="1391"/>
                    <a:pt x="2230" y="1391"/>
                  </a:cubicBezTo>
                  <a:cubicBezTo>
                    <a:pt x="2137" y="1391"/>
                    <a:pt x="2012" y="1368"/>
                    <a:pt x="1846" y="1311"/>
                  </a:cubicBezTo>
                  <a:lnTo>
                    <a:pt x="1846" y="106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2955;p34">
              <a:extLst>
                <a:ext uri="{FF2B5EF4-FFF2-40B4-BE49-F238E27FC236}">
                  <a16:creationId xmlns:a16="http://schemas.microsoft.com/office/drawing/2014/main" id="{20A99F56-08D0-9F39-2925-63B4AE38E03F}"/>
                </a:ext>
              </a:extLst>
            </p:cNvPr>
            <p:cNvSpPr/>
            <p:nvPr/>
          </p:nvSpPr>
          <p:spPr>
            <a:xfrm>
              <a:off x="3496850" y="1972250"/>
              <a:ext cx="79200" cy="123100"/>
            </a:xfrm>
            <a:custGeom>
              <a:avLst/>
              <a:gdLst/>
              <a:ahLst/>
              <a:cxnLst/>
              <a:rect l="l" t="t" r="r" b="b"/>
              <a:pathLst>
                <a:path w="3168" h="4924" extrusionOk="0">
                  <a:moveTo>
                    <a:pt x="464" y="1"/>
                  </a:moveTo>
                  <a:cubicBezTo>
                    <a:pt x="285" y="1"/>
                    <a:pt x="216" y="243"/>
                    <a:pt x="370" y="506"/>
                  </a:cubicBezTo>
                  <a:cubicBezTo>
                    <a:pt x="560" y="828"/>
                    <a:pt x="894" y="1245"/>
                    <a:pt x="1453" y="1649"/>
                  </a:cubicBezTo>
                  <a:lnTo>
                    <a:pt x="1453" y="1757"/>
                  </a:lnTo>
                  <a:lnTo>
                    <a:pt x="1453" y="1876"/>
                  </a:lnTo>
                  <a:lnTo>
                    <a:pt x="298" y="1197"/>
                  </a:lnTo>
                  <a:cubicBezTo>
                    <a:pt x="249" y="1169"/>
                    <a:pt x="202" y="1155"/>
                    <a:pt x="161" y="1155"/>
                  </a:cubicBezTo>
                  <a:cubicBezTo>
                    <a:pt x="65" y="1155"/>
                    <a:pt x="1" y="1230"/>
                    <a:pt x="1" y="1364"/>
                  </a:cubicBezTo>
                  <a:cubicBezTo>
                    <a:pt x="1" y="1542"/>
                    <a:pt x="132" y="1780"/>
                    <a:pt x="298" y="1876"/>
                  </a:cubicBezTo>
                  <a:lnTo>
                    <a:pt x="1572" y="2614"/>
                  </a:lnTo>
                  <a:cubicBezTo>
                    <a:pt x="1608" y="2721"/>
                    <a:pt x="1632" y="2840"/>
                    <a:pt x="1679" y="2947"/>
                  </a:cubicBezTo>
                  <a:cubicBezTo>
                    <a:pt x="1530" y="2885"/>
                    <a:pt x="1391" y="2861"/>
                    <a:pt x="1264" y="2861"/>
                  </a:cubicBezTo>
                  <a:cubicBezTo>
                    <a:pt x="956" y="2861"/>
                    <a:pt x="722" y="3002"/>
                    <a:pt x="596" y="3078"/>
                  </a:cubicBezTo>
                  <a:cubicBezTo>
                    <a:pt x="417" y="3185"/>
                    <a:pt x="501" y="3542"/>
                    <a:pt x="727" y="3733"/>
                  </a:cubicBezTo>
                  <a:cubicBezTo>
                    <a:pt x="751" y="3745"/>
                    <a:pt x="775" y="3757"/>
                    <a:pt x="798" y="3781"/>
                  </a:cubicBezTo>
                  <a:cubicBezTo>
                    <a:pt x="838" y="3800"/>
                    <a:pt x="881" y="3809"/>
                    <a:pt x="921" y="3809"/>
                  </a:cubicBezTo>
                  <a:cubicBezTo>
                    <a:pt x="954" y="3809"/>
                    <a:pt x="986" y="3803"/>
                    <a:pt x="1013" y="3793"/>
                  </a:cubicBezTo>
                  <a:cubicBezTo>
                    <a:pt x="1087" y="3756"/>
                    <a:pt x="1257" y="3654"/>
                    <a:pt x="1510" y="3654"/>
                  </a:cubicBezTo>
                  <a:cubicBezTo>
                    <a:pt x="1664" y="3654"/>
                    <a:pt x="1849" y="3692"/>
                    <a:pt x="2060" y="3804"/>
                  </a:cubicBezTo>
                  <a:cubicBezTo>
                    <a:pt x="2084" y="3816"/>
                    <a:pt x="2108" y="3840"/>
                    <a:pt x="2120" y="3840"/>
                  </a:cubicBezTo>
                  <a:cubicBezTo>
                    <a:pt x="2406" y="4281"/>
                    <a:pt x="2763" y="4650"/>
                    <a:pt x="3156" y="4924"/>
                  </a:cubicBezTo>
                  <a:lnTo>
                    <a:pt x="3168" y="1697"/>
                  </a:lnTo>
                  <a:lnTo>
                    <a:pt x="1429" y="697"/>
                  </a:lnTo>
                  <a:lnTo>
                    <a:pt x="1465" y="959"/>
                  </a:lnTo>
                  <a:cubicBezTo>
                    <a:pt x="1096" y="685"/>
                    <a:pt x="906" y="423"/>
                    <a:pt x="798" y="268"/>
                  </a:cubicBezTo>
                  <a:cubicBezTo>
                    <a:pt x="739" y="161"/>
                    <a:pt x="667" y="90"/>
                    <a:pt x="596" y="42"/>
                  </a:cubicBezTo>
                  <a:cubicBezTo>
                    <a:pt x="560" y="30"/>
                    <a:pt x="536" y="6"/>
                    <a:pt x="513" y="6"/>
                  </a:cubicBezTo>
                  <a:cubicBezTo>
                    <a:pt x="495" y="3"/>
                    <a:pt x="479" y="1"/>
                    <a:pt x="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2956;p34">
              <a:extLst>
                <a:ext uri="{FF2B5EF4-FFF2-40B4-BE49-F238E27FC236}">
                  <a16:creationId xmlns:a16="http://schemas.microsoft.com/office/drawing/2014/main" id="{381A4B59-68BB-1C7B-337C-A3B5968563B9}"/>
                </a:ext>
              </a:extLst>
            </p:cNvPr>
            <p:cNvSpPr/>
            <p:nvPr/>
          </p:nvSpPr>
          <p:spPr>
            <a:xfrm>
              <a:off x="3465000" y="1886700"/>
              <a:ext cx="226250" cy="290075"/>
            </a:xfrm>
            <a:custGeom>
              <a:avLst/>
              <a:gdLst/>
              <a:ahLst/>
              <a:cxnLst/>
              <a:rect l="l" t="t" r="r" b="b"/>
              <a:pathLst>
                <a:path w="9050" h="11603" extrusionOk="0">
                  <a:moveTo>
                    <a:pt x="2879" y="1022"/>
                  </a:moveTo>
                  <a:cubicBezTo>
                    <a:pt x="3382" y="1022"/>
                    <a:pt x="3950" y="1187"/>
                    <a:pt x="4549" y="1535"/>
                  </a:cubicBezTo>
                  <a:cubicBezTo>
                    <a:pt x="5418" y="2035"/>
                    <a:pt x="6240" y="2869"/>
                    <a:pt x="6871" y="3821"/>
                  </a:cubicBezTo>
                  <a:lnTo>
                    <a:pt x="1632" y="6810"/>
                  </a:lnTo>
                  <a:cubicBezTo>
                    <a:pt x="1120" y="5786"/>
                    <a:pt x="810" y="4667"/>
                    <a:pt x="810" y="3655"/>
                  </a:cubicBezTo>
                  <a:cubicBezTo>
                    <a:pt x="819" y="1987"/>
                    <a:pt x="1661" y="1022"/>
                    <a:pt x="2879" y="1022"/>
                  </a:cubicBezTo>
                  <a:close/>
                  <a:moveTo>
                    <a:pt x="7442" y="4786"/>
                  </a:moveTo>
                  <a:cubicBezTo>
                    <a:pt x="7966" y="5810"/>
                    <a:pt x="8264" y="6929"/>
                    <a:pt x="8264" y="7941"/>
                  </a:cubicBezTo>
                  <a:cubicBezTo>
                    <a:pt x="8255" y="9612"/>
                    <a:pt x="7409" y="10578"/>
                    <a:pt x="6187" y="10578"/>
                  </a:cubicBezTo>
                  <a:cubicBezTo>
                    <a:pt x="5685" y="10578"/>
                    <a:pt x="5121" y="10415"/>
                    <a:pt x="4525" y="10072"/>
                  </a:cubicBezTo>
                  <a:cubicBezTo>
                    <a:pt x="3656" y="9572"/>
                    <a:pt x="2834" y="8750"/>
                    <a:pt x="2203" y="7786"/>
                  </a:cubicBezTo>
                  <a:lnTo>
                    <a:pt x="7442" y="4786"/>
                  </a:lnTo>
                  <a:close/>
                  <a:moveTo>
                    <a:pt x="2529" y="1"/>
                  </a:moveTo>
                  <a:cubicBezTo>
                    <a:pt x="1047" y="1"/>
                    <a:pt x="24" y="1177"/>
                    <a:pt x="24" y="3202"/>
                  </a:cubicBezTo>
                  <a:cubicBezTo>
                    <a:pt x="1" y="6060"/>
                    <a:pt x="2025" y="9548"/>
                    <a:pt x="4513" y="10977"/>
                  </a:cubicBezTo>
                  <a:cubicBezTo>
                    <a:pt x="5241" y="11402"/>
                    <a:pt x="5930" y="11602"/>
                    <a:pt x="6541" y="11602"/>
                  </a:cubicBezTo>
                  <a:cubicBezTo>
                    <a:pt x="8018" y="11602"/>
                    <a:pt x="9038" y="10427"/>
                    <a:pt x="9038" y="8405"/>
                  </a:cubicBezTo>
                  <a:cubicBezTo>
                    <a:pt x="9049" y="5548"/>
                    <a:pt x="7049" y="2047"/>
                    <a:pt x="4549" y="618"/>
                  </a:cubicBezTo>
                  <a:cubicBezTo>
                    <a:pt x="3824" y="199"/>
                    <a:pt x="3138" y="1"/>
                    <a:pt x="2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2957;p34">
              <a:extLst>
                <a:ext uri="{FF2B5EF4-FFF2-40B4-BE49-F238E27FC236}">
                  <a16:creationId xmlns:a16="http://schemas.microsoft.com/office/drawing/2014/main" id="{3059AF6A-02A9-45EC-AD67-53C51792D3E2}"/>
                </a:ext>
              </a:extLst>
            </p:cNvPr>
            <p:cNvSpPr/>
            <p:nvPr/>
          </p:nvSpPr>
          <p:spPr>
            <a:xfrm>
              <a:off x="3465892" y="1866125"/>
              <a:ext cx="226250" cy="331325"/>
            </a:xfrm>
            <a:custGeom>
              <a:avLst/>
              <a:gdLst/>
              <a:ahLst/>
              <a:cxnLst/>
              <a:rect l="l" t="t" r="r" b="b"/>
              <a:pathLst>
                <a:path w="9050" h="13253" fill="none" extrusionOk="0">
                  <a:moveTo>
                    <a:pt x="4549" y="1441"/>
                  </a:moveTo>
                  <a:cubicBezTo>
                    <a:pt x="2060" y="1"/>
                    <a:pt x="24" y="1168"/>
                    <a:pt x="24" y="4025"/>
                  </a:cubicBezTo>
                  <a:cubicBezTo>
                    <a:pt x="1" y="6883"/>
                    <a:pt x="2025" y="10371"/>
                    <a:pt x="4513" y="11800"/>
                  </a:cubicBezTo>
                  <a:cubicBezTo>
                    <a:pt x="7002" y="13252"/>
                    <a:pt x="9038" y="12086"/>
                    <a:pt x="9038" y="9228"/>
                  </a:cubicBezTo>
                  <a:cubicBezTo>
                    <a:pt x="9049" y="6371"/>
                    <a:pt x="7049" y="2870"/>
                    <a:pt x="4549" y="1441"/>
                  </a:cubicBezTo>
                  <a:close/>
                  <a:moveTo>
                    <a:pt x="4549" y="2358"/>
                  </a:moveTo>
                  <a:cubicBezTo>
                    <a:pt x="5418" y="2858"/>
                    <a:pt x="6240" y="3692"/>
                    <a:pt x="6871" y="4644"/>
                  </a:cubicBezTo>
                  <a:lnTo>
                    <a:pt x="1632" y="7633"/>
                  </a:lnTo>
                  <a:cubicBezTo>
                    <a:pt x="1120" y="6609"/>
                    <a:pt x="810" y="5490"/>
                    <a:pt x="810" y="4478"/>
                  </a:cubicBezTo>
                  <a:cubicBezTo>
                    <a:pt x="822" y="2120"/>
                    <a:pt x="2501" y="1168"/>
                    <a:pt x="4549" y="2358"/>
                  </a:cubicBezTo>
                  <a:close/>
                  <a:moveTo>
                    <a:pt x="4525" y="10895"/>
                  </a:moveTo>
                  <a:cubicBezTo>
                    <a:pt x="3656" y="10395"/>
                    <a:pt x="2834" y="9573"/>
                    <a:pt x="2203" y="8609"/>
                  </a:cubicBezTo>
                  <a:lnTo>
                    <a:pt x="7442" y="5609"/>
                  </a:lnTo>
                  <a:cubicBezTo>
                    <a:pt x="7966" y="6633"/>
                    <a:pt x="8264" y="7752"/>
                    <a:pt x="8264" y="8764"/>
                  </a:cubicBezTo>
                  <a:cubicBezTo>
                    <a:pt x="8252" y="11121"/>
                    <a:pt x="6573" y="12074"/>
                    <a:pt x="4525" y="10895"/>
                  </a:cubicBezTo>
                  <a:close/>
                </a:path>
              </a:pathLst>
            </a:custGeom>
            <a:solidFill>
              <a:schemeClr val="dk2"/>
            </a:solidFill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2958;p34">
              <a:extLst>
                <a:ext uri="{FF2B5EF4-FFF2-40B4-BE49-F238E27FC236}">
                  <a16:creationId xmlns:a16="http://schemas.microsoft.com/office/drawing/2014/main" id="{8DCD86FB-2919-9846-3A0F-8CA2CBCD7669}"/>
                </a:ext>
              </a:extLst>
            </p:cNvPr>
            <p:cNvSpPr/>
            <p:nvPr/>
          </p:nvSpPr>
          <p:spPr>
            <a:xfrm>
              <a:off x="4516625" y="3155875"/>
              <a:ext cx="233975" cy="418800"/>
            </a:xfrm>
            <a:custGeom>
              <a:avLst/>
              <a:gdLst/>
              <a:ahLst/>
              <a:cxnLst/>
              <a:rect l="l" t="t" r="r" b="b"/>
              <a:pathLst>
                <a:path w="9359" h="16752" extrusionOk="0">
                  <a:moveTo>
                    <a:pt x="644" y="1"/>
                  </a:moveTo>
                  <a:cubicBezTo>
                    <a:pt x="292" y="1"/>
                    <a:pt x="48" y="287"/>
                    <a:pt x="48" y="774"/>
                  </a:cubicBezTo>
                  <a:lnTo>
                    <a:pt x="12" y="10609"/>
                  </a:lnTo>
                  <a:cubicBezTo>
                    <a:pt x="0" y="11288"/>
                    <a:pt x="489" y="12121"/>
                    <a:pt x="1084" y="12466"/>
                  </a:cubicBezTo>
                  <a:lnTo>
                    <a:pt x="8240" y="16610"/>
                  </a:lnTo>
                  <a:cubicBezTo>
                    <a:pt x="8411" y="16706"/>
                    <a:pt x="8573" y="16751"/>
                    <a:pt x="8717" y="16751"/>
                  </a:cubicBezTo>
                  <a:cubicBezTo>
                    <a:pt x="9075" y="16751"/>
                    <a:pt x="9323" y="16471"/>
                    <a:pt x="9323" y="15979"/>
                  </a:cubicBezTo>
                  <a:lnTo>
                    <a:pt x="9359" y="6144"/>
                  </a:lnTo>
                  <a:cubicBezTo>
                    <a:pt x="9359" y="5454"/>
                    <a:pt x="8871" y="4608"/>
                    <a:pt x="8287" y="4299"/>
                  </a:cubicBezTo>
                  <a:lnTo>
                    <a:pt x="1132" y="155"/>
                  </a:lnTo>
                  <a:cubicBezTo>
                    <a:pt x="957" y="50"/>
                    <a:pt x="791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2959;p34">
              <a:extLst>
                <a:ext uri="{FF2B5EF4-FFF2-40B4-BE49-F238E27FC236}">
                  <a16:creationId xmlns:a16="http://schemas.microsoft.com/office/drawing/2014/main" id="{D54D8C67-D656-17DF-4D1B-93025750B8A2}"/>
                </a:ext>
              </a:extLst>
            </p:cNvPr>
            <p:cNvSpPr/>
            <p:nvPr/>
          </p:nvSpPr>
          <p:spPr>
            <a:xfrm>
              <a:off x="4516625" y="3150825"/>
              <a:ext cx="233975" cy="428650"/>
            </a:xfrm>
            <a:custGeom>
              <a:avLst/>
              <a:gdLst/>
              <a:ahLst/>
              <a:cxnLst/>
              <a:rect l="l" t="t" r="r" b="b"/>
              <a:pathLst>
                <a:path w="9359" h="17146" fill="none" extrusionOk="0">
                  <a:moveTo>
                    <a:pt x="9359" y="6346"/>
                  </a:moveTo>
                  <a:lnTo>
                    <a:pt x="9323" y="16181"/>
                  </a:lnTo>
                  <a:cubicBezTo>
                    <a:pt x="9323" y="16871"/>
                    <a:pt x="8835" y="17145"/>
                    <a:pt x="8240" y="16812"/>
                  </a:cubicBezTo>
                  <a:lnTo>
                    <a:pt x="1084" y="12668"/>
                  </a:lnTo>
                  <a:cubicBezTo>
                    <a:pt x="489" y="12323"/>
                    <a:pt x="0" y="11490"/>
                    <a:pt x="12" y="10811"/>
                  </a:cubicBezTo>
                  <a:lnTo>
                    <a:pt x="48" y="976"/>
                  </a:lnTo>
                  <a:cubicBezTo>
                    <a:pt x="48" y="286"/>
                    <a:pt x="536" y="0"/>
                    <a:pt x="1132" y="357"/>
                  </a:cubicBezTo>
                  <a:lnTo>
                    <a:pt x="8287" y="4501"/>
                  </a:lnTo>
                  <a:cubicBezTo>
                    <a:pt x="8871" y="4810"/>
                    <a:pt x="9359" y="5656"/>
                    <a:pt x="9359" y="634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2960;p34">
              <a:extLst>
                <a:ext uri="{FF2B5EF4-FFF2-40B4-BE49-F238E27FC236}">
                  <a16:creationId xmlns:a16="http://schemas.microsoft.com/office/drawing/2014/main" id="{19622B2F-3C73-D047-7CCA-7572257E15E2}"/>
                </a:ext>
              </a:extLst>
            </p:cNvPr>
            <p:cNvSpPr/>
            <p:nvPr/>
          </p:nvSpPr>
          <p:spPr>
            <a:xfrm>
              <a:off x="4563050" y="3206525"/>
              <a:ext cx="146175" cy="337825"/>
            </a:xfrm>
            <a:custGeom>
              <a:avLst/>
              <a:gdLst/>
              <a:ahLst/>
              <a:cxnLst/>
              <a:rect l="l" t="t" r="r" b="b"/>
              <a:pathLst>
                <a:path w="5847" h="13513" extrusionOk="0">
                  <a:moveTo>
                    <a:pt x="1765" y="2962"/>
                  </a:moveTo>
                  <a:cubicBezTo>
                    <a:pt x="1812" y="2962"/>
                    <a:pt x="1864" y="2977"/>
                    <a:pt x="1918" y="3011"/>
                  </a:cubicBezTo>
                  <a:cubicBezTo>
                    <a:pt x="2025" y="3070"/>
                    <a:pt x="2108" y="3178"/>
                    <a:pt x="2180" y="3285"/>
                  </a:cubicBezTo>
                  <a:cubicBezTo>
                    <a:pt x="2239" y="3392"/>
                    <a:pt x="2275" y="3523"/>
                    <a:pt x="2275" y="3630"/>
                  </a:cubicBezTo>
                  <a:lnTo>
                    <a:pt x="2275" y="3940"/>
                  </a:lnTo>
                  <a:cubicBezTo>
                    <a:pt x="2275" y="4100"/>
                    <a:pt x="2191" y="4188"/>
                    <a:pt x="2075" y="4188"/>
                  </a:cubicBezTo>
                  <a:cubicBezTo>
                    <a:pt x="2027" y="4188"/>
                    <a:pt x="1973" y="4173"/>
                    <a:pt x="1918" y="4142"/>
                  </a:cubicBezTo>
                  <a:cubicBezTo>
                    <a:pt x="1727" y="4023"/>
                    <a:pt x="1561" y="3761"/>
                    <a:pt x="1561" y="3535"/>
                  </a:cubicBezTo>
                  <a:lnTo>
                    <a:pt x="1561" y="3225"/>
                  </a:lnTo>
                  <a:cubicBezTo>
                    <a:pt x="1561" y="3063"/>
                    <a:pt x="1646" y="2962"/>
                    <a:pt x="1765" y="2962"/>
                  </a:cubicBezTo>
                  <a:close/>
                  <a:moveTo>
                    <a:pt x="3519" y="3967"/>
                  </a:moveTo>
                  <a:cubicBezTo>
                    <a:pt x="3566" y="3967"/>
                    <a:pt x="3620" y="3981"/>
                    <a:pt x="3680" y="4011"/>
                  </a:cubicBezTo>
                  <a:cubicBezTo>
                    <a:pt x="3787" y="4070"/>
                    <a:pt x="3870" y="4178"/>
                    <a:pt x="3930" y="4285"/>
                  </a:cubicBezTo>
                  <a:cubicBezTo>
                    <a:pt x="3989" y="4380"/>
                    <a:pt x="4037" y="4523"/>
                    <a:pt x="4037" y="4618"/>
                  </a:cubicBezTo>
                  <a:lnTo>
                    <a:pt x="4037" y="4940"/>
                  </a:lnTo>
                  <a:cubicBezTo>
                    <a:pt x="4037" y="5093"/>
                    <a:pt x="3952" y="5191"/>
                    <a:pt x="3833" y="5191"/>
                  </a:cubicBezTo>
                  <a:cubicBezTo>
                    <a:pt x="3786" y="5191"/>
                    <a:pt x="3734" y="5176"/>
                    <a:pt x="3680" y="5142"/>
                  </a:cubicBezTo>
                  <a:cubicBezTo>
                    <a:pt x="3489" y="5023"/>
                    <a:pt x="3323" y="4761"/>
                    <a:pt x="3323" y="4535"/>
                  </a:cubicBezTo>
                  <a:lnTo>
                    <a:pt x="3323" y="4225"/>
                  </a:lnTo>
                  <a:cubicBezTo>
                    <a:pt x="3323" y="4062"/>
                    <a:pt x="3397" y="3967"/>
                    <a:pt x="3519" y="3967"/>
                  </a:cubicBezTo>
                  <a:close/>
                  <a:moveTo>
                    <a:pt x="1303" y="0"/>
                  </a:moveTo>
                  <a:cubicBezTo>
                    <a:pt x="859" y="0"/>
                    <a:pt x="787" y="542"/>
                    <a:pt x="787" y="570"/>
                  </a:cubicBezTo>
                  <a:cubicBezTo>
                    <a:pt x="724" y="544"/>
                    <a:pt x="669" y="532"/>
                    <a:pt x="622" y="532"/>
                  </a:cubicBezTo>
                  <a:cubicBezTo>
                    <a:pt x="127" y="532"/>
                    <a:pt x="399" y="1829"/>
                    <a:pt x="453" y="2046"/>
                  </a:cubicBezTo>
                  <a:cubicBezTo>
                    <a:pt x="401" y="2020"/>
                    <a:pt x="352" y="2008"/>
                    <a:pt x="307" y="2008"/>
                  </a:cubicBezTo>
                  <a:cubicBezTo>
                    <a:pt x="123" y="2008"/>
                    <a:pt x="1" y="2210"/>
                    <a:pt x="1" y="2535"/>
                  </a:cubicBezTo>
                  <a:cubicBezTo>
                    <a:pt x="1" y="2951"/>
                    <a:pt x="191" y="3404"/>
                    <a:pt x="453" y="3547"/>
                  </a:cubicBezTo>
                  <a:cubicBezTo>
                    <a:pt x="477" y="3570"/>
                    <a:pt x="513" y="3570"/>
                    <a:pt x="537" y="3582"/>
                  </a:cubicBezTo>
                  <a:cubicBezTo>
                    <a:pt x="763" y="4618"/>
                    <a:pt x="1406" y="5702"/>
                    <a:pt x="2203" y="6392"/>
                  </a:cubicBezTo>
                  <a:cubicBezTo>
                    <a:pt x="1979" y="6319"/>
                    <a:pt x="1765" y="6283"/>
                    <a:pt x="1565" y="6283"/>
                  </a:cubicBezTo>
                  <a:cubicBezTo>
                    <a:pt x="659" y="6283"/>
                    <a:pt x="37" y="7009"/>
                    <a:pt x="37" y="8238"/>
                  </a:cubicBezTo>
                  <a:lnTo>
                    <a:pt x="37" y="10274"/>
                  </a:lnTo>
                  <a:lnTo>
                    <a:pt x="5609" y="13512"/>
                  </a:lnTo>
                  <a:lnTo>
                    <a:pt x="5609" y="11464"/>
                  </a:lnTo>
                  <a:cubicBezTo>
                    <a:pt x="5609" y="9916"/>
                    <a:pt x="4644" y="8047"/>
                    <a:pt x="3346" y="7035"/>
                  </a:cubicBezTo>
                  <a:lnTo>
                    <a:pt x="3346" y="7035"/>
                  </a:lnTo>
                  <a:cubicBezTo>
                    <a:pt x="3485" y="7070"/>
                    <a:pt x="3618" y="7087"/>
                    <a:pt x="3745" y="7087"/>
                  </a:cubicBezTo>
                  <a:cubicBezTo>
                    <a:pt x="4317" y="7087"/>
                    <a:pt x="4757" y="6744"/>
                    <a:pt x="4942" y="6130"/>
                  </a:cubicBezTo>
                  <a:cubicBezTo>
                    <a:pt x="4978" y="6142"/>
                    <a:pt x="5001" y="6166"/>
                    <a:pt x="5037" y="6190"/>
                  </a:cubicBezTo>
                  <a:cubicBezTo>
                    <a:pt x="5084" y="6216"/>
                    <a:pt x="5130" y="6228"/>
                    <a:pt x="5173" y="6228"/>
                  </a:cubicBezTo>
                  <a:cubicBezTo>
                    <a:pt x="5347" y="6228"/>
                    <a:pt x="5478" y="6024"/>
                    <a:pt x="5478" y="5690"/>
                  </a:cubicBezTo>
                  <a:cubicBezTo>
                    <a:pt x="5478" y="5273"/>
                    <a:pt x="5287" y="4832"/>
                    <a:pt x="5037" y="4678"/>
                  </a:cubicBezTo>
                  <a:cubicBezTo>
                    <a:pt x="5001" y="4666"/>
                    <a:pt x="4954" y="4654"/>
                    <a:pt x="4930" y="4618"/>
                  </a:cubicBezTo>
                  <a:cubicBezTo>
                    <a:pt x="5716" y="4416"/>
                    <a:pt x="5847" y="2832"/>
                    <a:pt x="5537" y="2654"/>
                  </a:cubicBezTo>
                  <a:cubicBezTo>
                    <a:pt x="5525" y="2642"/>
                    <a:pt x="5502" y="2642"/>
                    <a:pt x="5490" y="2642"/>
                  </a:cubicBezTo>
                  <a:cubicBezTo>
                    <a:pt x="5311" y="2630"/>
                    <a:pt x="4930" y="2475"/>
                    <a:pt x="4418" y="2177"/>
                  </a:cubicBezTo>
                  <a:cubicBezTo>
                    <a:pt x="3858" y="1856"/>
                    <a:pt x="3120" y="1332"/>
                    <a:pt x="2370" y="618"/>
                  </a:cubicBezTo>
                  <a:cubicBezTo>
                    <a:pt x="2132" y="415"/>
                    <a:pt x="1930" y="249"/>
                    <a:pt x="1775" y="153"/>
                  </a:cubicBezTo>
                  <a:cubicBezTo>
                    <a:pt x="1584" y="43"/>
                    <a:pt x="1429" y="0"/>
                    <a:pt x="1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2961;p34">
              <a:extLst>
                <a:ext uri="{FF2B5EF4-FFF2-40B4-BE49-F238E27FC236}">
                  <a16:creationId xmlns:a16="http://schemas.microsoft.com/office/drawing/2014/main" id="{716852B1-1F50-6F40-5C3B-2783FC2725D7}"/>
                </a:ext>
              </a:extLst>
            </p:cNvPr>
            <p:cNvSpPr/>
            <p:nvPr/>
          </p:nvSpPr>
          <p:spPr>
            <a:xfrm>
              <a:off x="4602050" y="3280675"/>
              <a:ext cx="17875" cy="30575"/>
            </a:xfrm>
            <a:custGeom>
              <a:avLst/>
              <a:gdLst/>
              <a:ahLst/>
              <a:cxnLst/>
              <a:rect l="l" t="t" r="r" b="b"/>
              <a:pathLst>
                <a:path w="715" h="1223" extrusionOk="0">
                  <a:moveTo>
                    <a:pt x="211" y="1"/>
                  </a:moveTo>
                  <a:cubicBezTo>
                    <a:pt x="97" y="1"/>
                    <a:pt x="18" y="96"/>
                    <a:pt x="1" y="259"/>
                  </a:cubicBezTo>
                  <a:lnTo>
                    <a:pt x="1" y="569"/>
                  </a:lnTo>
                  <a:cubicBezTo>
                    <a:pt x="1" y="795"/>
                    <a:pt x="167" y="1057"/>
                    <a:pt x="358" y="1176"/>
                  </a:cubicBezTo>
                  <a:cubicBezTo>
                    <a:pt x="417" y="1207"/>
                    <a:pt x="472" y="1222"/>
                    <a:pt x="520" y="1222"/>
                  </a:cubicBezTo>
                  <a:cubicBezTo>
                    <a:pt x="637" y="1222"/>
                    <a:pt x="715" y="1134"/>
                    <a:pt x="715" y="974"/>
                  </a:cubicBezTo>
                  <a:lnTo>
                    <a:pt x="715" y="652"/>
                  </a:lnTo>
                  <a:cubicBezTo>
                    <a:pt x="715" y="557"/>
                    <a:pt x="679" y="426"/>
                    <a:pt x="620" y="319"/>
                  </a:cubicBezTo>
                  <a:cubicBezTo>
                    <a:pt x="536" y="200"/>
                    <a:pt x="465" y="104"/>
                    <a:pt x="358" y="45"/>
                  </a:cubicBezTo>
                  <a:cubicBezTo>
                    <a:pt x="305" y="15"/>
                    <a:pt x="255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2962;p34">
              <a:extLst>
                <a:ext uri="{FF2B5EF4-FFF2-40B4-BE49-F238E27FC236}">
                  <a16:creationId xmlns:a16="http://schemas.microsoft.com/office/drawing/2014/main" id="{BD3C1E42-B134-D7F3-37A6-F784117EAFAD}"/>
                </a:ext>
              </a:extLst>
            </p:cNvPr>
            <p:cNvSpPr/>
            <p:nvPr/>
          </p:nvSpPr>
          <p:spPr>
            <a:xfrm>
              <a:off x="4646100" y="3305800"/>
              <a:ext cx="17900" cy="30700"/>
            </a:xfrm>
            <a:custGeom>
              <a:avLst/>
              <a:gdLst/>
              <a:ahLst/>
              <a:cxnLst/>
              <a:rect l="l" t="t" r="r" b="b"/>
              <a:pathLst>
                <a:path w="716" h="1228" extrusionOk="0">
                  <a:moveTo>
                    <a:pt x="190" y="1"/>
                  </a:moveTo>
                  <a:cubicBezTo>
                    <a:pt x="72" y="1"/>
                    <a:pt x="1" y="98"/>
                    <a:pt x="1" y="266"/>
                  </a:cubicBezTo>
                  <a:lnTo>
                    <a:pt x="1" y="576"/>
                  </a:lnTo>
                  <a:cubicBezTo>
                    <a:pt x="1" y="802"/>
                    <a:pt x="155" y="1076"/>
                    <a:pt x="358" y="1183"/>
                  </a:cubicBezTo>
                  <a:cubicBezTo>
                    <a:pt x="411" y="1213"/>
                    <a:pt x="463" y="1227"/>
                    <a:pt x="510" y="1227"/>
                  </a:cubicBezTo>
                  <a:cubicBezTo>
                    <a:pt x="629" y="1227"/>
                    <a:pt x="715" y="1135"/>
                    <a:pt x="715" y="981"/>
                  </a:cubicBezTo>
                  <a:lnTo>
                    <a:pt x="715" y="659"/>
                  </a:lnTo>
                  <a:cubicBezTo>
                    <a:pt x="715" y="564"/>
                    <a:pt x="667" y="433"/>
                    <a:pt x="608" y="326"/>
                  </a:cubicBezTo>
                  <a:cubicBezTo>
                    <a:pt x="536" y="207"/>
                    <a:pt x="465" y="111"/>
                    <a:pt x="358" y="52"/>
                  </a:cubicBezTo>
                  <a:cubicBezTo>
                    <a:pt x="295" y="17"/>
                    <a:pt x="239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2963;p34">
              <a:extLst>
                <a:ext uri="{FF2B5EF4-FFF2-40B4-BE49-F238E27FC236}">
                  <a16:creationId xmlns:a16="http://schemas.microsoft.com/office/drawing/2014/main" id="{20B7BBCD-9B76-C558-CD3B-83762F6CCB4F}"/>
                </a:ext>
              </a:extLst>
            </p:cNvPr>
            <p:cNvSpPr/>
            <p:nvPr/>
          </p:nvSpPr>
          <p:spPr>
            <a:xfrm>
              <a:off x="3508175" y="2588975"/>
              <a:ext cx="146750" cy="220525"/>
            </a:xfrm>
            <a:custGeom>
              <a:avLst/>
              <a:gdLst/>
              <a:ahLst/>
              <a:cxnLst/>
              <a:rect l="l" t="t" r="r" b="b"/>
              <a:pathLst>
                <a:path w="5870" h="8821" extrusionOk="0">
                  <a:moveTo>
                    <a:pt x="1585" y="0"/>
                  </a:moveTo>
                  <a:cubicBezTo>
                    <a:pt x="1514" y="0"/>
                    <a:pt x="1449" y="17"/>
                    <a:pt x="1393" y="55"/>
                  </a:cubicBezTo>
                  <a:lnTo>
                    <a:pt x="0" y="852"/>
                  </a:lnTo>
                  <a:cubicBezTo>
                    <a:pt x="66" y="819"/>
                    <a:pt x="136" y="803"/>
                    <a:pt x="210" y="803"/>
                  </a:cubicBezTo>
                  <a:cubicBezTo>
                    <a:pt x="322" y="803"/>
                    <a:pt x="442" y="840"/>
                    <a:pt x="572" y="912"/>
                  </a:cubicBezTo>
                  <a:cubicBezTo>
                    <a:pt x="762" y="1031"/>
                    <a:pt x="976" y="1221"/>
                    <a:pt x="1119" y="1495"/>
                  </a:cubicBezTo>
                  <a:cubicBezTo>
                    <a:pt x="1417" y="2019"/>
                    <a:pt x="1429" y="2591"/>
                    <a:pt x="1119" y="2769"/>
                  </a:cubicBezTo>
                  <a:cubicBezTo>
                    <a:pt x="441" y="3174"/>
                    <a:pt x="214" y="4293"/>
                    <a:pt x="572" y="5484"/>
                  </a:cubicBezTo>
                  <a:cubicBezTo>
                    <a:pt x="822" y="6329"/>
                    <a:pt x="1357" y="7198"/>
                    <a:pt x="2036" y="7853"/>
                  </a:cubicBezTo>
                  <a:cubicBezTo>
                    <a:pt x="2322" y="8115"/>
                    <a:pt x="2608" y="8341"/>
                    <a:pt x="2893" y="8508"/>
                  </a:cubicBezTo>
                  <a:cubicBezTo>
                    <a:pt x="3264" y="8704"/>
                    <a:pt x="3615" y="8821"/>
                    <a:pt x="3936" y="8821"/>
                  </a:cubicBezTo>
                  <a:cubicBezTo>
                    <a:pt x="3966" y="8821"/>
                    <a:pt x="3995" y="8820"/>
                    <a:pt x="4024" y="8818"/>
                  </a:cubicBezTo>
                  <a:cubicBezTo>
                    <a:pt x="4203" y="8806"/>
                    <a:pt x="4346" y="8758"/>
                    <a:pt x="4489" y="8687"/>
                  </a:cubicBezTo>
                  <a:lnTo>
                    <a:pt x="5870" y="7877"/>
                  </a:lnTo>
                  <a:lnTo>
                    <a:pt x="5870" y="7877"/>
                  </a:lnTo>
                  <a:cubicBezTo>
                    <a:pt x="5739" y="7948"/>
                    <a:pt x="5584" y="7996"/>
                    <a:pt x="5406" y="8008"/>
                  </a:cubicBezTo>
                  <a:cubicBezTo>
                    <a:pt x="5364" y="8013"/>
                    <a:pt x="5321" y="8015"/>
                    <a:pt x="5277" y="8015"/>
                  </a:cubicBezTo>
                  <a:cubicBezTo>
                    <a:pt x="4973" y="8015"/>
                    <a:pt x="4628" y="7907"/>
                    <a:pt x="4274" y="7698"/>
                  </a:cubicBezTo>
                  <a:cubicBezTo>
                    <a:pt x="3989" y="7532"/>
                    <a:pt x="3703" y="7317"/>
                    <a:pt x="3429" y="7044"/>
                  </a:cubicBezTo>
                  <a:cubicBezTo>
                    <a:pt x="2739" y="6377"/>
                    <a:pt x="2203" y="5532"/>
                    <a:pt x="1953" y="4674"/>
                  </a:cubicBezTo>
                  <a:cubicBezTo>
                    <a:pt x="1596" y="3472"/>
                    <a:pt x="1822" y="2376"/>
                    <a:pt x="2500" y="1972"/>
                  </a:cubicBezTo>
                  <a:cubicBezTo>
                    <a:pt x="2822" y="1793"/>
                    <a:pt x="2798" y="1221"/>
                    <a:pt x="2500" y="686"/>
                  </a:cubicBezTo>
                  <a:cubicBezTo>
                    <a:pt x="2358" y="424"/>
                    <a:pt x="2143" y="233"/>
                    <a:pt x="1953" y="114"/>
                  </a:cubicBezTo>
                  <a:cubicBezTo>
                    <a:pt x="1822" y="42"/>
                    <a:pt x="1696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2964;p34">
              <a:extLst>
                <a:ext uri="{FF2B5EF4-FFF2-40B4-BE49-F238E27FC236}">
                  <a16:creationId xmlns:a16="http://schemas.microsoft.com/office/drawing/2014/main" id="{E0656D64-FEED-9083-867F-A4C105D66FF7}"/>
                </a:ext>
              </a:extLst>
            </p:cNvPr>
            <p:cNvSpPr/>
            <p:nvPr/>
          </p:nvSpPr>
          <p:spPr>
            <a:xfrm>
              <a:off x="3508175" y="2587950"/>
              <a:ext cx="146750" cy="222075"/>
            </a:xfrm>
            <a:custGeom>
              <a:avLst/>
              <a:gdLst/>
              <a:ahLst/>
              <a:cxnLst/>
              <a:rect l="l" t="t" r="r" b="b"/>
              <a:pathLst>
                <a:path w="5870" h="8883" fill="none" extrusionOk="0">
                  <a:moveTo>
                    <a:pt x="5870" y="7918"/>
                  </a:moveTo>
                  <a:lnTo>
                    <a:pt x="4489" y="8728"/>
                  </a:lnTo>
                  <a:cubicBezTo>
                    <a:pt x="4346" y="8799"/>
                    <a:pt x="4203" y="8847"/>
                    <a:pt x="4024" y="8859"/>
                  </a:cubicBezTo>
                  <a:cubicBezTo>
                    <a:pt x="3679" y="8882"/>
                    <a:pt x="3298" y="8763"/>
                    <a:pt x="2893" y="8549"/>
                  </a:cubicBezTo>
                  <a:cubicBezTo>
                    <a:pt x="2608" y="8382"/>
                    <a:pt x="2322" y="8156"/>
                    <a:pt x="2036" y="7894"/>
                  </a:cubicBezTo>
                  <a:cubicBezTo>
                    <a:pt x="1357" y="7239"/>
                    <a:pt x="822" y="6370"/>
                    <a:pt x="572" y="5525"/>
                  </a:cubicBezTo>
                  <a:cubicBezTo>
                    <a:pt x="214" y="4334"/>
                    <a:pt x="441" y="3215"/>
                    <a:pt x="1119" y="2810"/>
                  </a:cubicBezTo>
                  <a:cubicBezTo>
                    <a:pt x="1429" y="2632"/>
                    <a:pt x="1417" y="2060"/>
                    <a:pt x="1119" y="1536"/>
                  </a:cubicBezTo>
                  <a:cubicBezTo>
                    <a:pt x="976" y="1262"/>
                    <a:pt x="762" y="1072"/>
                    <a:pt x="572" y="953"/>
                  </a:cubicBezTo>
                  <a:cubicBezTo>
                    <a:pt x="357" y="834"/>
                    <a:pt x="167" y="810"/>
                    <a:pt x="0" y="893"/>
                  </a:cubicBezTo>
                  <a:lnTo>
                    <a:pt x="1393" y="96"/>
                  </a:lnTo>
                  <a:cubicBezTo>
                    <a:pt x="1536" y="0"/>
                    <a:pt x="1738" y="36"/>
                    <a:pt x="1953" y="155"/>
                  </a:cubicBezTo>
                  <a:cubicBezTo>
                    <a:pt x="2143" y="274"/>
                    <a:pt x="2358" y="465"/>
                    <a:pt x="2500" y="727"/>
                  </a:cubicBezTo>
                  <a:cubicBezTo>
                    <a:pt x="2798" y="1262"/>
                    <a:pt x="2822" y="1834"/>
                    <a:pt x="2500" y="2013"/>
                  </a:cubicBezTo>
                  <a:cubicBezTo>
                    <a:pt x="1822" y="2417"/>
                    <a:pt x="1596" y="3513"/>
                    <a:pt x="1953" y="4715"/>
                  </a:cubicBezTo>
                  <a:cubicBezTo>
                    <a:pt x="2203" y="5573"/>
                    <a:pt x="2739" y="6418"/>
                    <a:pt x="3429" y="7085"/>
                  </a:cubicBezTo>
                  <a:cubicBezTo>
                    <a:pt x="3703" y="7358"/>
                    <a:pt x="3989" y="7573"/>
                    <a:pt x="4274" y="7739"/>
                  </a:cubicBezTo>
                  <a:cubicBezTo>
                    <a:pt x="4679" y="7978"/>
                    <a:pt x="5072" y="8085"/>
                    <a:pt x="5406" y="8049"/>
                  </a:cubicBezTo>
                  <a:cubicBezTo>
                    <a:pt x="5584" y="8037"/>
                    <a:pt x="5739" y="7989"/>
                    <a:pt x="5870" y="791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2965;p34">
              <a:extLst>
                <a:ext uri="{FF2B5EF4-FFF2-40B4-BE49-F238E27FC236}">
                  <a16:creationId xmlns:a16="http://schemas.microsoft.com/office/drawing/2014/main" id="{0DFF1FB7-F442-9DE2-D1C6-B08930E3D9FE}"/>
                </a:ext>
              </a:extLst>
            </p:cNvPr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extrusionOk="0">
                  <a:moveTo>
                    <a:pt x="215" y="1"/>
                  </a:moveTo>
                  <a:lnTo>
                    <a:pt x="14" y="124"/>
                  </a:lnTo>
                  <a:lnTo>
                    <a:pt x="14" y="124"/>
                  </a:lnTo>
                  <a:cubicBezTo>
                    <a:pt x="43" y="108"/>
                    <a:pt x="65" y="107"/>
                    <a:pt x="96" y="96"/>
                  </a:cubicBezTo>
                  <a:cubicBezTo>
                    <a:pt x="120" y="72"/>
                    <a:pt x="167" y="72"/>
                    <a:pt x="215" y="72"/>
                  </a:cubicBezTo>
                  <a:lnTo>
                    <a:pt x="215" y="1"/>
                  </a:lnTo>
                  <a:close/>
                  <a:moveTo>
                    <a:pt x="14" y="124"/>
                  </a:moveTo>
                  <a:cubicBezTo>
                    <a:pt x="9" y="126"/>
                    <a:pt x="5" y="129"/>
                    <a:pt x="1" y="132"/>
                  </a:cubicBezTo>
                  <a:lnTo>
                    <a:pt x="14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2966;p34">
              <a:extLst>
                <a:ext uri="{FF2B5EF4-FFF2-40B4-BE49-F238E27FC236}">
                  <a16:creationId xmlns:a16="http://schemas.microsoft.com/office/drawing/2014/main" id="{B8195B48-932A-E52E-71EF-D6615084AE8A}"/>
                </a:ext>
              </a:extLst>
            </p:cNvPr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fill="none" extrusionOk="0">
                  <a:moveTo>
                    <a:pt x="215" y="1"/>
                  </a:moveTo>
                  <a:lnTo>
                    <a:pt x="215" y="72"/>
                  </a:lnTo>
                  <a:cubicBezTo>
                    <a:pt x="167" y="72"/>
                    <a:pt x="120" y="72"/>
                    <a:pt x="96" y="96"/>
                  </a:cubicBezTo>
                  <a:cubicBezTo>
                    <a:pt x="60" y="108"/>
                    <a:pt x="36" y="108"/>
                    <a:pt x="1" y="13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2967;p34">
              <a:extLst>
                <a:ext uri="{FF2B5EF4-FFF2-40B4-BE49-F238E27FC236}">
                  <a16:creationId xmlns:a16="http://schemas.microsoft.com/office/drawing/2014/main" id="{3BE6D9C9-4950-57FD-72CC-7725D41A8498}"/>
                </a:ext>
              </a:extLst>
            </p:cNvPr>
            <p:cNvSpPr/>
            <p:nvPr/>
          </p:nvSpPr>
          <p:spPr>
            <a:xfrm>
              <a:off x="3565600" y="2576950"/>
              <a:ext cx="67000" cy="169675"/>
            </a:xfrm>
            <a:custGeom>
              <a:avLst/>
              <a:gdLst/>
              <a:ahLst/>
              <a:cxnLst/>
              <a:rect l="l" t="t" r="r" b="b"/>
              <a:pathLst>
                <a:path w="2680" h="6787" extrusionOk="0">
                  <a:moveTo>
                    <a:pt x="25" y="843"/>
                  </a:moveTo>
                  <a:cubicBezTo>
                    <a:pt x="17" y="848"/>
                    <a:pt x="9" y="852"/>
                    <a:pt x="1" y="857"/>
                  </a:cubicBezTo>
                  <a:lnTo>
                    <a:pt x="25" y="843"/>
                  </a:lnTo>
                  <a:close/>
                  <a:moveTo>
                    <a:pt x="1599" y="1"/>
                  </a:moveTo>
                  <a:cubicBezTo>
                    <a:pt x="1516" y="1"/>
                    <a:pt x="1442" y="21"/>
                    <a:pt x="1382" y="59"/>
                  </a:cubicBezTo>
                  <a:lnTo>
                    <a:pt x="25" y="843"/>
                  </a:lnTo>
                  <a:lnTo>
                    <a:pt x="25" y="843"/>
                  </a:lnTo>
                  <a:cubicBezTo>
                    <a:pt x="76" y="817"/>
                    <a:pt x="134" y="803"/>
                    <a:pt x="198" y="803"/>
                  </a:cubicBezTo>
                  <a:cubicBezTo>
                    <a:pt x="299" y="803"/>
                    <a:pt x="414" y="836"/>
                    <a:pt x="537" y="905"/>
                  </a:cubicBezTo>
                  <a:cubicBezTo>
                    <a:pt x="953" y="1143"/>
                    <a:pt x="1299" y="1738"/>
                    <a:pt x="1299" y="2214"/>
                  </a:cubicBezTo>
                  <a:lnTo>
                    <a:pt x="1275" y="6286"/>
                  </a:lnTo>
                  <a:cubicBezTo>
                    <a:pt x="1275" y="6524"/>
                    <a:pt x="1192" y="6703"/>
                    <a:pt x="1061" y="6786"/>
                  </a:cubicBezTo>
                  <a:lnTo>
                    <a:pt x="2442" y="5977"/>
                  </a:lnTo>
                  <a:cubicBezTo>
                    <a:pt x="2573" y="5893"/>
                    <a:pt x="2668" y="5727"/>
                    <a:pt x="2668" y="5489"/>
                  </a:cubicBezTo>
                  <a:lnTo>
                    <a:pt x="2668" y="4369"/>
                  </a:lnTo>
                  <a:cubicBezTo>
                    <a:pt x="2632" y="4369"/>
                    <a:pt x="2585" y="4369"/>
                    <a:pt x="2549" y="4381"/>
                  </a:cubicBezTo>
                  <a:lnTo>
                    <a:pt x="2454" y="4429"/>
                  </a:lnTo>
                  <a:lnTo>
                    <a:pt x="2454" y="4429"/>
                  </a:lnTo>
                  <a:lnTo>
                    <a:pt x="2680" y="4310"/>
                  </a:lnTo>
                  <a:lnTo>
                    <a:pt x="2680" y="1405"/>
                  </a:lnTo>
                  <a:cubicBezTo>
                    <a:pt x="2680" y="929"/>
                    <a:pt x="2335" y="333"/>
                    <a:pt x="1918" y="95"/>
                  </a:cubicBezTo>
                  <a:cubicBezTo>
                    <a:pt x="1808" y="30"/>
                    <a:pt x="1697" y="1"/>
                    <a:pt x="1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2968;p34">
              <a:extLst>
                <a:ext uri="{FF2B5EF4-FFF2-40B4-BE49-F238E27FC236}">
                  <a16:creationId xmlns:a16="http://schemas.microsoft.com/office/drawing/2014/main" id="{E2586B95-B74B-EF70-F6F1-383EA25471FF}"/>
                </a:ext>
              </a:extLst>
            </p:cNvPr>
            <p:cNvSpPr/>
            <p:nvPr/>
          </p:nvSpPr>
          <p:spPr>
            <a:xfrm>
              <a:off x="3565600" y="2576350"/>
              <a:ext cx="67000" cy="170275"/>
            </a:xfrm>
            <a:custGeom>
              <a:avLst/>
              <a:gdLst/>
              <a:ahLst/>
              <a:cxnLst/>
              <a:rect l="l" t="t" r="r" b="b"/>
              <a:pathLst>
                <a:path w="2680" h="6811" fill="none" extrusionOk="0">
                  <a:moveTo>
                    <a:pt x="2680" y="4334"/>
                  </a:moveTo>
                  <a:lnTo>
                    <a:pt x="2454" y="4453"/>
                  </a:lnTo>
                  <a:lnTo>
                    <a:pt x="2549" y="4405"/>
                  </a:lnTo>
                  <a:cubicBezTo>
                    <a:pt x="2585" y="4393"/>
                    <a:pt x="2632" y="4393"/>
                    <a:pt x="2668" y="4393"/>
                  </a:cubicBezTo>
                  <a:lnTo>
                    <a:pt x="2668" y="5513"/>
                  </a:lnTo>
                  <a:cubicBezTo>
                    <a:pt x="2668" y="5751"/>
                    <a:pt x="2573" y="5917"/>
                    <a:pt x="2442" y="6001"/>
                  </a:cubicBezTo>
                  <a:lnTo>
                    <a:pt x="1061" y="6810"/>
                  </a:lnTo>
                  <a:cubicBezTo>
                    <a:pt x="1192" y="6727"/>
                    <a:pt x="1275" y="6548"/>
                    <a:pt x="1275" y="6310"/>
                  </a:cubicBezTo>
                  <a:lnTo>
                    <a:pt x="1299" y="2238"/>
                  </a:lnTo>
                  <a:cubicBezTo>
                    <a:pt x="1299" y="1762"/>
                    <a:pt x="953" y="1167"/>
                    <a:pt x="537" y="929"/>
                  </a:cubicBezTo>
                  <a:cubicBezTo>
                    <a:pt x="322" y="810"/>
                    <a:pt x="132" y="798"/>
                    <a:pt x="1" y="881"/>
                  </a:cubicBezTo>
                  <a:lnTo>
                    <a:pt x="1382" y="83"/>
                  </a:lnTo>
                  <a:cubicBezTo>
                    <a:pt x="1513" y="0"/>
                    <a:pt x="1715" y="0"/>
                    <a:pt x="1918" y="119"/>
                  </a:cubicBezTo>
                  <a:cubicBezTo>
                    <a:pt x="2335" y="357"/>
                    <a:pt x="2680" y="953"/>
                    <a:pt x="2680" y="142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2969;p34">
              <a:extLst>
                <a:ext uri="{FF2B5EF4-FFF2-40B4-BE49-F238E27FC236}">
                  <a16:creationId xmlns:a16="http://schemas.microsoft.com/office/drawing/2014/main" id="{717BE412-F184-FC49-6CA8-C3699D636469}"/>
                </a:ext>
              </a:extLst>
            </p:cNvPr>
            <p:cNvSpPr/>
            <p:nvPr/>
          </p:nvSpPr>
          <p:spPr>
            <a:xfrm>
              <a:off x="3559950" y="2596875"/>
              <a:ext cx="38425" cy="150775"/>
            </a:xfrm>
            <a:custGeom>
              <a:avLst/>
              <a:gdLst/>
              <a:ahLst/>
              <a:cxnLst/>
              <a:rect l="l" t="t" r="r" b="b"/>
              <a:pathLst>
                <a:path w="1537" h="6031" extrusionOk="0">
                  <a:moveTo>
                    <a:pt x="433" y="0"/>
                  </a:moveTo>
                  <a:cubicBezTo>
                    <a:pt x="185" y="0"/>
                    <a:pt x="13" y="200"/>
                    <a:pt x="13" y="536"/>
                  </a:cubicBezTo>
                  <a:lnTo>
                    <a:pt x="1" y="4620"/>
                  </a:lnTo>
                  <a:cubicBezTo>
                    <a:pt x="1" y="5096"/>
                    <a:pt x="346" y="5692"/>
                    <a:pt x="763" y="5930"/>
                  </a:cubicBezTo>
                  <a:cubicBezTo>
                    <a:pt x="882" y="5998"/>
                    <a:pt x="995" y="6030"/>
                    <a:pt x="1096" y="6030"/>
                  </a:cubicBezTo>
                  <a:cubicBezTo>
                    <a:pt x="1349" y="6030"/>
                    <a:pt x="1525" y="5830"/>
                    <a:pt x="1525" y="5489"/>
                  </a:cubicBezTo>
                  <a:lnTo>
                    <a:pt x="1537" y="1417"/>
                  </a:lnTo>
                  <a:cubicBezTo>
                    <a:pt x="1537" y="941"/>
                    <a:pt x="1191" y="346"/>
                    <a:pt x="775" y="108"/>
                  </a:cubicBezTo>
                  <a:cubicBezTo>
                    <a:pt x="652" y="34"/>
                    <a:pt x="536" y="0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2970;p34">
              <a:extLst>
                <a:ext uri="{FF2B5EF4-FFF2-40B4-BE49-F238E27FC236}">
                  <a16:creationId xmlns:a16="http://schemas.microsoft.com/office/drawing/2014/main" id="{1C6F3308-94A8-470A-51F1-6E29675FB7B4}"/>
                </a:ext>
              </a:extLst>
            </p:cNvPr>
            <p:cNvSpPr/>
            <p:nvPr/>
          </p:nvSpPr>
          <p:spPr>
            <a:xfrm>
              <a:off x="3559950" y="2593300"/>
              <a:ext cx="38425" cy="157800"/>
            </a:xfrm>
            <a:custGeom>
              <a:avLst/>
              <a:gdLst/>
              <a:ahLst/>
              <a:cxnLst/>
              <a:rect l="l" t="t" r="r" b="b"/>
              <a:pathLst>
                <a:path w="1537" h="6312" fill="none" extrusionOk="0">
                  <a:moveTo>
                    <a:pt x="775" y="251"/>
                  </a:moveTo>
                  <a:cubicBezTo>
                    <a:pt x="1191" y="489"/>
                    <a:pt x="1537" y="1084"/>
                    <a:pt x="1537" y="1560"/>
                  </a:cubicBezTo>
                  <a:lnTo>
                    <a:pt x="1525" y="5632"/>
                  </a:lnTo>
                  <a:cubicBezTo>
                    <a:pt x="1525" y="6109"/>
                    <a:pt x="1179" y="6311"/>
                    <a:pt x="763" y="6073"/>
                  </a:cubicBezTo>
                  <a:cubicBezTo>
                    <a:pt x="346" y="5835"/>
                    <a:pt x="1" y="5239"/>
                    <a:pt x="1" y="4763"/>
                  </a:cubicBezTo>
                  <a:lnTo>
                    <a:pt x="13" y="679"/>
                  </a:lnTo>
                  <a:cubicBezTo>
                    <a:pt x="13" y="203"/>
                    <a:pt x="358" y="1"/>
                    <a:pt x="775" y="25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2971;p34">
              <a:extLst>
                <a:ext uri="{FF2B5EF4-FFF2-40B4-BE49-F238E27FC236}">
                  <a16:creationId xmlns:a16="http://schemas.microsoft.com/office/drawing/2014/main" id="{7987C102-B276-2742-3297-83A788476B7D}"/>
                </a:ext>
              </a:extLst>
            </p:cNvPr>
            <p:cNvSpPr/>
            <p:nvPr/>
          </p:nvSpPr>
          <p:spPr>
            <a:xfrm>
              <a:off x="3470950" y="2609175"/>
              <a:ext cx="209575" cy="250675"/>
            </a:xfrm>
            <a:custGeom>
              <a:avLst/>
              <a:gdLst/>
              <a:ahLst/>
              <a:cxnLst/>
              <a:rect l="l" t="t" r="r" b="b"/>
              <a:pathLst>
                <a:path w="8383" h="10027" extrusionOk="0">
                  <a:moveTo>
                    <a:pt x="1696" y="0"/>
                  </a:moveTo>
                  <a:cubicBezTo>
                    <a:pt x="1618" y="0"/>
                    <a:pt x="1545" y="15"/>
                    <a:pt x="1477" y="44"/>
                  </a:cubicBezTo>
                  <a:cubicBezTo>
                    <a:pt x="346" y="699"/>
                    <a:pt x="1" y="2497"/>
                    <a:pt x="596" y="4521"/>
                  </a:cubicBezTo>
                  <a:cubicBezTo>
                    <a:pt x="1037" y="5938"/>
                    <a:pt x="1906" y="7367"/>
                    <a:pt x="3013" y="8438"/>
                  </a:cubicBezTo>
                  <a:cubicBezTo>
                    <a:pt x="3454" y="8867"/>
                    <a:pt x="3918" y="9212"/>
                    <a:pt x="4370" y="9486"/>
                  </a:cubicBezTo>
                  <a:cubicBezTo>
                    <a:pt x="4995" y="9837"/>
                    <a:pt x="5600" y="10026"/>
                    <a:pt x="6147" y="10026"/>
                  </a:cubicBezTo>
                  <a:cubicBezTo>
                    <a:pt x="6194" y="10026"/>
                    <a:pt x="6241" y="10025"/>
                    <a:pt x="6287" y="10022"/>
                  </a:cubicBezTo>
                  <a:cubicBezTo>
                    <a:pt x="7228" y="9938"/>
                    <a:pt x="7895" y="9248"/>
                    <a:pt x="8133" y="8117"/>
                  </a:cubicBezTo>
                  <a:cubicBezTo>
                    <a:pt x="8383" y="6902"/>
                    <a:pt x="8133" y="5378"/>
                    <a:pt x="7442" y="3914"/>
                  </a:cubicBezTo>
                  <a:cubicBezTo>
                    <a:pt x="7299" y="3592"/>
                    <a:pt x="7061" y="3319"/>
                    <a:pt x="6823" y="3188"/>
                  </a:cubicBezTo>
                  <a:cubicBezTo>
                    <a:pt x="6699" y="3117"/>
                    <a:pt x="6575" y="3079"/>
                    <a:pt x="6465" y="3079"/>
                  </a:cubicBezTo>
                  <a:cubicBezTo>
                    <a:pt x="6428" y="3079"/>
                    <a:pt x="6392" y="3083"/>
                    <a:pt x="6359" y="3092"/>
                  </a:cubicBezTo>
                  <a:cubicBezTo>
                    <a:pt x="6013" y="3200"/>
                    <a:pt x="5942" y="3723"/>
                    <a:pt x="6192" y="4271"/>
                  </a:cubicBezTo>
                  <a:cubicBezTo>
                    <a:pt x="6609" y="5152"/>
                    <a:pt x="6764" y="6117"/>
                    <a:pt x="6609" y="6855"/>
                  </a:cubicBezTo>
                  <a:cubicBezTo>
                    <a:pt x="6466" y="7557"/>
                    <a:pt x="6073" y="7962"/>
                    <a:pt x="5525" y="8010"/>
                  </a:cubicBezTo>
                  <a:cubicBezTo>
                    <a:pt x="5491" y="8012"/>
                    <a:pt x="5456" y="8013"/>
                    <a:pt x="5421" y="8013"/>
                  </a:cubicBezTo>
                  <a:cubicBezTo>
                    <a:pt x="5102" y="8013"/>
                    <a:pt x="4747" y="7915"/>
                    <a:pt x="4382" y="7700"/>
                  </a:cubicBezTo>
                  <a:cubicBezTo>
                    <a:pt x="4097" y="7533"/>
                    <a:pt x="3811" y="7307"/>
                    <a:pt x="3537" y="7045"/>
                  </a:cubicBezTo>
                  <a:cubicBezTo>
                    <a:pt x="2846" y="6367"/>
                    <a:pt x="2311" y="5521"/>
                    <a:pt x="2061" y="4676"/>
                  </a:cubicBezTo>
                  <a:cubicBezTo>
                    <a:pt x="1703" y="3473"/>
                    <a:pt x="1930" y="2366"/>
                    <a:pt x="2608" y="1961"/>
                  </a:cubicBezTo>
                  <a:cubicBezTo>
                    <a:pt x="2918" y="1783"/>
                    <a:pt x="2918" y="1199"/>
                    <a:pt x="2608" y="687"/>
                  </a:cubicBezTo>
                  <a:cubicBezTo>
                    <a:pt x="2465" y="413"/>
                    <a:pt x="2251" y="223"/>
                    <a:pt x="2061" y="104"/>
                  </a:cubicBezTo>
                  <a:cubicBezTo>
                    <a:pt x="1933" y="33"/>
                    <a:pt x="1810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2972;p34">
              <a:extLst>
                <a:ext uri="{FF2B5EF4-FFF2-40B4-BE49-F238E27FC236}">
                  <a16:creationId xmlns:a16="http://schemas.microsoft.com/office/drawing/2014/main" id="{E0EA791D-BE0E-CE70-7375-767B8C778812}"/>
                </a:ext>
              </a:extLst>
            </p:cNvPr>
            <p:cNvSpPr/>
            <p:nvPr/>
          </p:nvSpPr>
          <p:spPr>
            <a:xfrm>
              <a:off x="3470950" y="2608475"/>
              <a:ext cx="209575" cy="252150"/>
            </a:xfrm>
            <a:custGeom>
              <a:avLst/>
              <a:gdLst/>
              <a:ahLst/>
              <a:cxnLst/>
              <a:rect l="l" t="t" r="r" b="b"/>
              <a:pathLst>
                <a:path w="8383" h="10086" fill="none" extrusionOk="0">
                  <a:moveTo>
                    <a:pt x="2061" y="132"/>
                  </a:moveTo>
                  <a:cubicBezTo>
                    <a:pt x="2251" y="251"/>
                    <a:pt x="2465" y="441"/>
                    <a:pt x="2608" y="715"/>
                  </a:cubicBezTo>
                  <a:cubicBezTo>
                    <a:pt x="2918" y="1227"/>
                    <a:pt x="2918" y="1811"/>
                    <a:pt x="2608" y="1989"/>
                  </a:cubicBezTo>
                  <a:cubicBezTo>
                    <a:pt x="1930" y="2394"/>
                    <a:pt x="1703" y="3501"/>
                    <a:pt x="2061" y="4704"/>
                  </a:cubicBezTo>
                  <a:cubicBezTo>
                    <a:pt x="2311" y="5549"/>
                    <a:pt x="2846" y="6395"/>
                    <a:pt x="3537" y="7073"/>
                  </a:cubicBezTo>
                  <a:cubicBezTo>
                    <a:pt x="3811" y="7335"/>
                    <a:pt x="4097" y="7561"/>
                    <a:pt x="4382" y="7728"/>
                  </a:cubicBezTo>
                  <a:cubicBezTo>
                    <a:pt x="4787" y="7966"/>
                    <a:pt x="5180" y="8061"/>
                    <a:pt x="5525" y="8038"/>
                  </a:cubicBezTo>
                  <a:cubicBezTo>
                    <a:pt x="6073" y="7990"/>
                    <a:pt x="6466" y="7585"/>
                    <a:pt x="6609" y="6883"/>
                  </a:cubicBezTo>
                  <a:cubicBezTo>
                    <a:pt x="6764" y="6145"/>
                    <a:pt x="6609" y="5180"/>
                    <a:pt x="6192" y="4299"/>
                  </a:cubicBezTo>
                  <a:cubicBezTo>
                    <a:pt x="5942" y="3751"/>
                    <a:pt x="6013" y="3228"/>
                    <a:pt x="6359" y="3120"/>
                  </a:cubicBezTo>
                  <a:cubicBezTo>
                    <a:pt x="6490" y="3085"/>
                    <a:pt x="6656" y="3120"/>
                    <a:pt x="6823" y="3216"/>
                  </a:cubicBezTo>
                  <a:cubicBezTo>
                    <a:pt x="7061" y="3347"/>
                    <a:pt x="7299" y="3620"/>
                    <a:pt x="7442" y="3942"/>
                  </a:cubicBezTo>
                  <a:cubicBezTo>
                    <a:pt x="8133" y="5406"/>
                    <a:pt x="8383" y="6930"/>
                    <a:pt x="8133" y="8145"/>
                  </a:cubicBezTo>
                  <a:cubicBezTo>
                    <a:pt x="7895" y="9276"/>
                    <a:pt x="7228" y="9966"/>
                    <a:pt x="6287" y="10050"/>
                  </a:cubicBezTo>
                  <a:cubicBezTo>
                    <a:pt x="5704" y="10086"/>
                    <a:pt x="5049" y="9895"/>
                    <a:pt x="4370" y="9514"/>
                  </a:cubicBezTo>
                  <a:cubicBezTo>
                    <a:pt x="3918" y="9240"/>
                    <a:pt x="3454" y="8895"/>
                    <a:pt x="3013" y="8466"/>
                  </a:cubicBezTo>
                  <a:cubicBezTo>
                    <a:pt x="1906" y="7395"/>
                    <a:pt x="1037" y="5966"/>
                    <a:pt x="596" y="4549"/>
                  </a:cubicBezTo>
                  <a:cubicBezTo>
                    <a:pt x="1" y="2525"/>
                    <a:pt x="346" y="727"/>
                    <a:pt x="1477" y="72"/>
                  </a:cubicBezTo>
                  <a:cubicBezTo>
                    <a:pt x="1644" y="1"/>
                    <a:pt x="1846" y="13"/>
                    <a:pt x="2061" y="13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2973;p34">
              <a:extLst>
                <a:ext uri="{FF2B5EF4-FFF2-40B4-BE49-F238E27FC236}">
                  <a16:creationId xmlns:a16="http://schemas.microsoft.com/office/drawing/2014/main" id="{642F51AC-D276-5FBE-1EC5-231849714172}"/>
                </a:ext>
              </a:extLst>
            </p:cNvPr>
            <p:cNvSpPr/>
            <p:nvPr/>
          </p:nvSpPr>
          <p:spPr>
            <a:xfrm>
              <a:off x="3632875" y="2666350"/>
              <a:ext cx="82175" cy="187425"/>
            </a:xfrm>
            <a:custGeom>
              <a:avLst/>
              <a:gdLst/>
              <a:ahLst/>
              <a:cxnLst/>
              <a:rect l="l" t="t" r="r" b="b"/>
              <a:pathLst>
                <a:path w="3287" h="7497" extrusionOk="0">
                  <a:moveTo>
                    <a:pt x="1389" y="1"/>
                  </a:moveTo>
                  <a:cubicBezTo>
                    <a:pt x="1347" y="1"/>
                    <a:pt x="1304" y="7"/>
                    <a:pt x="1263" y="20"/>
                  </a:cubicBezTo>
                  <a:cubicBezTo>
                    <a:pt x="1239" y="20"/>
                    <a:pt x="1203" y="31"/>
                    <a:pt x="1180" y="55"/>
                  </a:cubicBezTo>
                  <a:lnTo>
                    <a:pt x="1" y="734"/>
                  </a:lnTo>
                  <a:lnTo>
                    <a:pt x="1" y="793"/>
                  </a:lnTo>
                  <a:cubicBezTo>
                    <a:pt x="108" y="793"/>
                    <a:pt x="227" y="829"/>
                    <a:pt x="346" y="901"/>
                  </a:cubicBezTo>
                  <a:cubicBezTo>
                    <a:pt x="584" y="1044"/>
                    <a:pt x="822" y="1294"/>
                    <a:pt x="965" y="1627"/>
                  </a:cubicBezTo>
                  <a:cubicBezTo>
                    <a:pt x="1656" y="3079"/>
                    <a:pt x="1906" y="4615"/>
                    <a:pt x="1656" y="5818"/>
                  </a:cubicBezTo>
                  <a:cubicBezTo>
                    <a:pt x="1493" y="6596"/>
                    <a:pt x="1138" y="7170"/>
                    <a:pt x="635" y="7474"/>
                  </a:cubicBezTo>
                  <a:lnTo>
                    <a:pt x="635" y="7474"/>
                  </a:lnTo>
                  <a:lnTo>
                    <a:pt x="1977" y="6687"/>
                  </a:lnTo>
                  <a:cubicBezTo>
                    <a:pt x="2501" y="6377"/>
                    <a:pt x="2870" y="5806"/>
                    <a:pt x="3037" y="5020"/>
                  </a:cubicBezTo>
                  <a:cubicBezTo>
                    <a:pt x="3287" y="3818"/>
                    <a:pt x="3037" y="2294"/>
                    <a:pt x="2370" y="841"/>
                  </a:cubicBezTo>
                  <a:cubicBezTo>
                    <a:pt x="2215" y="508"/>
                    <a:pt x="1977" y="246"/>
                    <a:pt x="1739" y="115"/>
                  </a:cubicBezTo>
                  <a:cubicBezTo>
                    <a:pt x="1626" y="45"/>
                    <a:pt x="1506" y="1"/>
                    <a:pt x="1389" y="1"/>
                  </a:cubicBezTo>
                  <a:close/>
                  <a:moveTo>
                    <a:pt x="635" y="7474"/>
                  </a:moveTo>
                  <a:lnTo>
                    <a:pt x="596" y="7497"/>
                  </a:lnTo>
                  <a:cubicBezTo>
                    <a:pt x="609" y="7489"/>
                    <a:pt x="622" y="7482"/>
                    <a:pt x="635" y="74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2974;p34">
              <a:extLst>
                <a:ext uri="{FF2B5EF4-FFF2-40B4-BE49-F238E27FC236}">
                  <a16:creationId xmlns:a16="http://schemas.microsoft.com/office/drawing/2014/main" id="{9AB881B8-101F-E538-B7CB-0A92F75242F8}"/>
                </a:ext>
              </a:extLst>
            </p:cNvPr>
            <p:cNvSpPr/>
            <p:nvPr/>
          </p:nvSpPr>
          <p:spPr>
            <a:xfrm>
              <a:off x="3632875" y="2665625"/>
              <a:ext cx="82175" cy="188150"/>
            </a:xfrm>
            <a:custGeom>
              <a:avLst/>
              <a:gdLst/>
              <a:ahLst/>
              <a:cxnLst/>
              <a:rect l="l" t="t" r="r" b="b"/>
              <a:pathLst>
                <a:path w="3287" h="7526" fill="none" extrusionOk="0">
                  <a:moveTo>
                    <a:pt x="3037" y="5049"/>
                  </a:moveTo>
                  <a:cubicBezTo>
                    <a:pt x="2870" y="5835"/>
                    <a:pt x="2501" y="6406"/>
                    <a:pt x="1977" y="6716"/>
                  </a:cubicBezTo>
                  <a:lnTo>
                    <a:pt x="596" y="7526"/>
                  </a:lnTo>
                  <a:cubicBezTo>
                    <a:pt x="1120" y="7228"/>
                    <a:pt x="1489" y="6645"/>
                    <a:pt x="1656" y="5847"/>
                  </a:cubicBezTo>
                  <a:cubicBezTo>
                    <a:pt x="1906" y="4644"/>
                    <a:pt x="1656" y="3108"/>
                    <a:pt x="965" y="1656"/>
                  </a:cubicBezTo>
                  <a:cubicBezTo>
                    <a:pt x="822" y="1323"/>
                    <a:pt x="584" y="1073"/>
                    <a:pt x="346" y="930"/>
                  </a:cubicBezTo>
                  <a:cubicBezTo>
                    <a:pt x="227" y="858"/>
                    <a:pt x="108" y="822"/>
                    <a:pt x="1" y="822"/>
                  </a:cubicBezTo>
                  <a:lnTo>
                    <a:pt x="1" y="763"/>
                  </a:lnTo>
                  <a:lnTo>
                    <a:pt x="1180" y="84"/>
                  </a:lnTo>
                  <a:cubicBezTo>
                    <a:pt x="1203" y="60"/>
                    <a:pt x="1239" y="49"/>
                    <a:pt x="1263" y="49"/>
                  </a:cubicBezTo>
                  <a:cubicBezTo>
                    <a:pt x="1418" y="1"/>
                    <a:pt x="1584" y="49"/>
                    <a:pt x="1739" y="144"/>
                  </a:cubicBezTo>
                  <a:cubicBezTo>
                    <a:pt x="1977" y="275"/>
                    <a:pt x="2215" y="537"/>
                    <a:pt x="2370" y="870"/>
                  </a:cubicBezTo>
                  <a:cubicBezTo>
                    <a:pt x="3037" y="2323"/>
                    <a:pt x="3287" y="3847"/>
                    <a:pt x="3037" y="504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2975;p34">
              <a:extLst>
                <a:ext uri="{FF2B5EF4-FFF2-40B4-BE49-F238E27FC236}">
                  <a16:creationId xmlns:a16="http://schemas.microsoft.com/office/drawing/2014/main" id="{D5F9129B-43CD-809E-BD57-83FF8DB6AB88}"/>
                </a:ext>
              </a:extLst>
            </p:cNvPr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extrusionOk="0">
                  <a:moveTo>
                    <a:pt x="215" y="1"/>
                  </a:moveTo>
                  <a:lnTo>
                    <a:pt x="14" y="124"/>
                  </a:lnTo>
                  <a:lnTo>
                    <a:pt x="14" y="124"/>
                  </a:lnTo>
                  <a:cubicBezTo>
                    <a:pt x="43" y="108"/>
                    <a:pt x="65" y="107"/>
                    <a:pt x="96" y="96"/>
                  </a:cubicBezTo>
                  <a:cubicBezTo>
                    <a:pt x="120" y="72"/>
                    <a:pt x="167" y="72"/>
                    <a:pt x="215" y="72"/>
                  </a:cubicBezTo>
                  <a:lnTo>
                    <a:pt x="215" y="1"/>
                  </a:lnTo>
                  <a:close/>
                  <a:moveTo>
                    <a:pt x="14" y="124"/>
                  </a:moveTo>
                  <a:cubicBezTo>
                    <a:pt x="9" y="126"/>
                    <a:pt x="5" y="129"/>
                    <a:pt x="1" y="132"/>
                  </a:cubicBezTo>
                  <a:lnTo>
                    <a:pt x="14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2976;p34">
              <a:extLst>
                <a:ext uri="{FF2B5EF4-FFF2-40B4-BE49-F238E27FC236}">
                  <a16:creationId xmlns:a16="http://schemas.microsoft.com/office/drawing/2014/main" id="{17AEDFC4-C42D-1EB7-C6E9-F226BCEACA39}"/>
                </a:ext>
              </a:extLst>
            </p:cNvPr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fill="none" extrusionOk="0">
                  <a:moveTo>
                    <a:pt x="215" y="1"/>
                  </a:moveTo>
                  <a:lnTo>
                    <a:pt x="215" y="72"/>
                  </a:lnTo>
                  <a:cubicBezTo>
                    <a:pt x="167" y="72"/>
                    <a:pt x="120" y="72"/>
                    <a:pt x="96" y="96"/>
                  </a:cubicBezTo>
                  <a:cubicBezTo>
                    <a:pt x="60" y="108"/>
                    <a:pt x="36" y="108"/>
                    <a:pt x="1" y="13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5" name="Google Shape;1960;p30">
            <a:extLst>
              <a:ext uri="{FF2B5EF4-FFF2-40B4-BE49-F238E27FC236}">
                <a16:creationId xmlns:a16="http://schemas.microsoft.com/office/drawing/2014/main" id="{82057C94-4033-F280-6993-9C9A6271C46E}"/>
              </a:ext>
            </a:extLst>
          </p:cNvPr>
          <p:cNvGrpSpPr/>
          <p:nvPr/>
        </p:nvGrpSpPr>
        <p:grpSpPr>
          <a:xfrm>
            <a:off x="272855" y="1233222"/>
            <a:ext cx="1659855" cy="1544614"/>
            <a:chOff x="4103636" y="1310849"/>
            <a:chExt cx="2120311" cy="2125153"/>
          </a:xfrm>
        </p:grpSpPr>
        <p:sp>
          <p:nvSpPr>
            <p:cNvPr id="8576" name="Google Shape;1961;p30">
              <a:extLst>
                <a:ext uri="{FF2B5EF4-FFF2-40B4-BE49-F238E27FC236}">
                  <a16:creationId xmlns:a16="http://schemas.microsoft.com/office/drawing/2014/main" id="{2918EB55-869E-76DB-633C-0E55DFCC99F3}"/>
                </a:ext>
              </a:extLst>
            </p:cNvPr>
            <p:cNvSpPr/>
            <p:nvPr/>
          </p:nvSpPr>
          <p:spPr>
            <a:xfrm>
              <a:off x="5066911" y="2499213"/>
              <a:ext cx="418050" cy="242450"/>
            </a:xfrm>
            <a:custGeom>
              <a:avLst/>
              <a:gdLst/>
              <a:ahLst/>
              <a:cxnLst/>
              <a:rect l="l" t="t" r="r" b="b"/>
              <a:pathLst>
                <a:path w="14158" h="8211" extrusionOk="0">
                  <a:moveTo>
                    <a:pt x="4086" y="1"/>
                  </a:moveTo>
                  <a:cubicBezTo>
                    <a:pt x="3790" y="1"/>
                    <a:pt x="3495" y="66"/>
                    <a:pt x="3275" y="197"/>
                  </a:cubicBezTo>
                  <a:lnTo>
                    <a:pt x="1787" y="1055"/>
                  </a:lnTo>
                  <a:lnTo>
                    <a:pt x="346" y="1888"/>
                  </a:lnTo>
                  <a:cubicBezTo>
                    <a:pt x="120" y="2031"/>
                    <a:pt x="1" y="2210"/>
                    <a:pt x="1" y="2376"/>
                  </a:cubicBezTo>
                  <a:lnTo>
                    <a:pt x="1" y="2400"/>
                  </a:lnTo>
                  <a:lnTo>
                    <a:pt x="1" y="2436"/>
                  </a:lnTo>
                  <a:cubicBezTo>
                    <a:pt x="13" y="2436"/>
                    <a:pt x="13" y="2448"/>
                    <a:pt x="13" y="2460"/>
                  </a:cubicBezTo>
                  <a:lnTo>
                    <a:pt x="13" y="2495"/>
                  </a:lnTo>
                  <a:cubicBezTo>
                    <a:pt x="13" y="2495"/>
                    <a:pt x="25" y="2507"/>
                    <a:pt x="25" y="2519"/>
                  </a:cubicBezTo>
                  <a:cubicBezTo>
                    <a:pt x="25" y="2531"/>
                    <a:pt x="48" y="2531"/>
                    <a:pt x="48" y="2555"/>
                  </a:cubicBezTo>
                  <a:cubicBezTo>
                    <a:pt x="48" y="2555"/>
                    <a:pt x="60" y="2567"/>
                    <a:pt x="60" y="2579"/>
                  </a:cubicBezTo>
                  <a:cubicBezTo>
                    <a:pt x="60" y="2591"/>
                    <a:pt x="72" y="2591"/>
                    <a:pt x="72" y="2614"/>
                  </a:cubicBezTo>
                  <a:cubicBezTo>
                    <a:pt x="96" y="2614"/>
                    <a:pt x="96" y="2626"/>
                    <a:pt x="108" y="2638"/>
                  </a:cubicBezTo>
                  <a:cubicBezTo>
                    <a:pt x="108" y="2650"/>
                    <a:pt x="108" y="2650"/>
                    <a:pt x="120" y="2674"/>
                  </a:cubicBezTo>
                  <a:lnTo>
                    <a:pt x="156" y="2698"/>
                  </a:lnTo>
                  <a:lnTo>
                    <a:pt x="179" y="2733"/>
                  </a:lnTo>
                  <a:cubicBezTo>
                    <a:pt x="191" y="2733"/>
                    <a:pt x="215" y="2745"/>
                    <a:pt x="227" y="2757"/>
                  </a:cubicBezTo>
                  <a:cubicBezTo>
                    <a:pt x="239" y="2757"/>
                    <a:pt x="239" y="2769"/>
                    <a:pt x="251" y="2769"/>
                  </a:cubicBezTo>
                  <a:cubicBezTo>
                    <a:pt x="275" y="2793"/>
                    <a:pt x="298" y="2805"/>
                    <a:pt x="334" y="2817"/>
                  </a:cubicBezTo>
                  <a:lnTo>
                    <a:pt x="9300" y="7996"/>
                  </a:lnTo>
                  <a:lnTo>
                    <a:pt x="9395" y="8044"/>
                  </a:lnTo>
                  <a:cubicBezTo>
                    <a:pt x="9407" y="8044"/>
                    <a:pt x="9407" y="8055"/>
                    <a:pt x="9419" y="8055"/>
                  </a:cubicBezTo>
                  <a:cubicBezTo>
                    <a:pt x="9442" y="8067"/>
                    <a:pt x="9466" y="8067"/>
                    <a:pt x="9478" y="8091"/>
                  </a:cubicBezTo>
                  <a:cubicBezTo>
                    <a:pt x="9514" y="8103"/>
                    <a:pt x="9562" y="8115"/>
                    <a:pt x="9597" y="8127"/>
                  </a:cubicBezTo>
                  <a:cubicBezTo>
                    <a:pt x="9621" y="8151"/>
                    <a:pt x="9633" y="8151"/>
                    <a:pt x="9645" y="8151"/>
                  </a:cubicBezTo>
                  <a:cubicBezTo>
                    <a:pt x="9681" y="8151"/>
                    <a:pt x="9693" y="8163"/>
                    <a:pt x="9716" y="8163"/>
                  </a:cubicBezTo>
                  <a:cubicBezTo>
                    <a:pt x="9740" y="8175"/>
                    <a:pt x="9752" y="8175"/>
                    <a:pt x="9764" y="8175"/>
                  </a:cubicBezTo>
                  <a:cubicBezTo>
                    <a:pt x="9776" y="8186"/>
                    <a:pt x="9812" y="8186"/>
                    <a:pt x="9823" y="8186"/>
                  </a:cubicBezTo>
                  <a:cubicBezTo>
                    <a:pt x="9835" y="8210"/>
                    <a:pt x="9859" y="8210"/>
                    <a:pt x="9871" y="8210"/>
                  </a:cubicBezTo>
                  <a:lnTo>
                    <a:pt x="10335" y="8210"/>
                  </a:lnTo>
                  <a:cubicBezTo>
                    <a:pt x="10371" y="8210"/>
                    <a:pt x="10419" y="8210"/>
                    <a:pt x="10466" y="8186"/>
                  </a:cubicBezTo>
                  <a:cubicBezTo>
                    <a:pt x="10478" y="8175"/>
                    <a:pt x="10490" y="8175"/>
                    <a:pt x="10514" y="8175"/>
                  </a:cubicBezTo>
                  <a:cubicBezTo>
                    <a:pt x="10526" y="8175"/>
                    <a:pt x="10550" y="8163"/>
                    <a:pt x="10574" y="8163"/>
                  </a:cubicBezTo>
                  <a:cubicBezTo>
                    <a:pt x="10585" y="8163"/>
                    <a:pt x="10597" y="8151"/>
                    <a:pt x="10609" y="8151"/>
                  </a:cubicBezTo>
                  <a:cubicBezTo>
                    <a:pt x="10633" y="8151"/>
                    <a:pt x="10657" y="8127"/>
                    <a:pt x="10669" y="8127"/>
                  </a:cubicBezTo>
                  <a:cubicBezTo>
                    <a:pt x="10693" y="8127"/>
                    <a:pt x="10693" y="8115"/>
                    <a:pt x="10705" y="8115"/>
                  </a:cubicBezTo>
                  <a:cubicBezTo>
                    <a:pt x="10728" y="8115"/>
                    <a:pt x="10764" y="8103"/>
                    <a:pt x="10788" y="8091"/>
                  </a:cubicBezTo>
                  <a:cubicBezTo>
                    <a:pt x="10812" y="8091"/>
                    <a:pt x="10812" y="8067"/>
                    <a:pt x="10824" y="8067"/>
                  </a:cubicBezTo>
                  <a:cubicBezTo>
                    <a:pt x="10847" y="8055"/>
                    <a:pt x="10895" y="8032"/>
                    <a:pt x="10931" y="8008"/>
                  </a:cubicBezTo>
                  <a:lnTo>
                    <a:pt x="12371" y="7174"/>
                  </a:lnTo>
                  <a:lnTo>
                    <a:pt x="13860" y="6317"/>
                  </a:lnTo>
                  <a:cubicBezTo>
                    <a:pt x="13884" y="6305"/>
                    <a:pt x="13907" y="6281"/>
                    <a:pt x="13931" y="6270"/>
                  </a:cubicBezTo>
                  <a:lnTo>
                    <a:pt x="13943" y="6258"/>
                  </a:lnTo>
                  <a:cubicBezTo>
                    <a:pt x="13967" y="6258"/>
                    <a:pt x="13979" y="6246"/>
                    <a:pt x="13991" y="6222"/>
                  </a:cubicBezTo>
                  <a:lnTo>
                    <a:pt x="14003" y="6210"/>
                  </a:lnTo>
                  <a:lnTo>
                    <a:pt x="14038" y="6186"/>
                  </a:lnTo>
                  <a:lnTo>
                    <a:pt x="14050" y="6162"/>
                  </a:lnTo>
                  <a:lnTo>
                    <a:pt x="14086" y="6139"/>
                  </a:lnTo>
                  <a:cubicBezTo>
                    <a:pt x="14086" y="6127"/>
                    <a:pt x="14098" y="6127"/>
                    <a:pt x="14098" y="6103"/>
                  </a:cubicBezTo>
                  <a:cubicBezTo>
                    <a:pt x="14098" y="6103"/>
                    <a:pt x="14110" y="6091"/>
                    <a:pt x="14110" y="6079"/>
                  </a:cubicBezTo>
                  <a:cubicBezTo>
                    <a:pt x="14122" y="6067"/>
                    <a:pt x="14122" y="6067"/>
                    <a:pt x="14122" y="6043"/>
                  </a:cubicBezTo>
                  <a:cubicBezTo>
                    <a:pt x="14122" y="6043"/>
                    <a:pt x="14145" y="6031"/>
                    <a:pt x="14145" y="6020"/>
                  </a:cubicBezTo>
                  <a:lnTo>
                    <a:pt x="14145" y="5984"/>
                  </a:lnTo>
                  <a:cubicBezTo>
                    <a:pt x="14157" y="5984"/>
                    <a:pt x="14157" y="5972"/>
                    <a:pt x="14157" y="5960"/>
                  </a:cubicBezTo>
                  <a:lnTo>
                    <a:pt x="14157" y="5924"/>
                  </a:lnTo>
                  <a:lnTo>
                    <a:pt x="14157" y="5912"/>
                  </a:lnTo>
                  <a:cubicBezTo>
                    <a:pt x="14157" y="5734"/>
                    <a:pt x="14050" y="5555"/>
                    <a:pt x="13884" y="5377"/>
                  </a:cubicBezTo>
                  <a:lnTo>
                    <a:pt x="4906" y="197"/>
                  </a:lnTo>
                  <a:cubicBezTo>
                    <a:pt x="4680" y="66"/>
                    <a:pt x="4382" y="1"/>
                    <a:pt x="4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1962;p30">
              <a:extLst>
                <a:ext uri="{FF2B5EF4-FFF2-40B4-BE49-F238E27FC236}">
                  <a16:creationId xmlns:a16="http://schemas.microsoft.com/office/drawing/2014/main" id="{B0457C99-98A1-A246-84CB-CF89D1E70419}"/>
                </a:ext>
              </a:extLst>
            </p:cNvPr>
            <p:cNvSpPr/>
            <p:nvPr/>
          </p:nvSpPr>
          <p:spPr>
            <a:xfrm>
              <a:off x="5066557" y="2573238"/>
              <a:ext cx="418405" cy="184252"/>
            </a:xfrm>
            <a:custGeom>
              <a:avLst/>
              <a:gdLst/>
              <a:ahLst/>
              <a:cxnLst/>
              <a:rect l="l" t="t" r="r" b="b"/>
              <a:pathLst>
                <a:path w="14170" h="6240" extrusionOk="0">
                  <a:moveTo>
                    <a:pt x="1" y="0"/>
                  </a:moveTo>
                  <a:lnTo>
                    <a:pt x="1" y="429"/>
                  </a:lnTo>
                  <a:cubicBezTo>
                    <a:pt x="1" y="607"/>
                    <a:pt x="120" y="774"/>
                    <a:pt x="346" y="905"/>
                  </a:cubicBezTo>
                  <a:lnTo>
                    <a:pt x="9312" y="6084"/>
                  </a:lnTo>
                  <a:lnTo>
                    <a:pt x="9407" y="6132"/>
                  </a:lnTo>
                  <a:cubicBezTo>
                    <a:pt x="9419" y="6132"/>
                    <a:pt x="9419" y="6144"/>
                    <a:pt x="9431" y="6144"/>
                  </a:cubicBezTo>
                  <a:cubicBezTo>
                    <a:pt x="9466" y="6144"/>
                    <a:pt x="9478" y="6156"/>
                    <a:pt x="9490" y="6156"/>
                  </a:cubicBezTo>
                  <a:cubicBezTo>
                    <a:pt x="9526" y="6180"/>
                    <a:pt x="9574" y="6191"/>
                    <a:pt x="9609" y="6203"/>
                  </a:cubicBezTo>
                  <a:lnTo>
                    <a:pt x="9657" y="6203"/>
                  </a:lnTo>
                  <a:cubicBezTo>
                    <a:pt x="9693" y="6203"/>
                    <a:pt x="9705" y="6215"/>
                    <a:pt x="9728" y="6215"/>
                  </a:cubicBezTo>
                  <a:lnTo>
                    <a:pt x="9776" y="6215"/>
                  </a:lnTo>
                  <a:cubicBezTo>
                    <a:pt x="9788" y="6239"/>
                    <a:pt x="9824" y="6239"/>
                    <a:pt x="9835" y="6239"/>
                  </a:cubicBezTo>
                  <a:lnTo>
                    <a:pt x="10359" y="6239"/>
                  </a:lnTo>
                  <a:cubicBezTo>
                    <a:pt x="10407" y="6239"/>
                    <a:pt x="10443" y="6215"/>
                    <a:pt x="10490" y="6215"/>
                  </a:cubicBezTo>
                  <a:lnTo>
                    <a:pt x="10526" y="6215"/>
                  </a:lnTo>
                  <a:cubicBezTo>
                    <a:pt x="10538" y="6215"/>
                    <a:pt x="10562" y="6203"/>
                    <a:pt x="10586" y="6203"/>
                  </a:cubicBezTo>
                  <a:cubicBezTo>
                    <a:pt x="10597" y="6203"/>
                    <a:pt x="10609" y="6191"/>
                    <a:pt x="10621" y="6191"/>
                  </a:cubicBezTo>
                  <a:cubicBezTo>
                    <a:pt x="10645" y="6191"/>
                    <a:pt x="10669" y="6180"/>
                    <a:pt x="10681" y="6180"/>
                  </a:cubicBezTo>
                  <a:lnTo>
                    <a:pt x="10705" y="6180"/>
                  </a:lnTo>
                  <a:cubicBezTo>
                    <a:pt x="10705" y="6156"/>
                    <a:pt x="10717" y="6156"/>
                    <a:pt x="10717" y="6156"/>
                  </a:cubicBezTo>
                  <a:cubicBezTo>
                    <a:pt x="10740" y="6156"/>
                    <a:pt x="10776" y="6144"/>
                    <a:pt x="10800" y="6132"/>
                  </a:cubicBezTo>
                  <a:cubicBezTo>
                    <a:pt x="10824" y="6132"/>
                    <a:pt x="10824" y="6120"/>
                    <a:pt x="10836" y="6120"/>
                  </a:cubicBezTo>
                  <a:cubicBezTo>
                    <a:pt x="10859" y="6096"/>
                    <a:pt x="10907" y="6072"/>
                    <a:pt x="10943" y="6060"/>
                  </a:cubicBezTo>
                  <a:lnTo>
                    <a:pt x="12800" y="4965"/>
                  </a:lnTo>
                  <a:lnTo>
                    <a:pt x="13860" y="4358"/>
                  </a:lnTo>
                  <a:cubicBezTo>
                    <a:pt x="13860" y="4346"/>
                    <a:pt x="13872" y="4346"/>
                    <a:pt x="13872" y="4346"/>
                  </a:cubicBezTo>
                  <a:cubicBezTo>
                    <a:pt x="13884" y="4346"/>
                    <a:pt x="13884" y="4334"/>
                    <a:pt x="13896" y="4334"/>
                  </a:cubicBezTo>
                  <a:cubicBezTo>
                    <a:pt x="13919" y="4310"/>
                    <a:pt x="13931" y="4310"/>
                    <a:pt x="13943" y="4298"/>
                  </a:cubicBezTo>
                  <a:lnTo>
                    <a:pt x="13979" y="4275"/>
                  </a:lnTo>
                  <a:cubicBezTo>
                    <a:pt x="13979" y="4251"/>
                    <a:pt x="13991" y="4251"/>
                    <a:pt x="14003" y="4239"/>
                  </a:cubicBezTo>
                  <a:lnTo>
                    <a:pt x="14003" y="4227"/>
                  </a:lnTo>
                  <a:lnTo>
                    <a:pt x="14050" y="4179"/>
                  </a:lnTo>
                  <a:lnTo>
                    <a:pt x="14062" y="4167"/>
                  </a:lnTo>
                  <a:cubicBezTo>
                    <a:pt x="14062" y="4155"/>
                    <a:pt x="14074" y="4155"/>
                    <a:pt x="14074" y="4132"/>
                  </a:cubicBezTo>
                  <a:lnTo>
                    <a:pt x="14098" y="4120"/>
                  </a:lnTo>
                  <a:lnTo>
                    <a:pt x="14098" y="4108"/>
                  </a:lnTo>
                  <a:cubicBezTo>
                    <a:pt x="14110" y="4096"/>
                    <a:pt x="14110" y="4072"/>
                    <a:pt x="14122" y="4060"/>
                  </a:cubicBezTo>
                  <a:cubicBezTo>
                    <a:pt x="14122" y="4060"/>
                    <a:pt x="14134" y="4048"/>
                    <a:pt x="14134" y="4036"/>
                  </a:cubicBezTo>
                  <a:cubicBezTo>
                    <a:pt x="14157" y="4013"/>
                    <a:pt x="14157" y="4001"/>
                    <a:pt x="14157" y="4001"/>
                  </a:cubicBezTo>
                  <a:cubicBezTo>
                    <a:pt x="14169" y="4001"/>
                    <a:pt x="14169" y="3989"/>
                    <a:pt x="14169" y="3977"/>
                  </a:cubicBezTo>
                  <a:lnTo>
                    <a:pt x="14169" y="3941"/>
                  </a:lnTo>
                  <a:lnTo>
                    <a:pt x="14169" y="3917"/>
                  </a:lnTo>
                  <a:lnTo>
                    <a:pt x="14169" y="3882"/>
                  </a:lnTo>
                  <a:lnTo>
                    <a:pt x="14169" y="3393"/>
                  </a:lnTo>
                  <a:cubicBezTo>
                    <a:pt x="14169" y="3405"/>
                    <a:pt x="14169" y="3405"/>
                    <a:pt x="14157" y="3477"/>
                  </a:cubicBezTo>
                  <a:lnTo>
                    <a:pt x="14157" y="3501"/>
                  </a:lnTo>
                  <a:lnTo>
                    <a:pt x="14157" y="3524"/>
                  </a:lnTo>
                  <a:cubicBezTo>
                    <a:pt x="14134" y="3524"/>
                    <a:pt x="14134" y="3536"/>
                    <a:pt x="14134" y="3560"/>
                  </a:cubicBezTo>
                  <a:lnTo>
                    <a:pt x="14134" y="3584"/>
                  </a:lnTo>
                  <a:cubicBezTo>
                    <a:pt x="14134" y="3596"/>
                    <a:pt x="14122" y="3596"/>
                    <a:pt x="14122" y="3620"/>
                  </a:cubicBezTo>
                  <a:cubicBezTo>
                    <a:pt x="14110" y="3632"/>
                    <a:pt x="14110" y="3632"/>
                    <a:pt x="14110" y="3643"/>
                  </a:cubicBezTo>
                  <a:cubicBezTo>
                    <a:pt x="14110" y="3643"/>
                    <a:pt x="14098" y="3655"/>
                    <a:pt x="14098" y="3679"/>
                  </a:cubicBezTo>
                  <a:cubicBezTo>
                    <a:pt x="14098" y="3691"/>
                    <a:pt x="14074" y="3691"/>
                    <a:pt x="14074" y="3703"/>
                  </a:cubicBezTo>
                  <a:lnTo>
                    <a:pt x="14050" y="3739"/>
                  </a:lnTo>
                  <a:lnTo>
                    <a:pt x="14038" y="3751"/>
                  </a:lnTo>
                  <a:lnTo>
                    <a:pt x="14003" y="3774"/>
                  </a:lnTo>
                  <a:lnTo>
                    <a:pt x="13991" y="3798"/>
                  </a:lnTo>
                  <a:cubicBezTo>
                    <a:pt x="13979" y="3798"/>
                    <a:pt x="13955" y="3810"/>
                    <a:pt x="13943" y="3822"/>
                  </a:cubicBezTo>
                  <a:lnTo>
                    <a:pt x="13931" y="3834"/>
                  </a:lnTo>
                  <a:cubicBezTo>
                    <a:pt x="13919" y="3858"/>
                    <a:pt x="13884" y="3870"/>
                    <a:pt x="13860" y="3882"/>
                  </a:cubicBezTo>
                  <a:lnTo>
                    <a:pt x="12372" y="4751"/>
                  </a:lnTo>
                  <a:lnTo>
                    <a:pt x="10919" y="5584"/>
                  </a:lnTo>
                  <a:cubicBezTo>
                    <a:pt x="10895" y="5608"/>
                    <a:pt x="10859" y="5620"/>
                    <a:pt x="10824" y="5644"/>
                  </a:cubicBezTo>
                  <a:cubicBezTo>
                    <a:pt x="10824" y="5644"/>
                    <a:pt x="10800" y="5656"/>
                    <a:pt x="10788" y="5656"/>
                  </a:cubicBezTo>
                  <a:cubicBezTo>
                    <a:pt x="10764" y="5668"/>
                    <a:pt x="10728" y="5668"/>
                    <a:pt x="10705" y="5679"/>
                  </a:cubicBezTo>
                  <a:cubicBezTo>
                    <a:pt x="10681" y="5703"/>
                    <a:pt x="10681" y="5703"/>
                    <a:pt x="10669" y="5703"/>
                  </a:cubicBezTo>
                  <a:cubicBezTo>
                    <a:pt x="10657" y="5703"/>
                    <a:pt x="10621" y="5715"/>
                    <a:pt x="10609" y="5715"/>
                  </a:cubicBezTo>
                  <a:cubicBezTo>
                    <a:pt x="10597" y="5715"/>
                    <a:pt x="10586" y="5727"/>
                    <a:pt x="10562" y="5727"/>
                  </a:cubicBezTo>
                  <a:cubicBezTo>
                    <a:pt x="10550" y="5727"/>
                    <a:pt x="10526" y="5739"/>
                    <a:pt x="10502" y="5739"/>
                  </a:cubicBezTo>
                  <a:cubicBezTo>
                    <a:pt x="10490" y="5763"/>
                    <a:pt x="10478" y="5763"/>
                    <a:pt x="10467" y="5763"/>
                  </a:cubicBezTo>
                  <a:cubicBezTo>
                    <a:pt x="10419" y="5763"/>
                    <a:pt x="10371" y="5775"/>
                    <a:pt x="10324" y="5775"/>
                  </a:cubicBezTo>
                  <a:lnTo>
                    <a:pt x="9871" y="5775"/>
                  </a:lnTo>
                  <a:cubicBezTo>
                    <a:pt x="9847" y="5763"/>
                    <a:pt x="9835" y="5763"/>
                    <a:pt x="9824" y="5763"/>
                  </a:cubicBezTo>
                  <a:cubicBezTo>
                    <a:pt x="9812" y="5763"/>
                    <a:pt x="9776" y="5739"/>
                    <a:pt x="9764" y="5739"/>
                  </a:cubicBezTo>
                  <a:cubicBezTo>
                    <a:pt x="9752" y="5727"/>
                    <a:pt x="9728" y="5727"/>
                    <a:pt x="9716" y="5727"/>
                  </a:cubicBezTo>
                  <a:cubicBezTo>
                    <a:pt x="9693" y="5727"/>
                    <a:pt x="9669" y="5715"/>
                    <a:pt x="9645" y="5715"/>
                  </a:cubicBezTo>
                  <a:cubicBezTo>
                    <a:pt x="9633" y="5703"/>
                    <a:pt x="9609" y="5703"/>
                    <a:pt x="9597" y="5703"/>
                  </a:cubicBezTo>
                  <a:cubicBezTo>
                    <a:pt x="9550" y="5679"/>
                    <a:pt x="9526" y="5668"/>
                    <a:pt x="9478" y="5656"/>
                  </a:cubicBezTo>
                  <a:cubicBezTo>
                    <a:pt x="9466" y="5644"/>
                    <a:pt x="9431" y="5644"/>
                    <a:pt x="9419" y="5620"/>
                  </a:cubicBezTo>
                  <a:cubicBezTo>
                    <a:pt x="9407" y="5620"/>
                    <a:pt x="9407" y="5608"/>
                    <a:pt x="9395" y="5608"/>
                  </a:cubicBezTo>
                  <a:lnTo>
                    <a:pt x="9300" y="5560"/>
                  </a:lnTo>
                  <a:lnTo>
                    <a:pt x="322" y="381"/>
                  </a:lnTo>
                  <a:cubicBezTo>
                    <a:pt x="299" y="369"/>
                    <a:pt x="287" y="357"/>
                    <a:pt x="251" y="345"/>
                  </a:cubicBezTo>
                  <a:cubicBezTo>
                    <a:pt x="239" y="345"/>
                    <a:pt x="239" y="322"/>
                    <a:pt x="227" y="322"/>
                  </a:cubicBezTo>
                  <a:cubicBezTo>
                    <a:pt x="203" y="322"/>
                    <a:pt x="191" y="310"/>
                    <a:pt x="180" y="298"/>
                  </a:cubicBezTo>
                  <a:cubicBezTo>
                    <a:pt x="168" y="286"/>
                    <a:pt x="168" y="262"/>
                    <a:pt x="144" y="262"/>
                  </a:cubicBezTo>
                  <a:lnTo>
                    <a:pt x="120" y="238"/>
                  </a:lnTo>
                  <a:cubicBezTo>
                    <a:pt x="120" y="226"/>
                    <a:pt x="108" y="226"/>
                    <a:pt x="108" y="203"/>
                  </a:cubicBezTo>
                  <a:cubicBezTo>
                    <a:pt x="84" y="203"/>
                    <a:pt x="84" y="191"/>
                    <a:pt x="72" y="179"/>
                  </a:cubicBezTo>
                  <a:cubicBezTo>
                    <a:pt x="72" y="167"/>
                    <a:pt x="60" y="167"/>
                    <a:pt x="60" y="143"/>
                  </a:cubicBezTo>
                  <a:cubicBezTo>
                    <a:pt x="60" y="143"/>
                    <a:pt x="49" y="131"/>
                    <a:pt x="49" y="119"/>
                  </a:cubicBezTo>
                  <a:cubicBezTo>
                    <a:pt x="25" y="107"/>
                    <a:pt x="25" y="107"/>
                    <a:pt x="25" y="84"/>
                  </a:cubicBezTo>
                  <a:cubicBezTo>
                    <a:pt x="25" y="84"/>
                    <a:pt x="13" y="72"/>
                    <a:pt x="13" y="60"/>
                  </a:cubicBezTo>
                  <a:lnTo>
                    <a:pt x="13" y="24"/>
                  </a:lnTo>
                  <a:cubicBezTo>
                    <a:pt x="1" y="24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1963;p30">
              <a:extLst>
                <a:ext uri="{FF2B5EF4-FFF2-40B4-BE49-F238E27FC236}">
                  <a16:creationId xmlns:a16="http://schemas.microsoft.com/office/drawing/2014/main" id="{E6A5A8AA-CD78-F5CF-966D-31A76EC0354B}"/>
                </a:ext>
              </a:extLst>
            </p:cNvPr>
            <p:cNvSpPr/>
            <p:nvPr/>
          </p:nvSpPr>
          <p:spPr>
            <a:xfrm>
              <a:off x="5117551" y="2500364"/>
              <a:ext cx="367411" cy="219507"/>
            </a:xfrm>
            <a:custGeom>
              <a:avLst/>
              <a:gdLst/>
              <a:ahLst/>
              <a:cxnLst/>
              <a:rect l="l" t="t" r="r" b="b"/>
              <a:pathLst>
                <a:path w="12443" h="7434" extrusionOk="0">
                  <a:moveTo>
                    <a:pt x="2304" y="1"/>
                  </a:moveTo>
                  <a:cubicBezTo>
                    <a:pt x="2007" y="1"/>
                    <a:pt x="1709" y="69"/>
                    <a:pt x="1489" y="206"/>
                  </a:cubicBezTo>
                  <a:lnTo>
                    <a:pt x="0" y="1063"/>
                  </a:lnTo>
                  <a:lnTo>
                    <a:pt x="10609" y="7195"/>
                  </a:lnTo>
                  <a:lnTo>
                    <a:pt x="11026" y="7433"/>
                  </a:lnTo>
                  <a:lnTo>
                    <a:pt x="12085" y="6826"/>
                  </a:lnTo>
                  <a:cubicBezTo>
                    <a:pt x="12085" y="6826"/>
                    <a:pt x="12097" y="6826"/>
                    <a:pt x="12097" y="6814"/>
                  </a:cubicBezTo>
                  <a:cubicBezTo>
                    <a:pt x="12109" y="6814"/>
                    <a:pt x="12109" y="6802"/>
                    <a:pt x="12121" y="6802"/>
                  </a:cubicBezTo>
                  <a:cubicBezTo>
                    <a:pt x="12145" y="6778"/>
                    <a:pt x="12157" y="6778"/>
                    <a:pt x="12169" y="6766"/>
                  </a:cubicBezTo>
                  <a:lnTo>
                    <a:pt x="12204" y="6731"/>
                  </a:lnTo>
                  <a:cubicBezTo>
                    <a:pt x="12216" y="6719"/>
                    <a:pt x="12228" y="6719"/>
                    <a:pt x="12228" y="6707"/>
                  </a:cubicBezTo>
                  <a:lnTo>
                    <a:pt x="12228" y="6695"/>
                  </a:lnTo>
                  <a:lnTo>
                    <a:pt x="12276" y="6647"/>
                  </a:lnTo>
                  <a:lnTo>
                    <a:pt x="12288" y="6635"/>
                  </a:lnTo>
                  <a:cubicBezTo>
                    <a:pt x="12299" y="6612"/>
                    <a:pt x="12299" y="6612"/>
                    <a:pt x="12299" y="6600"/>
                  </a:cubicBezTo>
                  <a:lnTo>
                    <a:pt x="12323" y="6588"/>
                  </a:lnTo>
                  <a:lnTo>
                    <a:pt x="12323" y="6576"/>
                  </a:lnTo>
                  <a:cubicBezTo>
                    <a:pt x="12335" y="6552"/>
                    <a:pt x="12335" y="6540"/>
                    <a:pt x="12347" y="6528"/>
                  </a:cubicBezTo>
                  <a:cubicBezTo>
                    <a:pt x="12347" y="6516"/>
                    <a:pt x="12359" y="6492"/>
                    <a:pt x="12359" y="6492"/>
                  </a:cubicBezTo>
                  <a:cubicBezTo>
                    <a:pt x="12359" y="6481"/>
                    <a:pt x="12359" y="6481"/>
                    <a:pt x="12383" y="6469"/>
                  </a:cubicBezTo>
                  <a:cubicBezTo>
                    <a:pt x="12383" y="6457"/>
                    <a:pt x="12383" y="6433"/>
                    <a:pt x="12395" y="6433"/>
                  </a:cubicBezTo>
                  <a:lnTo>
                    <a:pt x="12395" y="6409"/>
                  </a:lnTo>
                  <a:lnTo>
                    <a:pt x="12395" y="6373"/>
                  </a:lnTo>
                  <a:lnTo>
                    <a:pt x="12395" y="6350"/>
                  </a:lnTo>
                  <a:lnTo>
                    <a:pt x="12395" y="5861"/>
                  </a:lnTo>
                  <a:lnTo>
                    <a:pt x="12442" y="5873"/>
                  </a:lnTo>
                  <a:cubicBezTo>
                    <a:pt x="12442" y="5695"/>
                    <a:pt x="12335" y="5516"/>
                    <a:pt x="12097" y="5385"/>
                  </a:cubicBezTo>
                  <a:lnTo>
                    <a:pt x="3120" y="206"/>
                  </a:lnTo>
                  <a:cubicBezTo>
                    <a:pt x="2899" y="69"/>
                    <a:pt x="2602" y="1"/>
                    <a:pt x="2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1964;p30">
              <a:extLst>
                <a:ext uri="{FF2B5EF4-FFF2-40B4-BE49-F238E27FC236}">
                  <a16:creationId xmlns:a16="http://schemas.microsoft.com/office/drawing/2014/main" id="{C2187C46-615D-940C-6258-2A1C3BD5ED04}"/>
                </a:ext>
              </a:extLst>
            </p:cNvPr>
            <p:cNvSpPr/>
            <p:nvPr/>
          </p:nvSpPr>
          <p:spPr>
            <a:xfrm>
              <a:off x="4892906" y="1758663"/>
              <a:ext cx="834979" cy="1076514"/>
            </a:xfrm>
            <a:custGeom>
              <a:avLst/>
              <a:gdLst/>
              <a:ahLst/>
              <a:cxnLst/>
              <a:rect l="l" t="t" r="r" b="b"/>
              <a:pathLst>
                <a:path w="28278" h="36458" extrusionOk="0">
                  <a:moveTo>
                    <a:pt x="1000" y="0"/>
                  </a:moveTo>
                  <a:cubicBezTo>
                    <a:pt x="977" y="0"/>
                    <a:pt x="965" y="0"/>
                    <a:pt x="953" y="24"/>
                  </a:cubicBezTo>
                  <a:cubicBezTo>
                    <a:pt x="941" y="24"/>
                    <a:pt x="917" y="24"/>
                    <a:pt x="905" y="36"/>
                  </a:cubicBezTo>
                  <a:cubicBezTo>
                    <a:pt x="893" y="36"/>
                    <a:pt x="881" y="48"/>
                    <a:pt x="857" y="48"/>
                  </a:cubicBezTo>
                  <a:lnTo>
                    <a:pt x="822" y="48"/>
                  </a:lnTo>
                  <a:cubicBezTo>
                    <a:pt x="798" y="48"/>
                    <a:pt x="786" y="60"/>
                    <a:pt x="774" y="60"/>
                  </a:cubicBezTo>
                  <a:lnTo>
                    <a:pt x="762" y="60"/>
                  </a:lnTo>
                  <a:cubicBezTo>
                    <a:pt x="738" y="60"/>
                    <a:pt x="738" y="60"/>
                    <a:pt x="727" y="84"/>
                  </a:cubicBezTo>
                  <a:cubicBezTo>
                    <a:pt x="715" y="84"/>
                    <a:pt x="703" y="96"/>
                    <a:pt x="703" y="96"/>
                  </a:cubicBezTo>
                  <a:cubicBezTo>
                    <a:pt x="679" y="96"/>
                    <a:pt x="667" y="108"/>
                    <a:pt x="655" y="108"/>
                  </a:cubicBezTo>
                  <a:cubicBezTo>
                    <a:pt x="286" y="334"/>
                    <a:pt x="48" y="798"/>
                    <a:pt x="48" y="1465"/>
                  </a:cubicBezTo>
                  <a:lnTo>
                    <a:pt x="0" y="18658"/>
                  </a:lnTo>
                  <a:cubicBezTo>
                    <a:pt x="0" y="19991"/>
                    <a:pt x="941" y="21610"/>
                    <a:pt x="2096" y="22289"/>
                  </a:cubicBezTo>
                  <a:lnTo>
                    <a:pt x="26146" y="36172"/>
                  </a:lnTo>
                  <a:cubicBezTo>
                    <a:pt x="26480" y="36365"/>
                    <a:pt x="26798" y="36458"/>
                    <a:pt x="27083" y="36458"/>
                  </a:cubicBezTo>
                  <a:cubicBezTo>
                    <a:pt x="27307" y="36458"/>
                    <a:pt x="27509" y="36401"/>
                    <a:pt x="27682" y="36291"/>
                  </a:cubicBezTo>
                  <a:cubicBezTo>
                    <a:pt x="27694" y="36291"/>
                    <a:pt x="27706" y="36279"/>
                    <a:pt x="27706" y="36279"/>
                  </a:cubicBezTo>
                  <a:cubicBezTo>
                    <a:pt x="27710" y="36283"/>
                    <a:pt x="27714" y="36284"/>
                    <a:pt x="27718" y="36284"/>
                  </a:cubicBezTo>
                  <a:cubicBezTo>
                    <a:pt x="27726" y="36284"/>
                    <a:pt x="27734" y="36279"/>
                    <a:pt x="27742" y="36279"/>
                  </a:cubicBezTo>
                  <a:cubicBezTo>
                    <a:pt x="27754" y="36255"/>
                    <a:pt x="27778" y="36255"/>
                    <a:pt x="27778" y="36243"/>
                  </a:cubicBezTo>
                  <a:lnTo>
                    <a:pt x="27801" y="36219"/>
                  </a:lnTo>
                  <a:lnTo>
                    <a:pt x="27837" y="36183"/>
                  </a:lnTo>
                  <a:lnTo>
                    <a:pt x="27861" y="36160"/>
                  </a:lnTo>
                  <a:lnTo>
                    <a:pt x="27897" y="36124"/>
                  </a:lnTo>
                  <a:cubicBezTo>
                    <a:pt x="27908" y="36112"/>
                    <a:pt x="27908" y="36100"/>
                    <a:pt x="27920" y="36100"/>
                  </a:cubicBezTo>
                  <a:lnTo>
                    <a:pt x="27932" y="36076"/>
                  </a:lnTo>
                  <a:lnTo>
                    <a:pt x="27956" y="36064"/>
                  </a:lnTo>
                  <a:cubicBezTo>
                    <a:pt x="27968" y="36053"/>
                    <a:pt x="27968" y="36041"/>
                    <a:pt x="27980" y="36041"/>
                  </a:cubicBezTo>
                  <a:cubicBezTo>
                    <a:pt x="27992" y="36017"/>
                    <a:pt x="27992" y="36005"/>
                    <a:pt x="28016" y="36005"/>
                  </a:cubicBezTo>
                  <a:cubicBezTo>
                    <a:pt x="28028" y="35993"/>
                    <a:pt x="28028" y="35981"/>
                    <a:pt x="28039" y="35957"/>
                  </a:cubicBezTo>
                  <a:cubicBezTo>
                    <a:pt x="28039" y="35945"/>
                    <a:pt x="28051" y="35933"/>
                    <a:pt x="28051" y="35933"/>
                  </a:cubicBezTo>
                  <a:cubicBezTo>
                    <a:pt x="28075" y="35922"/>
                    <a:pt x="28075" y="35898"/>
                    <a:pt x="28087" y="35886"/>
                  </a:cubicBezTo>
                  <a:cubicBezTo>
                    <a:pt x="28087" y="35874"/>
                    <a:pt x="28099" y="35874"/>
                    <a:pt x="28099" y="35862"/>
                  </a:cubicBezTo>
                  <a:lnTo>
                    <a:pt x="28099" y="35838"/>
                  </a:lnTo>
                  <a:cubicBezTo>
                    <a:pt x="28099" y="35826"/>
                    <a:pt x="28111" y="35814"/>
                    <a:pt x="28111" y="35802"/>
                  </a:cubicBezTo>
                  <a:cubicBezTo>
                    <a:pt x="28111" y="35779"/>
                    <a:pt x="28135" y="35767"/>
                    <a:pt x="28135" y="35755"/>
                  </a:cubicBezTo>
                  <a:cubicBezTo>
                    <a:pt x="28135" y="35743"/>
                    <a:pt x="28147" y="35719"/>
                    <a:pt x="28147" y="35707"/>
                  </a:cubicBezTo>
                  <a:cubicBezTo>
                    <a:pt x="28147" y="35695"/>
                    <a:pt x="28159" y="35683"/>
                    <a:pt x="28159" y="35660"/>
                  </a:cubicBezTo>
                  <a:cubicBezTo>
                    <a:pt x="28159" y="35648"/>
                    <a:pt x="28170" y="35636"/>
                    <a:pt x="28170" y="35600"/>
                  </a:cubicBezTo>
                  <a:lnTo>
                    <a:pt x="28170" y="35588"/>
                  </a:lnTo>
                  <a:cubicBezTo>
                    <a:pt x="28170" y="35576"/>
                    <a:pt x="28170" y="35576"/>
                    <a:pt x="28182" y="35564"/>
                  </a:cubicBezTo>
                  <a:cubicBezTo>
                    <a:pt x="28182" y="35541"/>
                    <a:pt x="28206" y="35517"/>
                    <a:pt x="28206" y="35505"/>
                  </a:cubicBezTo>
                  <a:lnTo>
                    <a:pt x="28206" y="35481"/>
                  </a:lnTo>
                  <a:lnTo>
                    <a:pt x="28206" y="35457"/>
                  </a:lnTo>
                  <a:cubicBezTo>
                    <a:pt x="28206" y="35445"/>
                    <a:pt x="28206" y="35410"/>
                    <a:pt x="28218" y="35398"/>
                  </a:cubicBezTo>
                  <a:lnTo>
                    <a:pt x="28218" y="35362"/>
                  </a:lnTo>
                  <a:lnTo>
                    <a:pt x="28218" y="35338"/>
                  </a:lnTo>
                  <a:cubicBezTo>
                    <a:pt x="28218" y="35326"/>
                    <a:pt x="28218" y="35291"/>
                    <a:pt x="28230" y="35267"/>
                  </a:cubicBezTo>
                  <a:lnTo>
                    <a:pt x="28230" y="35243"/>
                  </a:lnTo>
                  <a:lnTo>
                    <a:pt x="28230" y="35219"/>
                  </a:lnTo>
                  <a:lnTo>
                    <a:pt x="28230" y="35148"/>
                  </a:lnTo>
                  <a:lnTo>
                    <a:pt x="28230" y="35124"/>
                  </a:lnTo>
                  <a:lnTo>
                    <a:pt x="28230" y="35100"/>
                  </a:lnTo>
                  <a:lnTo>
                    <a:pt x="28230" y="34981"/>
                  </a:lnTo>
                  <a:lnTo>
                    <a:pt x="28278" y="17788"/>
                  </a:lnTo>
                  <a:cubicBezTo>
                    <a:pt x="28278" y="17717"/>
                    <a:pt x="28278" y="17622"/>
                    <a:pt x="28266" y="17550"/>
                  </a:cubicBezTo>
                  <a:lnTo>
                    <a:pt x="28266" y="17538"/>
                  </a:lnTo>
                  <a:cubicBezTo>
                    <a:pt x="28266" y="17467"/>
                    <a:pt x="28242" y="17372"/>
                    <a:pt x="28230" y="17288"/>
                  </a:cubicBezTo>
                  <a:cubicBezTo>
                    <a:pt x="28218" y="17193"/>
                    <a:pt x="28206" y="17122"/>
                    <a:pt x="28182" y="17026"/>
                  </a:cubicBezTo>
                  <a:lnTo>
                    <a:pt x="28182" y="17003"/>
                  </a:lnTo>
                  <a:cubicBezTo>
                    <a:pt x="28170" y="16931"/>
                    <a:pt x="28147" y="16836"/>
                    <a:pt x="28123" y="16764"/>
                  </a:cubicBezTo>
                  <a:lnTo>
                    <a:pt x="28123" y="16753"/>
                  </a:lnTo>
                  <a:cubicBezTo>
                    <a:pt x="28099" y="16657"/>
                    <a:pt x="28063" y="16586"/>
                    <a:pt x="28039" y="16491"/>
                  </a:cubicBezTo>
                  <a:lnTo>
                    <a:pt x="28039" y="16479"/>
                  </a:lnTo>
                  <a:cubicBezTo>
                    <a:pt x="28004" y="16407"/>
                    <a:pt x="27980" y="16312"/>
                    <a:pt x="27932" y="16241"/>
                  </a:cubicBezTo>
                  <a:lnTo>
                    <a:pt x="27932" y="16229"/>
                  </a:lnTo>
                  <a:cubicBezTo>
                    <a:pt x="27908" y="16157"/>
                    <a:pt x="27861" y="16062"/>
                    <a:pt x="27813" y="15991"/>
                  </a:cubicBezTo>
                  <a:cubicBezTo>
                    <a:pt x="27813" y="15991"/>
                    <a:pt x="27813" y="15979"/>
                    <a:pt x="27801" y="15979"/>
                  </a:cubicBezTo>
                  <a:cubicBezTo>
                    <a:pt x="27766" y="15919"/>
                    <a:pt x="27730" y="15836"/>
                    <a:pt x="27694" y="15776"/>
                  </a:cubicBezTo>
                  <a:cubicBezTo>
                    <a:pt x="27682" y="15764"/>
                    <a:pt x="27682" y="15752"/>
                    <a:pt x="27670" y="15717"/>
                  </a:cubicBezTo>
                  <a:cubicBezTo>
                    <a:pt x="27635" y="15681"/>
                    <a:pt x="27623" y="15645"/>
                    <a:pt x="27587" y="15598"/>
                  </a:cubicBezTo>
                  <a:lnTo>
                    <a:pt x="27504" y="15467"/>
                  </a:lnTo>
                  <a:cubicBezTo>
                    <a:pt x="27456" y="15395"/>
                    <a:pt x="27408" y="15324"/>
                    <a:pt x="27349" y="15264"/>
                  </a:cubicBezTo>
                  <a:lnTo>
                    <a:pt x="27170" y="15038"/>
                  </a:lnTo>
                  <a:cubicBezTo>
                    <a:pt x="27111" y="14967"/>
                    <a:pt x="27051" y="14907"/>
                    <a:pt x="26992" y="14824"/>
                  </a:cubicBezTo>
                  <a:lnTo>
                    <a:pt x="26980" y="14812"/>
                  </a:lnTo>
                  <a:lnTo>
                    <a:pt x="26801" y="14633"/>
                  </a:lnTo>
                  <a:lnTo>
                    <a:pt x="26789" y="14621"/>
                  </a:lnTo>
                  <a:cubicBezTo>
                    <a:pt x="26730" y="14562"/>
                    <a:pt x="26670" y="14514"/>
                    <a:pt x="26611" y="14467"/>
                  </a:cubicBezTo>
                  <a:lnTo>
                    <a:pt x="26599" y="14455"/>
                  </a:lnTo>
                  <a:cubicBezTo>
                    <a:pt x="26539" y="14407"/>
                    <a:pt x="26480" y="14347"/>
                    <a:pt x="26396" y="14312"/>
                  </a:cubicBezTo>
                  <a:cubicBezTo>
                    <a:pt x="26396" y="14312"/>
                    <a:pt x="26384" y="14312"/>
                    <a:pt x="26384" y="14288"/>
                  </a:cubicBezTo>
                  <a:cubicBezTo>
                    <a:pt x="26313" y="14252"/>
                    <a:pt x="26254" y="14205"/>
                    <a:pt x="26182" y="14157"/>
                  </a:cubicBezTo>
                  <a:lnTo>
                    <a:pt x="2131" y="274"/>
                  </a:lnTo>
                  <a:lnTo>
                    <a:pt x="2036" y="227"/>
                  </a:lnTo>
                  <a:cubicBezTo>
                    <a:pt x="2036" y="227"/>
                    <a:pt x="2024" y="227"/>
                    <a:pt x="2024" y="215"/>
                  </a:cubicBezTo>
                  <a:cubicBezTo>
                    <a:pt x="2012" y="215"/>
                    <a:pt x="1989" y="203"/>
                    <a:pt x="1989" y="203"/>
                  </a:cubicBezTo>
                  <a:cubicBezTo>
                    <a:pt x="1977" y="179"/>
                    <a:pt x="1965" y="179"/>
                    <a:pt x="1953" y="167"/>
                  </a:cubicBezTo>
                  <a:cubicBezTo>
                    <a:pt x="1953" y="167"/>
                    <a:pt x="1929" y="167"/>
                    <a:pt x="1929" y="155"/>
                  </a:cubicBezTo>
                  <a:cubicBezTo>
                    <a:pt x="1917" y="155"/>
                    <a:pt x="1905" y="143"/>
                    <a:pt x="1893" y="143"/>
                  </a:cubicBezTo>
                  <a:cubicBezTo>
                    <a:pt x="1870" y="120"/>
                    <a:pt x="1846" y="120"/>
                    <a:pt x="1834" y="108"/>
                  </a:cubicBezTo>
                  <a:cubicBezTo>
                    <a:pt x="1810" y="108"/>
                    <a:pt x="1798" y="96"/>
                    <a:pt x="1786" y="96"/>
                  </a:cubicBezTo>
                  <a:cubicBezTo>
                    <a:pt x="1774" y="96"/>
                    <a:pt x="1750" y="84"/>
                    <a:pt x="1739" y="84"/>
                  </a:cubicBezTo>
                  <a:cubicBezTo>
                    <a:pt x="1727" y="84"/>
                    <a:pt x="1715" y="60"/>
                    <a:pt x="1691" y="60"/>
                  </a:cubicBezTo>
                  <a:cubicBezTo>
                    <a:pt x="1679" y="60"/>
                    <a:pt x="1667" y="48"/>
                    <a:pt x="1655" y="48"/>
                  </a:cubicBezTo>
                  <a:lnTo>
                    <a:pt x="1631" y="48"/>
                  </a:lnTo>
                  <a:cubicBezTo>
                    <a:pt x="1619" y="48"/>
                    <a:pt x="1608" y="36"/>
                    <a:pt x="1596" y="36"/>
                  </a:cubicBezTo>
                  <a:cubicBezTo>
                    <a:pt x="1572" y="36"/>
                    <a:pt x="1560" y="36"/>
                    <a:pt x="1560" y="24"/>
                  </a:cubicBezTo>
                  <a:lnTo>
                    <a:pt x="1548" y="24"/>
                  </a:lnTo>
                  <a:cubicBezTo>
                    <a:pt x="1536" y="24"/>
                    <a:pt x="1512" y="24"/>
                    <a:pt x="1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1965;p30">
              <a:extLst>
                <a:ext uri="{FF2B5EF4-FFF2-40B4-BE49-F238E27FC236}">
                  <a16:creationId xmlns:a16="http://schemas.microsoft.com/office/drawing/2014/main" id="{72F7CC6E-B462-356D-7B8F-D0F415D082F7}"/>
                </a:ext>
              </a:extLst>
            </p:cNvPr>
            <p:cNvSpPr/>
            <p:nvPr/>
          </p:nvSpPr>
          <p:spPr>
            <a:xfrm>
              <a:off x="4913988" y="1750573"/>
              <a:ext cx="834979" cy="1085992"/>
            </a:xfrm>
            <a:custGeom>
              <a:avLst/>
              <a:gdLst/>
              <a:ahLst/>
              <a:cxnLst/>
              <a:rect l="l" t="t" r="r" b="b"/>
              <a:pathLst>
                <a:path w="28278" h="36779" extrusionOk="0">
                  <a:moveTo>
                    <a:pt x="1132" y="1"/>
                  </a:moveTo>
                  <a:cubicBezTo>
                    <a:pt x="1108" y="1"/>
                    <a:pt x="1072" y="13"/>
                    <a:pt x="1025" y="13"/>
                  </a:cubicBezTo>
                  <a:lnTo>
                    <a:pt x="1013" y="13"/>
                  </a:lnTo>
                  <a:cubicBezTo>
                    <a:pt x="965" y="24"/>
                    <a:pt x="929" y="24"/>
                    <a:pt x="882" y="36"/>
                  </a:cubicBezTo>
                  <a:lnTo>
                    <a:pt x="870" y="36"/>
                  </a:lnTo>
                  <a:cubicBezTo>
                    <a:pt x="846" y="36"/>
                    <a:pt x="822" y="60"/>
                    <a:pt x="810" y="72"/>
                  </a:cubicBezTo>
                  <a:cubicBezTo>
                    <a:pt x="786" y="72"/>
                    <a:pt x="786" y="72"/>
                    <a:pt x="775" y="84"/>
                  </a:cubicBezTo>
                  <a:cubicBezTo>
                    <a:pt x="751" y="96"/>
                    <a:pt x="715" y="120"/>
                    <a:pt x="703" y="132"/>
                  </a:cubicBezTo>
                  <a:lnTo>
                    <a:pt x="1" y="536"/>
                  </a:lnTo>
                  <a:cubicBezTo>
                    <a:pt x="13" y="536"/>
                    <a:pt x="36" y="513"/>
                    <a:pt x="48" y="513"/>
                  </a:cubicBezTo>
                  <a:cubicBezTo>
                    <a:pt x="60" y="513"/>
                    <a:pt x="72" y="501"/>
                    <a:pt x="72" y="501"/>
                  </a:cubicBezTo>
                  <a:cubicBezTo>
                    <a:pt x="96" y="501"/>
                    <a:pt x="96" y="489"/>
                    <a:pt x="108" y="489"/>
                  </a:cubicBezTo>
                  <a:lnTo>
                    <a:pt x="120" y="489"/>
                  </a:lnTo>
                  <a:cubicBezTo>
                    <a:pt x="132" y="489"/>
                    <a:pt x="155" y="477"/>
                    <a:pt x="167" y="477"/>
                  </a:cubicBezTo>
                  <a:lnTo>
                    <a:pt x="215" y="477"/>
                  </a:lnTo>
                  <a:cubicBezTo>
                    <a:pt x="227" y="477"/>
                    <a:pt x="239" y="453"/>
                    <a:pt x="251" y="453"/>
                  </a:cubicBezTo>
                  <a:cubicBezTo>
                    <a:pt x="274" y="453"/>
                    <a:pt x="286" y="453"/>
                    <a:pt x="298" y="441"/>
                  </a:cubicBezTo>
                  <a:cubicBezTo>
                    <a:pt x="310" y="441"/>
                    <a:pt x="334" y="441"/>
                    <a:pt x="346" y="429"/>
                  </a:cubicBezTo>
                  <a:lnTo>
                    <a:pt x="846" y="429"/>
                  </a:lnTo>
                  <a:cubicBezTo>
                    <a:pt x="870" y="429"/>
                    <a:pt x="882" y="429"/>
                    <a:pt x="894" y="441"/>
                  </a:cubicBezTo>
                  <a:lnTo>
                    <a:pt x="905" y="441"/>
                  </a:lnTo>
                  <a:cubicBezTo>
                    <a:pt x="929" y="441"/>
                    <a:pt x="941" y="441"/>
                    <a:pt x="941" y="453"/>
                  </a:cubicBezTo>
                  <a:cubicBezTo>
                    <a:pt x="953" y="453"/>
                    <a:pt x="965" y="453"/>
                    <a:pt x="989" y="477"/>
                  </a:cubicBezTo>
                  <a:lnTo>
                    <a:pt x="1001" y="477"/>
                  </a:lnTo>
                  <a:cubicBezTo>
                    <a:pt x="1013" y="477"/>
                    <a:pt x="1025" y="489"/>
                    <a:pt x="1048" y="489"/>
                  </a:cubicBezTo>
                  <a:cubicBezTo>
                    <a:pt x="1060" y="489"/>
                    <a:pt x="1072" y="501"/>
                    <a:pt x="1084" y="501"/>
                  </a:cubicBezTo>
                  <a:cubicBezTo>
                    <a:pt x="1108" y="501"/>
                    <a:pt x="1120" y="513"/>
                    <a:pt x="1132" y="513"/>
                  </a:cubicBezTo>
                  <a:cubicBezTo>
                    <a:pt x="1144" y="513"/>
                    <a:pt x="1167" y="536"/>
                    <a:pt x="1179" y="536"/>
                  </a:cubicBezTo>
                  <a:cubicBezTo>
                    <a:pt x="1191" y="548"/>
                    <a:pt x="1227" y="548"/>
                    <a:pt x="1239" y="560"/>
                  </a:cubicBezTo>
                  <a:cubicBezTo>
                    <a:pt x="1251" y="560"/>
                    <a:pt x="1263" y="572"/>
                    <a:pt x="1286" y="572"/>
                  </a:cubicBezTo>
                  <a:cubicBezTo>
                    <a:pt x="1286" y="572"/>
                    <a:pt x="1298" y="572"/>
                    <a:pt x="1298" y="596"/>
                  </a:cubicBezTo>
                  <a:cubicBezTo>
                    <a:pt x="1310" y="608"/>
                    <a:pt x="1322" y="608"/>
                    <a:pt x="1346" y="620"/>
                  </a:cubicBezTo>
                  <a:cubicBezTo>
                    <a:pt x="1358" y="620"/>
                    <a:pt x="1370" y="632"/>
                    <a:pt x="1370" y="632"/>
                  </a:cubicBezTo>
                  <a:cubicBezTo>
                    <a:pt x="1370" y="632"/>
                    <a:pt x="1382" y="632"/>
                    <a:pt x="1382" y="655"/>
                  </a:cubicBezTo>
                  <a:lnTo>
                    <a:pt x="1477" y="691"/>
                  </a:lnTo>
                  <a:lnTo>
                    <a:pt x="25528" y="14586"/>
                  </a:lnTo>
                  <a:cubicBezTo>
                    <a:pt x="25599" y="14621"/>
                    <a:pt x="25659" y="14669"/>
                    <a:pt x="25730" y="14717"/>
                  </a:cubicBezTo>
                  <a:cubicBezTo>
                    <a:pt x="25730" y="14717"/>
                    <a:pt x="25754" y="14717"/>
                    <a:pt x="25754" y="14729"/>
                  </a:cubicBezTo>
                  <a:cubicBezTo>
                    <a:pt x="25813" y="14776"/>
                    <a:pt x="25885" y="14824"/>
                    <a:pt x="25944" y="14883"/>
                  </a:cubicBezTo>
                  <a:lnTo>
                    <a:pt x="25956" y="14895"/>
                  </a:lnTo>
                  <a:cubicBezTo>
                    <a:pt x="26016" y="14943"/>
                    <a:pt x="26075" y="15002"/>
                    <a:pt x="26135" y="15038"/>
                  </a:cubicBezTo>
                  <a:lnTo>
                    <a:pt x="26147" y="15062"/>
                  </a:lnTo>
                  <a:lnTo>
                    <a:pt x="26325" y="15241"/>
                  </a:lnTo>
                  <a:lnTo>
                    <a:pt x="26349" y="15253"/>
                  </a:lnTo>
                  <a:cubicBezTo>
                    <a:pt x="26409" y="15312"/>
                    <a:pt x="26468" y="15383"/>
                    <a:pt x="26528" y="15455"/>
                  </a:cubicBezTo>
                  <a:lnTo>
                    <a:pt x="26706" y="15681"/>
                  </a:lnTo>
                  <a:cubicBezTo>
                    <a:pt x="26742" y="15753"/>
                    <a:pt x="26802" y="15812"/>
                    <a:pt x="26849" y="15895"/>
                  </a:cubicBezTo>
                  <a:lnTo>
                    <a:pt x="26944" y="16026"/>
                  </a:lnTo>
                  <a:cubicBezTo>
                    <a:pt x="26968" y="16074"/>
                    <a:pt x="26980" y="16098"/>
                    <a:pt x="27016" y="16145"/>
                  </a:cubicBezTo>
                  <a:cubicBezTo>
                    <a:pt x="27028" y="16157"/>
                    <a:pt x="27028" y="16169"/>
                    <a:pt x="27040" y="16205"/>
                  </a:cubicBezTo>
                  <a:cubicBezTo>
                    <a:pt x="27075" y="16265"/>
                    <a:pt x="27123" y="16336"/>
                    <a:pt x="27147" y="16395"/>
                  </a:cubicBezTo>
                  <a:cubicBezTo>
                    <a:pt x="27147" y="16395"/>
                    <a:pt x="27147" y="16407"/>
                    <a:pt x="27159" y="16407"/>
                  </a:cubicBezTo>
                  <a:cubicBezTo>
                    <a:pt x="27206" y="16491"/>
                    <a:pt x="27242" y="16574"/>
                    <a:pt x="27278" y="16646"/>
                  </a:cubicBezTo>
                  <a:lnTo>
                    <a:pt x="27278" y="16669"/>
                  </a:lnTo>
                  <a:cubicBezTo>
                    <a:pt x="27314" y="16741"/>
                    <a:pt x="27361" y="16824"/>
                    <a:pt x="27385" y="16907"/>
                  </a:cubicBezTo>
                  <a:lnTo>
                    <a:pt x="27385" y="16919"/>
                  </a:lnTo>
                  <a:cubicBezTo>
                    <a:pt x="27421" y="17003"/>
                    <a:pt x="27445" y="17086"/>
                    <a:pt x="27480" y="17169"/>
                  </a:cubicBezTo>
                  <a:lnTo>
                    <a:pt x="27480" y="17181"/>
                  </a:lnTo>
                  <a:cubicBezTo>
                    <a:pt x="27504" y="17265"/>
                    <a:pt x="27516" y="17348"/>
                    <a:pt x="27540" y="17419"/>
                  </a:cubicBezTo>
                  <a:lnTo>
                    <a:pt x="27540" y="17455"/>
                  </a:lnTo>
                  <a:cubicBezTo>
                    <a:pt x="27552" y="17538"/>
                    <a:pt x="27564" y="17622"/>
                    <a:pt x="27575" y="17705"/>
                  </a:cubicBezTo>
                  <a:cubicBezTo>
                    <a:pt x="27599" y="17800"/>
                    <a:pt x="27611" y="17872"/>
                    <a:pt x="27611" y="17955"/>
                  </a:cubicBezTo>
                  <a:lnTo>
                    <a:pt x="27611" y="17979"/>
                  </a:lnTo>
                  <a:lnTo>
                    <a:pt x="27611" y="18098"/>
                  </a:lnTo>
                  <a:lnTo>
                    <a:pt x="27611" y="18110"/>
                  </a:lnTo>
                  <a:lnTo>
                    <a:pt x="27611" y="18229"/>
                  </a:lnTo>
                  <a:lnTo>
                    <a:pt x="27564" y="35422"/>
                  </a:lnTo>
                  <a:lnTo>
                    <a:pt x="27564" y="35541"/>
                  </a:lnTo>
                  <a:lnTo>
                    <a:pt x="27564" y="35565"/>
                  </a:lnTo>
                  <a:lnTo>
                    <a:pt x="27564" y="35576"/>
                  </a:lnTo>
                  <a:lnTo>
                    <a:pt x="27564" y="35660"/>
                  </a:lnTo>
                  <a:lnTo>
                    <a:pt x="27564" y="35684"/>
                  </a:lnTo>
                  <a:lnTo>
                    <a:pt x="27564" y="35695"/>
                  </a:lnTo>
                  <a:cubicBezTo>
                    <a:pt x="27564" y="35731"/>
                    <a:pt x="27564" y="35743"/>
                    <a:pt x="27552" y="35779"/>
                  </a:cubicBezTo>
                  <a:lnTo>
                    <a:pt x="27552" y="35803"/>
                  </a:lnTo>
                  <a:lnTo>
                    <a:pt x="27552" y="35838"/>
                  </a:lnTo>
                  <a:cubicBezTo>
                    <a:pt x="27552" y="35850"/>
                    <a:pt x="27552" y="35874"/>
                    <a:pt x="27540" y="35898"/>
                  </a:cubicBezTo>
                  <a:lnTo>
                    <a:pt x="27540" y="35922"/>
                  </a:lnTo>
                  <a:lnTo>
                    <a:pt x="27540" y="35934"/>
                  </a:lnTo>
                  <a:cubicBezTo>
                    <a:pt x="27540" y="35957"/>
                    <a:pt x="27516" y="35981"/>
                    <a:pt x="27516" y="35993"/>
                  </a:cubicBezTo>
                  <a:cubicBezTo>
                    <a:pt x="27516" y="36017"/>
                    <a:pt x="27516" y="36017"/>
                    <a:pt x="27504" y="36029"/>
                  </a:cubicBezTo>
                  <a:lnTo>
                    <a:pt x="27504" y="36041"/>
                  </a:lnTo>
                  <a:cubicBezTo>
                    <a:pt x="27504" y="36053"/>
                    <a:pt x="27492" y="36076"/>
                    <a:pt x="27492" y="36100"/>
                  </a:cubicBezTo>
                  <a:cubicBezTo>
                    <a:pt x="27492" y="36112"/>
                    <a:pt x="27480" y="36136"/>
                    <a:pt x="27480" y="36148"/>
                  </a:cubicBezTo>
                  <a:cubicBezTo>
                    <a:pt x="27480" y="36160"/>
                    <a:pt x="27456" y="36172"/>
                    <a:pt x="27456" y="36196"/>
                  </a:cubicBezTo>
                  <a:cubicBezTo>
                    <a:pt x="27456" y="36207"/>
                    <a:pt x="27445" y="36219"/>
                    <a:pt x="27445" y="36231"/>
                  </a:cubicBezTo>
                  <a:cubicBezTo>
                    <a:pt x="27445" y="36255"/>
                    <a:pt x="27433" y="36267"/>
                    <a:pt x="27433" y="36279"/>
                  </a:cubicBezTo>
                  <a:lnTo>
                    <a:pt x="27433" y="36291"/>
                  </a:lnTo>
                  <a:cubicBezTo>
                    <a:pt x="27433" y="36315"/>
                    <a:pt x="27421" y="36315"/>
                    <a:pt x="27421" y="36327"/>
                  </a:cubicBezTo>
                  <a:cubicBezTo>
                    <a:pt x="27421" y="36338"/>
                    <a:pt x="27397" y="36350"/>
                    <a:pt x="27385" y="36374"/>
                  </a:cubicBezTo>
                  <a:cubicBezTo>
                    <a:pt x="27385" y="36386"/>
                    <a:pt x="27373" y="36398"/>
                    <a:pt x="27373" y="36398"/>
                  </a:cubicBezTo>
                  <a:cubicBezTo>
                    <a:pt x="27361" y="36410"/>
                    <a:pt x="27361" y="36434"/>
                    <a:pt x="27337" y="36446"/>
                  </a:cubicBezTo>
                  <a:cubicBezTo>
                    <a:pt x="27325" y="36457"/>
                    <a:pt x="27325" y="36469"/>
                    <a:pt x="27314" y="36469"/>
                  </a:cubicBezTo>
                  <a:cubicBezTo>
                    <a:pt x="27302" y="36493"/>
                    <a:pt x="27302" y="36505"/>
                    <a:pt x="27278" y="36505"/>
                  </a:cubicBezTo>
                  <a:lnTo>
                    <a:pt x="27266" y="36517"/>
                  </a:lnTo>
                  <a:lnTo>
                    <a:pt x="27254" y="36529"/>
                  </a:lnTo>
                  <a:cubicBezTo>
                    <a:pt x="27242" y="36553"/>
                    <a:pt x="27242" y="36565"/>
                    <a:pt x="27218" y="36565"/>
                  </a:cubicBezTo>
                  <a:lnTo>
                    <a:pt x="27194" y="36588"/>
                  </a:lnTo>
                  <a:lnTo>
                    <a:pt x="27159" y="36624"/>
                  </a:lnTo>
                  <a:lnTo>
                    <a:pt x="27135" y="36660"/>
                  </a:lnTo>
                  <a:lnTo>
                    <a:pt x="27099" y="36684"/>
                  </a:lnTo>
                  <a:lnTo>
                    <a:pt x="27087" y="36696"/>
                  </a:lnTo>
                  <a:cubicBezTo>
                    <a:pt x="27087" y="36696"/>
                    <a:pt x="27075" y="36696"/>
                    <a:pt x="27075" y="36719"/>
                  </a:cubicBezTo>
                  <a:cubicBezTo>
                    <a:pt x="27064" y="36731"/>
                    <a:pt x="27040" y="36731"/>
                    <a:pt x="27040" y="36743"/>
                  </a:cubicBezTo>
                  <a:cubicBezTo>
                    <a:pt x="27038" y="36744"/>
                    <a:pt x="27037" y="36746"/>
                    <a:pt x="27036" y="36747"/>
                  </a:cubicBezTo>
                  <a:lnTo>
                    <a:pt x="27036" y="36747"/>
                  </a:lnTo>
                  <a:lnTo>
                    <a:pt x="27683" y="36374"/>
                  </a:lnTo>
                  <a:cubicBezTo>
                    <a:pt x="27718" y="36362"/>
                    <a:pt x="27742" y="36327"/>
                    <a:pt x="27778" y="36315"/>
                  </a:cubicBezTo>
                  <a:lnTo>
                    <a:pt x="27790" y="36303"/>
                  </a:lnTo>
                  <a:cubicBezTo>
                    <a:pt x="27814" y="36267"/>
                    <a:pt x="27849" y="36255"/>
                    <a:pt x="27873" y="36219"/>
                  </a:cubicBezTo>
                  <a:lnTo>
                    <a:pt x="27956" y="36148"/>
                  </a:lnTo>
                  <a:lnTo>
                    <a:pt x="27968" y="36136"/>
                  </a:lnTo>
                  <a:cubicBezTo>
                    <a:pt x="27992" y="36100"/>
                    <a:pt x="28016" y="36076"/>
                    <a:pt x="28040" y="36041"/>
                  </a:cubicBezTo>
                  <a:cubicBezTo>
                    <a:pt x="28076" y="36005"/>
                    <a:pt x="28087" y="35957"/>
                    <a:pt x="28111" y="35910"/>
                  </a:cubicBezTo>
                  <a:cubicBezTo>
                    <a:pt x="28135" y="35886"/>
                    <a:pt x="28147" y="35838"/>
                    <a:pt x="28159" y="35803"/>
                  </a:cubicBezTo>
                  <a:lnTo>
                    <a:pt x="28159" y="35791"/>
                  </a:lnTo>
                  <a:cubicBezTo>
                    <a:pt x="28159" y="35779"/>
                    <a:pt x="28159" y="35779"/>
                    <a:pt x="28171" y="35767"/>
                  </a:cubicBezTo>
                  <a:cubicBezTo>
                    <a:pt x="28195" y="35743"/>
                    <a:pt x="28195" y="35719"/>
                    <a:pt x="28195" y="35707"/>
                  </a:cubicBezTo>
                  <a:lnTo>
                    <a:pt x="28195" y="35684"/>
                  </a:lnTo>
                  <a:cubicBezTo>
                    <a:pt x="28195" y="35672"/>
                    <a:pt x="28195" y="35672"/>
                    <a:pt x="28207" y="35660"/>
                  </a:cubicBezTo>
                  <a:cubicBezTo>
                    <a:pt x="28207" y="35636"/>
                    <a:pt x="28218" y="35612"/>
                    <a:pt x="28218" y="35600"/>
                  </a:cubicBezTo>
                  <a:lnTo>
                    <a:pt x="28218" y="35565"/>
                  </a:lnTo>
                  <a:lnTo>
                    <a:pt x="28218" y="35541"/>
                  </a:lnTo>
                  <a:cubicBezTo>
                    <a:pt x="28218" y="35517"/>
                    <a:pt x="28218" y="35505"/>
                    <a:pt x="28230" y="35493"/>
                  </a:cubicBezTo>
                  <a:lnTo>
                    <a:pt x="28230" y="35457"/>
                  </a:lnTo>
                  <a:lnTo>
                    <a:pt x="28230" y="35434"/>
                  </a:lnTo>
                  <a:lnTo>
                    <a:pt x="28230" y="35386"/>
                  </a:lnTo>
                  <a:lnTo>
                    <a:pt x="28230" y="35362"/>
                  </a:lnTo>
                  <a:lnTo>
                    <a:pt x="28230" y="35314"/>
                  </a:lnTo>
                  <a:lnTo>
                    <a:pt x="28230" y="35267"/>
                  </a:lnTo>
                  <a:lnTo>
                    <a:pt x="28230" y="35255"/>
                  </a:lnTo>
                  <a:lnTo>
                    <a:pt x="28230" y="35195"/>
                  </a:lnTo>
                  <a:lnTo>
                    <a:pt x="28230" y="35160"/>
                  </a:lnTo>
                  <a:lnTo>
                    <a:pt x="28230" y="35148"/>
                  </a:lnTo>
                  <a:lnTo>
                    <a:pt x="28230" y="35041"/>
                  </a:lnTo>
                  <a:lnTo>
                    <a:pt x="28278" y="17860"/>
                  </a:lnTo>
                  <a:cubicBezTo>
                    <a:pt x="28278" y="17646"/>
                    <a:pt x="28266" y="17622"/>
                    <a:pt x="28266" y="17586"/>
                  </a:cubicBezTo>
                  <a:lnTo>
                    <a:pt x="28266" y="17479"/>
                  </a:lnTo>
                  <a:lnTo>
                    <a:pt x="28266" y="17443"/>
                  </a:lnTo>
                  <a:lnTo>
                    <a:pt x="28266" y="17419"/>
                  </a:lnTo>
                  <a:lnTo>
                    <a:pt x="28266" y="17396"/>
                  </a:lnTo>
                  <a:cubicBezTo>
                    <a:pt x="28266" y="17360"/>
                    <a:pt x="28254" y="17324"/>
                    <a:pt x="28254" y="17288"/>
                  </a:cubicBezTo>
                  <a:cubicBezTo>
                    <a:pt x="28254" y="17265"/>
                    <a:pt x="28254" y="17217"/>
                    <a:pt x="28230" y="17181"/>
                  </a:cubicBezTo>
                  <a:cubicBezTo>
                    <a:pt x="28230" y="17157"/>
                    <a:pt x="28218" y="17122"/>
                    <a:pt x="28218" y="17086"/>
                  </a:cubicBezTo>
                  <a:cubicBezTo>
                    <a:pt x="28218" y="17050"/>
                    <a:pt x="28207" y="17003"/>
                    <a:pt x="28207" y="16979"/>
                  </a:cubicBezTo>
                  <a:cubicBezTo>
                    <a:pt x="28207" y="16967"/>
                    <a:pt x="28207" y="16943"/>
                    <a:pt x="28195" y="16931"/>
                  </a:cubicBezTo>
                  <a:lnTo>
                    <a:pt x="28195" y="16907"/>
                  </a:lnTo>
                  <a:cubicBezTo>
                    <a:pt x="28195" y="16884"/>
                    <a:pt x="28171" y="16872"/>
                    <a:pt x="28171" y="16860"/>
                  </a:cubicBezTo>
                  <a:cubicBezTo>
                    <a:pt x="28159" y="16824"/>
                    <a:pt x="28159" y="16788"/>
                    <a:pt x="28147" y="16753"/>
                  </a:cubicBezTo>
                  <a:cubicBezTo>
                    <a:pt x="28135" y="16729"/>
                    <a:pt x="28135" y="16693"/>
                    <a:pt x="28135" y="16681"/>
                  </a:cubicBezTo>
                  <a:lnTo>
                    <a:pt x="28135" y="16669"/>
                  </a:lnTo>
                  <a:lnTo>
                    <a:pt x="28135" y="16646"/>
                  </a:lnTo>
                  <a:cubicBezTo>
                    <a:pt x="28111" y="16622"/>
                    <a:pt x="28099" y="16574"/>
                    <a:pt x="28099" y="16550"/>
                  </a:cubicBezTo>
                  <a:cubicBezTo>
                    <a:pt x="28087" y="16515"/>
                    <a:pt x="28076" y="16467"/>
                    <a:pt x="28076" y="16443"/>
                  </a:cubicBezTo>
                  <a:lnTo>
                    <a:pt x="28076" y="16431"/>
                  </a:lnTo>
                  <a:lnTo>
                    <a:pt x="28076" y="16407"/>
                  </a:lnTo>
                  <a:cubicBezTo>
                    <a:pt x="28052" y="16384"/>
                    <a:pt x="28052" y="16372"/>
                    <a:pt x="28040" y="16348"/>
                  </a:cubicBezTo>
                  <a:cubicBezTo>
                    <a:pt x="28028" y="16324"/>
                    <a:pt x="28016" y="16276"/>
                    <a:pt x="27992" y="16253"/>
                  </a:cubicBezTo>
                  <a:cubicBezTo>
                    <a:pt x="27980" y="16217"/>
                    <a:pt x="27980" y="16205"/>
                    <a:pt x="27968" y="16169"/>
                  </a:cubicBezTo>
                  <a:lnTo>
                    <a:pt x="27968" y="16157"/>
                  </a:lnTo>
                  <a:lnTo>
                    <a:pt x="27968" y="16145"/>
                  </a:lnTo>
                  <a:cubicBezTo>
                    <a:pt x="27956" y="16110"/>
                    <a:pt x="27933" y="16074"/>
                    <a:pt x="27921" y="16038"/>
                  </a:cubicBezTo>
                  <a:cubicBezTo>
                    <a:pt x="27909" y="16014"/>
                    <a:pt x="27897" y="15967"/>
                    <a:pt x="27861" y="15931"/>
                  </a:cubicBezTo>
                  <a:cubicBezTo>
                    <a:pt x="27861" y="15931"/>
                    <a:pt x="27861" y="15919"/>
                    <a:pt x="27849" y="15919"/>
                  </a:cubicBezTo>
                  <a:cubicBezTo>
                    <a:pt x="27849" y="15919"/>
                    <a:pt x="27849" y="15907"/>
                    <a:pt x="27837" y="15907"/>
                  </a:cubicBezTo>
                  <a:lnTo>
                    <a:pt x="27790" y="15812"/>
                  </a:lnTo>
                  <a:cubicBezTo>
                    <a:pt x="27778" y="15788"/>
                    <a:pt x="27742" y="15741"/>
                    <a:pt x="27730" y="15717"/>
                  </a:cubicBezTo>
                  <a:cubicBezTo>
                    <a:pt x="27718" y="15693"/>
                    <a:pt x="27718" y="15669"/>
                    <a:pt x="27695" y="15657"/>
                  </a:cubicBezTo>
                  <a:lnTo>
                    <a:pt x="27683" y="15633"/>
                  </a:lnTo>
                  <a:cubicBezTo>
                    <a:pt x="27671" y="15610"/>
                    <a:pt x="27635" y="15574"/>
                    <a:pt x="27623" y="15550"/>
                  </a:cubicBezTo>
                  <a:lnTo>
                    <a:pt x="27540" y="15419"/>
                  </a:lnTo>
                  <a:lnTo>
                    <a:pt x="27516" y="15395"/>
                  </a:lnTo>
                  <a:cubicBezTo>
                    <a:pt x="27480" y="15336"/>
                    <a:pt x="27433" y="15264"/>
                    <a:pt x="27385" y="15205"/>
                  </a:cubicBezTo>
                  <a:cubicBezTo>
                    <a:pt x="27361" y="15157"/>
                    <a:pt x="27325" y="15133"/>
                    <a:pt x="27302" y="15086"/>
                  </a:cubicBezTo>
                  <a:cubicBezTo>
                    <a:pt x="27266" y="15062"/>
                    <a:pt x="27254" y="15026"/>
                    <a:pt x="27218" y="14979"/>
                  </a:cubicBezTo>
                  <a:lnTo>
                    <a:pt x="27135" y="14895"/>
                  </a:lnTo>
                  <a:cubicBezTo>
                    <a:pt x="27099" y="14860"/>
                    <a:pt x="27075" y="14836"/>
                    <a:pt x="27064" y="14800"/>
                  </a:cubicBezTo>
                  <a:lnTo>
                    <a:pt x="27040" y="14788"/>
                  </a:lnTo>
                  <a:lnTo>
                    <a:pt x="27028" y="14776"/>
                  </a:lnTo>
                  <a:lnTo>
                    <a:pt x="26968" y="14717"/>
                  </a:lnTo>
                  <a:lnTo>
                    <a:pt x="26885" y="14621"/>
                  </a:lnTo>
                  <a:lnTo>
                    <a:pt x="26849" y="14598"/>
                  </a:lnTo>
                  <a:lnTo>
                    <a:pt x="26837" y="14586"/>
                  </a:lnTo>
                  <a:lnTo>
                    <a:pt x="26790" y="14538"/>
                  </a:lnTo>
                  <a:cubicBezTo>
                    <a:pt x="26766" y="14502"/>
                    <a:pt x="26730" y="14479"/>
                    <a:pt x="26706" y="14467"/>
                  </a:cubicBezTo>
                  <a:cubicBezTo>
                    <a:pt x="26683" y="14443"/>
                    <a:pt x="26671" y="14431"/>
                    <a:pt x="26659" y="14431"/>
                  </a:cubicBezTo>
                  <a:lnTo>
                    <a:pt x="26647" y="14419"/>
                  </a:lnTo>
                  <a:lnTo>
                    <a:pt x="26611" y="14383"/>
                  </a:lnTo>
                  <a:cubicBezTo>
                    <a:pt x="26587" y="14360"/>
                    <a:pt x="26552" y="14348"/>
                    <a:pt x="26528" y="14312"/>
                  </a:cubicBezTo>
                  <a:cubicBezTo>
                    <a:pt x="26504" y="14300"/>
                    <a:pt x="26480" y="14288"/>
                    <a:pt x="26468" y="14264"/>
                  </a:cubicBezTo>
                  <a:cubicBezTo>
                    <a:pt x="26468" y="14264"/>
                    <a:pt x="26444" y="14264"/>
                    <a:pt x="26444" y="14252"/>
                  </a:cubicBezTo>
                  <a:cubicBezTo>
                    <a:pt x="26444" y="14252"/>
                    <a:pt x="26432" y="14252"/>
                    <a:pt x="26432" y="14240"/>
                  </a:cubicBezTo>
                  <a:cubicBezTo>
                    <a:pt x="26409" y="14229"/>
                    <a:pt x="26373" y="14193"/>
                    <a:pt x="26349" y="14181"/>
                  </a:cubicBezTo>
                  <a:cubicBezTo>
                    <a:pt x="26313" y="14169"/>
                    <a:pt x="26290" y="14133"/>
                    <a:pt x="26254" y="14121"/>
                  </a:cubicBezTo>
                  <a:lnTo>
                    <a:pt x="26242" y="14110"/>
                  </a:lnTo>
                  <a:lnTo>
                    <a:pt x="2191" y="215"/>
                  </a:lnTo>
                  <a:cubicBezTo>
                    <a:pt x="2156" y="203"/>
                    <a:pt x="2144" y="191"/>
                    <a:pt x="2120" y="191"/>
                  </a:cubicBezTo>
                  <a:cubicBezTo>
                    <a:pt x="2096" y="191"/>
                    <a:pt x="2096" y="179"/>
                    <a:pt x="2084" y="179"/>
                  </a:cubicBezTo>
                  <a:cubicBezTo>
                    <a:pt x="2072" y="179"/>
                    <a:pt x="2060" y="155"/>
                    <a:pt x="2060" y="155"/>
                  </a:cubicBezTo>
                  <a:cubicBezTo>
                    <a:pt x="2037" y="155"/>
                    <a:pt x="2037" y="144"/>
                    <a:pt x="2025" y="144"/>
                  </a:cubicBezTo>
                  <a:cubicBezTo>
                    <a:pt x="2013" y="144"/>
                    <a:pt x="2001" y="132"/>
                    <a:pt x="1977" y="132"/>
                  </a:cubicBezTo>
                  <a:cubicBezTo>
                    <a:pt x="1965" y="132"/>
                    <a:pt x="1965" y="120"/>
                    <a:pt x="1953" y="120"/>
                  </a:cubicBezTo>
                  <a:lnTo>
                    <a:pt x="1941" y="120"/>
                  </a:lnTo>
                  <a:cubicBezTo>
                    <a:pt x="1906" y="96"/>
                    <a:pt x="1882" y="84"/>
                    <a:pt x="1846" y="84"/>
                  </a:cubicBezTo>
                  <a:cubicBezTo>
                    <a:pt x="1822" y="72"/>
                    <a:pt x="1787" y="72"/>
                    <a:pt x="1763" y="60"/>
                  </a:cubicBezTo>
                  <a:lnTo>
                    <a:pt x="1739" y="60"/>
                  </a:lnTo>
                  <a:cubicBezTo>
                    <a:pt x="1727" y="60"/>
                    <a:pt x="1727" y="60"/>
                    <a:pt x="1715" y="36"/>
                  </a:cubicBezTo>
                  <a:cubicBezTo>
                    <a:pt x="1703" y="36"/>
                    <a:pt x="1679" y="24"/>
                    <a:pt x="1667" y="24"/>
                  </a:cubicBezTo>
                  <a:lnTo>
                    <a:pt x="1656" y="24"/>
                  </a:lnTo>
                  <a:cubicBezTo>
                    <a:pt x="1644" y="24"/>
                    <a:pt x="1620" y="24"/>
                    <a:pt x="1620" y="13"/>
                  </a:cubicBezTo>
                  <a:lnTo>
                    <a:pt x="1560" y="13"/>
                  </a:lnTo>
                  <a:cubicBezTo>
                    <a:pt x="1548" y="13"/>
                    <a:pt x="1537" y="13"/>
                    <a:pt x="1537" y="1"/>
                  </a:cubicBezTo>
                  <a:close/>
                  <a:moveTo>
                    <a:pt x="27036" y="36747"/>
                  </a:moveTo>
                  <a:lnTo>
                    <a:pt x="27022" y="36755"/>
                  </a:lnTo>
                  <a:lnTo>
                    <a:pt x="27022" y="36755"/>
                  </a:lnTo>
                  <a:cubicBezTo>
                    <a:pt x="27027" y="36755"/>
                    <a:pt x="27030" y="36753"/>
                    <a:pt x="27036" y="36747"/>
                  </a:cubicBezTo>
                  <a:close/>
                  <a:moveTo>
                    <a:pt x="27022" y="36755"/>
                  </a:moveTo>
                  <a:cubicBezTo>
                    <a:pt x="27020" y="36755"/>
                    <a:pt x="27018" y="36755"/>
                    <a:pt x="27016" y="36755"/>
                  </a:cubicBezTo>
                  <a:cubicBezTo>
                    <a:pt x="27010" y="36755"/>
                    <a:pt x="27008" y="36760"/>
                    <a:pt x="27004" y="36765"/>
                  </a:cubicBezTo>
                  <a:lnTo>
                    <a:pt x="27004" y="36765"/>
                  </a:lnTo>
                  <a:lnTo>
                    <a:pt x="27022" y="36755"/>
                  </a:lnTo>
                  <a:close/>
                  <a:moveTo>
                    <a:pt x="27004" y="36765"/>
                  </a:moveTo>
                  <a:lnTo>
                    <a:pt x="26980" y="36779"/>
                  </a:lnTo>
                  <a:cubicBezTo>
                    <a:pt x="26993" y="36779"/>
                    <a:pt x="26999" y="36772"/>
                    <a:pt x="27004" y="367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1966;p30">
              <a:extLst>
                <a:ext uri="{FF2B5EF4-FFF2-40B4-BE49-F238E27FC236}">
                  <a16:creationId xmlns:a16="http://schemas.microsoft.com/office/drawing/2014/main" id="{09C87A7D-E0A5-5D30-3518-11E9C3226129}"/>
                </a:ext>
              </a:extLst>
            </p:cNvPr>
            <p:cNvSpPr/>
            <p:nvPr/>
          </p:nvSpPr>
          <p:spPr>
            <a:xfrm>
              <a:off x="4928043" y="1805405"/>
              <a:ext cx="765028" cy="923945"/>
            </a:xfrm>
            <a:custGeom>
              <a:avLst/>
              <a:gdLst/>
              <a:ahLst/>
              <a:cxnLst/>
              <a:rect l="l" t="t" r="r" b="b"/>
              <a:pathLst>
                <a:path w="25909" h="31291" extrusionOk="0">
                  <a:moveTo>
                    <a:pt x="37" y="1"/>
                  </a:moveTo>
                  <a:lnTo>
                    <a:pt x="1" y="16253"/>
                  </a:lnTo>
                  <a:lnTo>
                    <a:pt x="25861" y="31291"/>
                  </a:lnTo>
                  <a:lnTo>
                    <a:pt x="25909" y="150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1967;p30">
              <a:extLst>
                <a:ext uri="{FF2B5EF4-FFF2-40B4-BE49-F238E27FC236}">
                  <a16:creationId xmlns:a16="http://schemas.microsoft.com/office/drawing/2014/main" id="{6AE582F3-72BB-8499-C0C6-E6FDCD31C339}"/>
                </a:ext>
              </a:extLst>
            </p:cNvPr>
            <p:cNvSpPr/>
            <p:nvPr/>
          </p:nvSpPr>
          <p:spPr>
            <a:xfrm>
              <a:off x="4986065" y="1310849"/>
              <a:ext cx="305698" cy="474891"/>
            </a:xfrm>
            <a:custGeom>
              <a:avLst/>
              <a:gdLst/>
              <a:ahLst/>
              <a:cxnLst/>
              <a:rect l="l" t="t" r="r" b="b"/>
              <a:pathLst>
                <a:path w="10353" h="16083" extrusionOk="0">
                  <a:moveTo>
                    <a:pt x="1774" y="5784"/>
                  </a:moveTo>
                  <a:cubicBezTo>
                    <a:pt x="2013" y="5880"/>
                    <a:pt x="2274" y="5987"/>
                    <a:pt x="2584" y="6094"/>
                  </a:cubicBezTo>
                  <a:lnTo>
                    <a:pt x="2608" y="6094"/>
                  </a:lnTo>
                  <a:cubicBezTo>
                    <a:pt x="3192" y="6281"/>
                    <a:pt x="3709" y="6348"/>
                    <a:pt x="4148" y="6348"/>
                  </a:cubicBezTo>
                  <a:cubicBezTo>
                    <a:pt x="4577" y="6348"/>
                    <a:pt x="4933" y="6283"/>
                    <a:pt x="5203" y="6201"/>
                  </a:cubicBezTo>
                  <a:cubicBezTo>
                    <a:pt x="5608" y="6082"/>
                    <a:pt x="5834" y="5927"/>
                    <a:pt x="5834" y="5927"/>
                  </a:cubicBezTo>
                  <a:cubicBezTo>
                    <a:pt x="5834" y="5927"/>
                    <a:pt x="6204" y="7535"/>
                    <a:pt x="7811" y="9118"/>
                  </a:cubicBezTo>
                  <a:cubicBezTo>
                    <a:pt x="8109" y="9368"/>
                    <a:pt x="8382" y="9571"/>
                    <a:pt x="8632" y="9737"/>
                  </a:cubicBezTo>
                  <a:lnTo>
                    <a:pt x="8632" y="9963"/>
                  </a:lnTo>
                  <a:lnTo>
                    <a:pt x="8835" y="10083"/>
                  </a:lnTo>
                  <a:lnTo>
                    <a:pt x="8823" y="10975"/>
                  </a:lnTo>
                  <a:cubicBezTo>
                    <a:pt x="8823" y="11285"/>
                    <a:pt x="8692" y="11499"/>
                    <a:pt x="8490" y="11559"/>
                  </a:cubicBezTo>
                  <a:cubicBezTo>
                    <a:pt x="8406" y="11976"/>
                    <a:pt x="8311" y="12404"/>
                    <a:pt x="8144" y="12797"/>
                  </a:cubicBezTo>
                  <a:cubicBezTo>
                    <a:pt x="7821" y="13529"/>
                    <a:pt x="7302" y="14116"/>
                    <a:pt x="6441" y="14116"/>
                  </a:cubicBezTo>
                  <a:cubicBezTo>
                    <a:pt x="6098" y="14116"/>
                    <a:pt x="5700" y="14023"/>
                    <a:pt x="5239" y="13809"/>
                  </a:cubicBezTo>
                  <a:cubicBezTo>
                    <a:pt x="5227" y="13785"/>
                    <a:pt x="5192" y="13785"/>
                    <a:pt x="5180" y="13773"/>
                  </a:cubicBezTo>
                  <a:cubicBezTo>
                    <a:pt x="5168" y="13773"/>
                    <a:pt x="5168" y="13762"/>
                    <a:pt x="5156" y="13762"/>
                  </a:cubicBezTo>
                  <a:lnTo>
                    <a:pt x="5120" y="13762"/>
                  </a:lnTo>
                  <a:cubicBezTo>
                    <a:pt x="3513" y="12642"/>
                    <a:pt x="2667" y="10928"/>
                    <a:pt x="2239" y="9392"/>
                  </a:cubicBezTo>
                  <a:cubicBezTo>
                    <a:pt x="2215" y="9368"/>
                    <a:pt x="2215" y="9321"/>
                    <a:pt x="2203" y="9273"/>
                  </a:cubicBezTo>
                  <a:cubicBezTo>
                    <a:pt x="2060" y="8737"/>
                    <a:pt x="1965" y="8225"/>
                    <a:pt x="1893" y="7761"/>
                  </a:cubicBezTo>
                  <a:cubicBezTo>
                    <a:pt x="1679" y="7463"/>
                    <a:pt x="1560" y="7118"/>
                    <a:pt x="1560" y="6796"/>
                  </a:cubicBezTo>
                  <a:lnTo>
                    <a:pt x="1560" y="5880"/>
                  </a:lnTo>
                  <a:lnTo>
                    <a:pt x="1774" y="5999"/>
                  </a:lnTo>
                  <a:lnTo>
                    <a:pt x="1774" y="5784"/>
                  </a:lnTo>
                  <a:close/>
                  <a:moveTo>
                    <a:pt x="3369" y="1"/>
                  </a:moveTo>
                  <a:cubicBezTo>
                    <a:pt x="2884" y="1"/>
                    <a:pt x="2439" y="144"/>
                    <a:pt x="2072" y="450"/>
                  </a:cubicBezTo>
                  <a:cubicBezTo>
                    <a:pt x="965" y="1343"/>
                    <a:pt x="0" y="4153"/>
                    <a:pt x="0" y="6022"/>
                  </a:cubicBezTo>
                  <a:lnTo>
                    <a:pt x="0" y="6046"/>
                  </a:lnTo>
                  <a:cubicBezTo>
                    <a:pt x="0" y="6582"/>
                    <a:pt x="36" y="7106"/>
                    <a:pt x="108" y="7606"/>
                  </a:cubicBezTo>
                  <a:cubicBezTo>
                    <a:pt x="119" y="7749"/>
                    <a:pt x="131" y="7868"/>
                    <a:pt x="167" y="7987"/>
                  </a:cubicBezTo>
                  <a:cubicBezTo>
                    <a:pt x="179" y="8106"/>
                    <a:pt x="215" y="8237"/>
                    <a:pt x="239" y="8356"/>
                  </a:cubicBezTo>
                  <a:cubicBezTo>
                    <a:pt x="274" y="8475"/>
                    <a:pt x="286" y="8594"/>
                    <a:pt x="310" y="8713"/>
                  </a:cubicBezTo>
                  <a:cubicBezTo>
                    <a:pt x="334" y="8785"/>
                    <a:pt x="346" y="8856"/>
                    <a:pt x="369" y="8940"/>
                  </a:cubicBezTo>
                  <a:lnTo>
                    <a:pt x="369" y="8951"/>
                  </a:lnTo>
                  <a:cubicBezTo>
                    <a:pt x="369" y="8975"/>
                    <a:pt x="393" y="8999"/>
                    <a:pt x="393" y="9023"/>
                  </a:cubicBezTo>
                  <a:cubicBezTo>
                    <a:pt x="393" y="9035"/>
                    <a:pt x="405" y="9070"/>
                    <a:pt x="405" y="9082"/>
                  </a:cubicBezTo>
                  <a:lnTo>
                    <a:pt x="453" y="9261"/>
                  </a:lnTo>
                  <a:cubicBezTo>
                    <a:pt x="477" y="9356"/>
                    <a:pt x="489" y="9428"/>
                    <a:pt x="524" y="9511"/>
                  </a:cubicBezTo>
                  <a:cubicBezTo>
                    <a:pt x="524" y="9535"/>
                    <a:pt x="524" y="9535"/>
                    <a:pt x="536" y="9547"/>
                  </a:cubicBezTo>
                  <a:cubicBezTo>
                    <a:pt x="572" y="9630"/>
                    <a:pt x="596" y="9713"/>
                    <a:pt x="608" y="9785"/>
                  </a:cubicBezTo>
                  <a:cubicBezTo>
                    <a:pt x="643" y="9868"/>
                    <a:pt x="667" y="9952"/>
                    <a:pt x="703" y="10035"/>
                  </a:cubicBezTo>
                  <a:cubicBezTo>
                    <a:pt x="715" y="10071"/>
                    <a:pt x="715" y="10094"/>
                    <a:pt x="727" y="10130"/>
                  </a:cubicBezTo>
                  <a:cubicBezTo>
                    <a:pt x="750" y="10190"/>
                    <a:pt x="774" y="10225"/>
                    <a:pt x="786" y="10285"/>
                  </a:cubicBezTo>
                  <a:cubicBezTo>
                    <a:pt x="822" y="10380"/>
                    <a:pt x="870" y="10464"/>
                    <a:pt x="893" y="10547"/>
                  </a:cubicBezTo>
                  <a:cubicBezTo>
                    <a:pt x="929" y="10618"/>
                    <a:pt x="953" y="10690"/>
                    <a:pt x="1001" y="10761"/>
                  </a:cubicBezTo>
                  <a:cubicBezTo>
                    <a:pt x="1048" y="10868"/>
                    <a:pt x="1108" y="10975"/>
                    <a:pt x="1143" y="11083"/>
                  </a:cubicBezTo>
                  <a:cubicBezTo>
                    <a:pt x="1191" y="11154"/>
                    <a:pt x="1227" y="11226"/>
                    <a:pt x="1262" y="11297"/>
                  </a:cubicBezTo>
                  <a:cubicBezTo>
                    <a:pt x="1286" y="11333"/>
                    <a:pt x="1298" y="11356"/>
                    <a:pt x="1310" y="11380"/>
                  </a:cubicBezTo>
                  <a:cubicBezTo>
                    <a:pt x="1358" y="11452"/>
                    <a:pt x="1382" y="11511"/>
                    <a:pt x="1429" y="11583"/>
                  </a:cubicBezTo>
                  <a:cubicBezTo>
                    <a:pt x="1429" y="11595"/>
                    <a:pt x="1441" y="11595"/>
                    <a:pt x="1441" y="11618"/>
                  </a:cubicBezTo>
                  <a:cubicBezTo>
                    <a:pt x="1465" y="11630"/>
                    <a:pt x="1477" y="11654"/>
                    <a:pt x="1477" y="11678"/>
                  </a:cubicBezTo>
                  <a:cubicBezTo>
                    <a:pt x="1489" y="11702"/>
                    <a:pt x="1524" y="11737"/>
                    <a:pt x="1536" y="11773"/>
                  </a:cubicBezTo>
                  <a:cubicBezTo>
                    <a:pt x="1548" y="11809"/>
                    <a:pt x="1560" y="11833"/>
                    <a:pt x="1584" y="11857"/>
                  </a:cubicBezTo>
                  <a:cubicBezTo>
                    <a:pt x="1608" y="11892"/>
                    <a:pt x="1643" y="11940"/>
                    <a:pt x="1655" y="11976"/>
                  </a:cubicBezTo>
                  <a:cubicBezTo>
                    <a:pt x="1679" y="12011"/>
                    <a:pt x="1715" y="12059"/>
                    <a:pt x="1727" y="12095"/>
                  </a:cubicBezTo>
                  <a:cubicBezTo>
                    <a:pt x="1739" y="12118"/>
                    <a:pt x="1774" y="12154"/>
                    <a:pt x="1798" y="12190"/>
                  </a:cubicBezTo>
                  <a:cubicBezTo>
                    <a:pt x="1822" y="12226"/>
                    <a:pt x="1846" y="12249"/>
                    <a:pt x="1882" y="12297"/>
                  </a:cubicBezTo>
                  <a:cubicBezTo>
                    <a:pt x="1917" y="12357"/>
                    <a:pt x="1965" y="12428"/>
                    <a:pt x="2013" y="12488"/>
                  </a:cubicBezTo>
                  <a:cubicBezTo>
                    <a:pt x="2013" y="12511"/>
                    <a:pt x="2024" y="12511"/>
                    <a:pt x="2024" y="12523"/>
                  </a:cubicBezTo>
                  <a:cubicBezTo>
                    <a:pt x="2060" y="12571"/>
                    <a:pt x="2084" y="12607"/>
                    <a:pt x="2120" y="12642"/>
                  </a:cubicBezTo>
                  <a:cubicBezTo>
                    <a:pt x="2144" y="12690"/>
                    <a:pt x="2191" y="12726"/>
                    <a:pt x="2215" y="12773"/>
                  </a:cubicBezTo>
                  <a:cubicBezTo>
                    <a:pt x="2251" y="12809"/>
                    <a:pt x="2274" y="12845"/>
                    <a:pt x="2310" y="12880"/>
                  </a:cubicBezTo>
                  <a:cubicBezTo>
                    <a:pt x="2358" y="12928"/>
                    <a:pt x="2382" y="12988"/>
                    <a:pt x="2429" y="13023"/>
                  </a:cubicBezTo>
                  <a:cubicBezTo>
                    <a:pt x="2501" y="13119"/>
                    <a:pt x="2572" y="13190"/>
                    <a:pt x="2632" y="13285"/>
                  </a:cubicBezTo>
                  <a:cubicBezTo>
                    <a:pt x="2691" y="13357"/>
                    <a:pt x="2775" y="13428"/>
                    <a:pt x="2834" y="13488"/>
                  </a:cubicBezTo>
                  <a:lnTo>
                    <a:pt x="3013" y="13666"/>
                  </a:lnTo>
                  <a:lnTo>
                    <a:pt x="3036" y="13702"/>
                  </a:lnTo>
                  <a:cubicBezTo>
                    <a:pt x="3084" y="13762"/>
                    <a:pt x="3144" y="13797"/>
                    <a:pt x="3203" y="13845"/>
                  </a:cubicBezTo>
                  <a:lnTo>
                    <a:pt x="3263" y="13904"/>
                  </a:lnTo>
                  <a:cubicBezTo>
                    <a:pt x="3322" y="13964"/>
                    <a:pt x="3382" y="14012"/>
                    <a:pt x="3441" y="14071"/>
                  </a:cubicBezTo>
                  <a:cubicBezTo>
                    <a:pt x="3513" y="14143"/>
                    <a:pt x="3608" y="14214"/>
                    <a:pt x="3679" y="14274"/>
                  </a:cubicBezTo>
                  <a:cubicBezTo>
                    <a:pt x="3739" y="14321"/>
                    <a:pt x="3798" y="14369"/>
                    <a:pt x="3846" y="14416"/>
                  </a:cubicBezTo>
                  <a:cubicBezTo>
                    <a:pt x="3906" y="14452"/>
                    <a:pt x="3941" y="14500"/>
                    <a:pt x="4001" y="14535"/>
                  </a:cubicBezTo>
                  <a:cubicBezTo>
                    <a:pt x="4025" y="14547"/>
                    <a:pt x="4037" y="14559"/>
                    <a:pt x="4049" y="14559"/>
                  </a:cubicBezTo>
                  <a:cubicBezTo>
                    <a:pt x="4096" y="14595"/>
                    <a:pt x="4120" y="14619"/>
                    <a:pt x="4168" y="14655"/>
                  </a:cubicBezTo>
                  <a:lnTo>
                    <a:pt x="4179" y="14666"/>
                  </a:lnTo>
                  <a:cubicBezTo>
                    <a:pt x="4227" y="14714"/>
                    <a:pt x="4287" y="14738"/>
                    <a:pt x="4334" y="14785"/>
                  </a:cubicBezTo>
                  <a:cubicBezTo>
                    <a:pt x="4572" y="14964"/>
                    <a:pt x="4822" y="15107"/>
                    <a:pt x="5072" y="15262"/>
                  </a:cubicBezTo>
                  <a:cubicBezTo>
                    <a:pt x="5992" y="15794"/>
                    <a:pt x="6863" y="16082"/>
                    <a:pt x="7612" y="16082"/>
                  </a:cubicBezTo>
                  <a:cubicBezTo>
                    <a:pt x="7784" y="16082"/>
                    <a:pt x="7950" y="16067"/>
                    <a:pt x="8109" y="16036"/>
                  </a:cubicBezTo>
                  <a:cubicBezTo>
                    <a:pt x="8144" y="16036"/>
                    <a:pt x="8168" y="16024"/>
                    <a:pt x="8216" y="16024"/>
                  </a:cubicBezTo>
                  <a:cubicBezTo>
                    <a:pt x="8228" y="16024"/>
                    <a:pt x="8251" y="16024"/>
                    <a:pt x="8251" y="16000"/>
                  </a:cubicBezTo>
                  <a:cubicBezTo>
                    <a:pt x="8263" y="16000"/>
                    <a:pt x="8275" y="15988"/>
                    <a:pt x="8311" y="15988"/>
                  </a:cubicBezTo>
                  <a:cubicBezTo>
                    <a:pt x="8323" y="15988"/>
                    <a:pt x="8347" y="15976"/>
                    <a:pt x="8370" y="15976"/>
                  </a:cubicBezTo>
                  <a:lnTo>
                    <a:pt x="8501" y="15928"/>
                  </a:lnTo>
                  <a:cubicBezTo>
                    <a:pt x="8549" y="15917"/>
                    <a:pt x="8585" y="15905"/>
                    <a:pt x="8621" y="15869"/>
                  </a:cubicBezTo>
                  <a:cubicBezTo>
                    <a:pt x="8632" y="15857"/>
                    <a:pt x="8668" y="15857"/>
                    <a:pt x="8680" y="15845"/>
                  </a:cubicBezTo>
                  <a:cubicBezTo>
                    <a:pt x="8692" y="15821"/>
                    <a:pt x="8728" y="15821"/>
                    <a:pt x="8740" y="15809"/>
                  </a:cubicBezTo>
                  <a:cubicBezTo>
                    <a:pt x="8847" y="15750"/>
                    <a:pt x="8930" y="15690"/>
                    <a:pt x="9025" y="15619"/>
                  </a:cubicBezTo>
                  <a:lnTo>
                    <a:pt x="9061" y="15571"/>
                  </a:lnTo>
                  <a:cubicBezTo>
                    <a:pt x="9121" y="15524"/>
                    <a:pt x="9168" y="15488"/>
                    <a:pt x="9216" y="15428"/>
                  </a:cubicBezTo>
                  <a:lnTo>
                    <a:pt x="9263" y="15381"/>
                  </a:lnTo>
                  <a:cubicBezTo>
                    <a:pt x="9275" y="15369"/>
                    <a:pt x="9287" y="15333"/>
                    <a:pt x="9299" y="15321"/>
                  </a:cubicBezTo>
                  <a:cubicBezTo>
                    <a:pt x="9335" y="15286"/>
                    <a:pt x="9347" y="15262"/>
                    <a:pt x="9383" y="15226"/>
                  </a:cubicBezTo>
                  <a:cubicBezTo>
                    <a:pt x="9525" y="15047"/>
                    <a:pt x="9644" y="14833"/>
                    <a:pt x="9764" y="14571"/>
                  </a:cubicBezTo>
                  <a:cubicBezTo>
                    <a:pt x="9775" y="14547"/>
                    <a:pt x="9799" y="14512"/>
                    <a:pt x="9799" y="14500"/>
                  </a:cubicBezTo>
                  <a:cubicBezTo>
                    <a:pt x="9799" y="14488"/>
                    <a:pt x="9811" y="14440"/>
                    <a:pt x="9823" y="14416"/>
                  </a:cubicBezTo>
                  <a:cubicBezTo>
                    <a:pt x="9835" y="14381"/>
                    <a:pt x="9835" y="14357"/>
                    <a:pt x="9859" y="14321"/>
                  </a:cubicBezTo>
                  <a:cubicBezTo>
                    <a:pt x="9871" y="14297"/>
                    <a:pt x="9871" y="14262"/>
                    <a:pt x="9883" y="14238"/>
                  </a:cubicBezTo>
                  <a:lnTo>
                    <a:pt x="9978" y="13964"/>
                  </a:lnTo>
                  <a:cubicBezTo>
                    <a:pt x="9990" y="13940"/>
                    <a:pt x="9990" y="13904"/>
                    <a:pt x="10002" y="13881"/>
                  </a:cubicBezTo>
                  <a:cubicBezTo>
                    <a:pt x="10014" y="13821"/>
                    <a:pt x="10037" y="13738"/>
                    <a:pt x="10049" y="13678"/>
                  </a:cubicBezTo>
                  <a:cubicBezTo>
                    <a:pt x="10061" y="13607"/>
                    <a:pt x="10073" y="13547"/>
                    <a:pt x="10097" y="13476"/>
                  </a:cubicBezTo>
                  <a:cubicBezTo>
                    <a:pt x="10097" y="13440"/>
                    <a:pt x="10109" y="13404"/>
                    <a:pt x="10109" y="13369"/>
                  </a:cubicBezTo>
                  <a:cubicBezTo>
                    <a:pt x="10109" y="13345"/>
                    <a:pt x="10121" y="13297"/>
                    <a:pt x="10121" y="13261"/>
                  </a:cubicBezTo>
                  <a:cubicBezTo>
                    <a:pt x="10133" y="13190"/>
                    <a:pt x="10133" y="13119"/>
                    <a:pt x="10156" y="13047"/>
                  </a:cubicBezTo>
                  <a:lnTo>
                    <a:pt x="10156" y="13023"/>
                  </a:lnTo>
                  <a:cubicBezTo>
                    <a:pt x="10168" y="12928"/>
                    <a:pt x="10180" y="12809"/>
                    <a:pt x="10180" y="12690"/>
                  </a:cubicBezTo>
                  <a:cubicBezTo>
                    <a:pt x="10180" y="12642"/>
                    <a:pt x="10180" y="12595"/>
                    <a:pt x="10192" y="12571"/>
                  </a:cubicBezTo>
                  <a:lnTo>
                    <a:pt x="10192" y="12476"/>
                  </a:lnTo>
                  <a:lnTo>
                    <a:pt x="10192" y="12416"/>
                  </a:lnTo>
                  <a:cubicBezTo>
                    <a:pt x="10192" y="12297"/>
                    <a:pt x="10216" y="12178"/>
                    <a:pt x="10216" y="12059"/>
                  </a:cubicBezTo>
                  <a:lnTo>
                    <a:pt x="10216" y="11928"/>
                  </a:lnTo>
                  <a:lnTo>
                    <a:pt x="10216" y="11880"/>
                  </a:lnTo>
                  <a:cubicBezTo>
                    <a:pt x="10257" y="11894"/>
                    <a:pt x="10285" y="11900"/>
                    <a:pt x="10304" y="11900"/>
                  </a:cubicBezTo>
                  <a:cubicBezTo>
                    <a:pt x="10353" y="11900"/>
                    <a:pt x="10347" y="11863"/>
                    <a:pt x="10347" y="11821"/>
                  </a:cubicBezTo>
                  <a:lnTo>
                    <a:pt x="10347" y="11749"/>
                  </a:lnTo>
                  <a:cubicBezTo>
                    <a:pt x="10347" y="11583"/>
                    <a:pt x="10335" y="11404"/>
                    <a:pt x="10299" y="11214"/>
                  </a:cubicBezTo>
                  <a:cubicBezTo>
                    <a:pt x="10299" y="11190"/>
                    <a:pt x="10299" y="11154"/>
                    <a:pt x="10287" y="11130"/>
                  </a:cubicBezTo>
                  <a:cubicBezTo>
                    <a:pt x="10252" y="10904"/>
                    <a:pt x="10228" y="10654"/>
                    <a:pt x="10192" y="10392"/>
                  </a:cubicBezTo>
                  <a:cubicBezTo>
                    <a:pt x="10192" y="10368"/>
                    <a:pt x="10180" y="10333"/>
                    <a:pt x="10180" y="10309"/>
                  </a:cubicBezTo>
                  <a:cubicBezTo>
                    <a:pt x="10168" y="10249"/>
                    <a:pt x="10168" y="10190"/>
                    <a:pt x="10156" y="10118"/>
                  </a:cubicBezTo>
                  <a:lnTo>
                    <a:pt x="10109" y="9892"/>
                  </a:lnTo>
                  <a:cubicBezTo>
                    <a:pt x="10097" y="9832"/>
                    <a:pt x="10097" y="9785"/>
                    <a:pt x="10073" y="9725"/>
                  </a:cubicBezTo>
                  <a:cubicBezTo>
                    <a:pt x="10061" y="9654"/>
                    <a:pt x="10049" y="9559"/>
                    <a:pt x="10037" y="9487"/>
                  </a:cubicBezTo>
                  <a:cubicBezTo>
                    <a:pt x="9883" y="8725"/>
                    <a:pt x="9692" y="7927"/>
                    <a:pt x="9466" y="7154"/>
                  </a:cubicBezTo>
                  <a:cubicBezTo>
                    <a:pt x="9442" y="7070"/>
                    <a:pt x="9418" y="6987"/>
                    <a:pt x="9394" y="6915"/>
                  </a:cubicBezTo>
                  <a:cubicBezTo>
                    <a:pt x="9394" y="6892"/>
                    <a:pt x="9383" y="6868"/>
                    <a:pt x="9383" y="6832"/>
                  </a:cubicBezTo>
                  <a:cubicBezTo>
                    <a:pt x="9347" y="6761"/>
                    <a:pt x="9335" y="6677"/>
                    <a:pt x="9299" y="6594"/>
                  </a:cubicBezTo>
                  <a:cubicBezTo>
                    <a:pt x="9287" y="6558"/>
                    <a:pt x="9275" y="6511"/>
                    <a:pt x="9263" y="6451"/>
                  </a:cubicBezTo>
                  <a:lnTo>
                    <a:pt x="9216" y="6320"/>
                  </a:lnTo>
                  <a:lnTo>
                    <a:pt x="9121" y="6046"/>
                  </a:lnTo>
                  <a:cubicBezTo>
                    <a:pt x="9085" y="5915"/>
                    <a:pt x="9037" y="5796"/>
                    <a:pt x="8990" y="5665"/>
                  </a:cubicBezTo>
                  <a:cubicBezTo>
                    <a:pt x="8978" y="5618"/>
                    <a:pt x="8966" y="5558"/>
                    <a:pt x="8930" y="5511"/>
                  </a:cubicBezTo>
                  <a:cubicBezTo>
                    <a:pt x="8906" y="5451"/>
                    <a:pt x="8882" y="5380"/>
                    <a:pt x="8859" y="5320"/>
                  </a:cubicBezTo>
                  <a:cubicBezTo>
                    <a:pt x="8680" y="4856"/>
                    <a:pt x="8490" y="4415"/>
                    <a:pt x="8287" y="4034"/>
                  </a:cubicBezTo>
                  <a:cubicBezTo>
                    <a:pt x="7489" y="2451"/>
                    <a:pt x="6346" y="1224"/>
                    <a:pt x="5180" y="558"/>
                  </a:cubicBezTo>
                  <a:cubicBezTo>
                    <a:pt x="4562" y="198"/>
                    <a:pt x="3938" y="1"/>
                    <a:pt x="3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1968;p30">
              <a:extLst>
                <a:ext uri="{FF2B5EF4-FFF2-40B4-BE49-F238E27FC236}">
                  <a16:creationId xmlns:a16="http://schemas.microsoft.com/office/drawing/2014/main" id="{27CCF317-A591-C211-EDD7-A796CD2F453A}"/>
                </a:ext>
              </a:extLst>
            </p:cNvPr>
            <p:cNvSpPr/>
            <p:nvPr/>
          </p:nvSpPr>
          <p:spPr>
            <a:xfrm>
              <a:off x="5038447" y="1481636"/>
              <a:ext cx="202175" cy="123071"/>
            </a:xfrm>
            <a:custGeom>
              <a:avLst/>
              <a:gdLst/>
              <a:ahLst/>
              <a:cxnLst/>
              <a:rect l="l" t="t" r="r" b="b"/>
              <a:pathLst>
                <a:path w="6847" h="4168" extrusionOk="0">
                  <a:moveTo>
                    <a:pt x="0" y="0"/>
                  </a:moveTo>
                  <a:lnTo>
                    <a:pt x="0" y="227"/>
                  </a:lnTo>
                  <a:lnTo>
                    <a:pt x="3025" y="1965"/>
                  </a:lnTo>
                  <a:lnTo>
                    <a:pt x="3025" y="2405"/>
                  </a:lnTo>
                  <a:lnTo>
                    <a:pt x="3822" y="2870"/>
                  </a:lnTo>
                  <a:lnTo>
                    <a:pt x="3822" y="2429"/>
                  </a:lnTo>
                  <a:lnTo>
                    <a:pt x="6847" y="4168"/>
                  </a:lnTo>
                  <a:lnTo>
                    <a:pt x="6847" y="3941"/>
                  </a:lnTo>
                  <a:cubicBezTo>
                    <a:pt x="6608" y="3775"/>
                    <a:pt x="6335" y="3572"/>
                    <a:pt x="6037" y="3334"/>
                  </a:cubicBezTo>
                  <a:cubicBezTo>
                    <a:pt x="4430" y="1751"/>
                    <a:pt x="4060" y="143"/>
                    <a:pt x="4060" y="143"/>
                  </a:cubicBezTo>
                  <a:cubicBezTo>
                    <a:pt x="4060" y="143"/>
                    <a:pt x="3834" y="298"/>
                    <a:pt x="3441" y="417"/>
                  </a:cubicBezTo>
                  <a:cubicBezTo>
                    <a:pt x="3165" y="499"/>
                    <a:pt x="2806" y="564"/>
                    <a:pt x="2375" y="564"/>
                  </a:cubicBezTo>
                  <a:cubicBezTo>
                    <a:pt x="1935" y="564"/>
                    <a:pt x="1418" y="497"/>
                    <a:pt x="834" y="310"/>
                  </a:cubicBezTo>
                  <a:lnTo>
                    <a:pt x="822" y="310"/>
                  </a:lnTo>
                  <a:cubicBezTo>
                    <a:pt x="500" y="203"/>
                    <a:pt x="239" y="10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1969;p30">
              <a:extLst>
                <a:ext uri="{FF2B5EF4-FFF2-40B4-BE49-F238E27FC236}">
                  <a16:creationId xmlns:a16="http://schemas.microsoft.com/office/drawing/2014/main" id="{1256A0F4-07A4-BADF-1D0D-322573A9BCFB}"/>
                </a:ext>
              </a:extLst>
            </p:cNvPr>
            <p:cNvSpPr/>
            <p:nvPr/>
          </p:nvSpPr>
          <p:spPr>
            <a:xfrm>
              <a:off x="5041960" y="1539274"/>
              <a:ext cx="195147" cy="149468"/>
            </a:xfrm>
            <a:custGeom>
              <a:avLst/>
              <a:gdLst/>
              <a:ahLst/>
              <a:cxnLst/>
              <a:rect l="l" t="t" r="r" b="b"/>
              <a:pathLst>
                <a:path w="6609" h="5062" extrusionOk="0">
                  <a:moveTo>
                    <a:pt x="0" y="1"/>
                  </a:moveTo>
                  <a:cubicBezTo>
                    <a:pt x="72" y="453"/>
                    <a:pt x="167" y="977"/>
                    <a:pt x="310" y="1513"/>
                  </a:cubicBezTo>
                  <a:cubicBezTo>
                    <a:pt x="322" y="1561"/>
                    <a:pt x="322" y="1608"/>
                    <a:pt x="346" y="1632"/>
                  </a:cubicBezTo>
                  <a:cubicBezTo>
                    <a:pt x="441" y="1704"/>
                    <a:pt x="596" y="1799"/>
                    <a:pt x="762" y="1882"/>
                  </a:cubicBezTo>
                  <a:cubicBezTo>
                    <a:pt x="1345" y="2234"/>
                    <a:pt x="2179" y="2635"/>
                    <a:pt x="2813" y="2635"/>
                  </a:cubicBezTo>
                  <a:cubicBezTo>
                    <a:pt x="2995" y="2635"/>
                    <a:pt x="3160" y="2602"/>
                    <a:pt x="3299" y="2525"/>
                  </a:cubicBezTo>
                  <a:cubicBezTo>
                    <a:pt x="3918" y="3585"/>
                    <a:pt x="5073" y="4382"/>
                    <a:pt x="5835" y="4823"/>
                  </a:cubicBezTo>
                  <a:cubicBezTo>
                    <a:pt x="6001" y="4918"/>
                    <a:pt x="6144" y="5002"/>
                    <a:pt x="6263" y="5061"/>
                  </a:cubicBezTo>
                  <a:cubicBezTo>
                    <a:pt x="6430" y="4668"/>
                    <a:pt x="6537" y="4240"/>
                    <a:pt x="6608" y="3823"/>
                  </a:cubicBezTo>
                  <a:lnTo>
                    <a:pt x="6608" y="3823"/>
                  </a:lnTo>
                  <a:cubicBezTo>
                    <a:pt x="6573" y="3828"/>
                    <a:pt x="6537" y="3831"/>
                    <a:pt x="6501" y="3831"/>
                  </a:cubicBezTo>
                  <a:cubicBezTo>
                    <a:pt x="6381" y="3831"/>
                    <a:pt x="6258" y="3798"/>
                    <a:pt x="6120" y="3716"/>
                  </a:cubicBezTo>
                  <a:lnTo>
                    <a:pt x="4537" y="2811"/>
                  </a:lnTo>
                  <a:cubicBezTo>
                    <a:pt x="4072" y="2537"/>
                    <a:pt x="3715" y="1918"/>
                    <a:pt x="3703" y="1394"/>
                  </a:cubicBezTo>
                  <a:lnTo>
                    <a:pt x="2906" y="930"/>
                  </a:lnTo>
                  <a:cubicBezTo>
                    <a:pt x="2889" y="1290"/>
                    <a:pt x="2701" y="1497"/>
                    <a:pt x="2438" y="1497"/>
                  </a:cubicBezTo>
                  <a:cubicBezTo>
                    <a:pt x="2327" y="1497"/>
                    <a:pt x="2203" y="1460"/>
                    <a:pt x="2072" y="1382"/>
                  </a:cubicBezTo>
                  <a:lnTo>
                    <a:pt x="489" y="477"/>
                  </a:lnTo>
                  <a:cubicBezTo>
                    <a:pt x="310" y="370"/>
                    <a:pt x="131" y="19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1970;p30">
              <a:extLst>
                <a:ext uri="{FF2B5EF4-FFF2-40B4-BE49-F238E27FC236}">
                  <a16:creationId xmlns:a16="http://schemas.microsoft.com/office/drawing/2014/main" id="{14EA9B8D-DDC9-1613-C412-E15852DB417A}"/>
                </a:ext>
              </a:extLst>
            </p:cNvPr>
            <p:cNvSpPr/>
            <p:nvPr/>
          </p:nvSpPr>
          <p:spPr>
            <a:xfrm>
              <a:off x="5031773" y="1484087"/>
              <a:ext cx="95285" cy="99921"/>
            </a:xfrm>
            <a:custGeom>
              <a:avLst/>
              <a:gdLst/>
              <a:ahLst/>
              <a:cxnLst/>
              <a:rect l="l" t="t" r="r" b="b"/>
              <a:pathLst>
                <a:path w="3227" h="3384" extrusionOk="0">
                  <a:moveTo>
                    <a:pt x="0" y="1"/>
                  </a:moveTo>
                  <a:lnTo>
                    <a:pt x="0" y="917"/>
                  </a:lnTo>
                  <a:cubicBezTo>
                    <a:pt x="0" y="1239"/>
                    <a:pt x="119" y="1584"/>
                    <a:pt x="322" y="1882"/>
                  </a:cubicBezTo>
                  <a:cubicBezTo>
                    <a:pt x="465" y="2072"/>
                    <a:pt x="643" y="2251"/>
                    <a:pt x="822" y="2358"/>
                  </a:cubicBezTo>
                  <a:lnTo>
                    <a:pt x="2393" y="3263"/>
                  </a:lnTo>
                  <a:cubicBezTo>
                    <a:pt x="2529" y="3345"/>
                    <a:pt x="2656" y="3383"/>
                    <a:pt x="2770" y="3383"/>
                  </a:cubicBezTo>
                  <a:cubicBezTo>
                    <a:pt x="3035" y="3383"/>
                    <a:pt x="3218" y="3173"/>
                    <a:pt x="3227" y="2822"/>
                  </a:cubicBezTo>
                  <a:lnTo>
                    <a:pt x="2512" y="2406"/>
                  </a:lnTo>
                  <a:lnTo>
                    <a:pt x="2512" y="1906"/>
                  </a:lnTo>
                  <a:lnTo>
                    <a:pt x="3227" y="2311"/>
                  </a:lnTo>
                  <a:lnTo>
                    <a:pt x="3227" y="1870"/>
                  </a:lnTo>
                  <a:lnTo>
                    <a:pt x="203" y="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1971;p30">
              <a:extLst>
                <a:ext uri="{FF2B5EF4-FFF2-40B4-BE49-F238E27FC236}">
                  <a16:creationId xmlns:a16="http://schemas.microsoft.com/office/drawing/2014/main" id="{04DD6550-6776-266C-FC33-17657BB74A2E}"/>
                </a:ext>
              </a:extLst>
            </p:cNvPr>
            <p:cNvSpPr/>
            <p:nvPr/>
          </p:nvSpPr>
          <p:spPr>
            <a:xfrm>
              <a:off x="5151301" y="1552650"/>
              <a:ext cx="95994" cy="100128"/>
            </a:xfrm>
            <a:custGeom>
              <a:avLst/>
              <a:gdLst/>
              <a:ahLst/>
              <a:cxnLst/>
              <a:rect l="l" t="t" r="r" b="b"/>
              <a:pathLst>
                <a:path w="3251" h="3391" extrusionOk="0">
                  <a:moveTo>
                    <a:pt x="0" y="0"/>
                  </a:moveTo>
                  <a:lnTo>
                    <a:pt x="0" y="453"/>
                  </a:lnTo>
                  <a:lnTo>
                    <a:pt x="715" y="870"/>
                  </a:lnTo>
                  <a:lnTo>
                    <a:pt x="715" y="1358"/>
                  </a:lnTo>
                  <a:lnTo>
                    <a:pt x="0" y="941"/>
                  </a:lnTo>
                  <a:lnTo>
                    <a:pt x="0" y="941"/>
                  </a:lnTo>
                  <a:cubicBezTo>
                    <a:pt x="12" y="1465"/>
                    <a:pt x="393" y="2084"/>
                    <a:pt x="834" y="2358"/>
                  </a:cubicBezTo>
                  <a:lnTo>
                    <a:pt x="2417" y="3263"/>
                  </a:lnTo>
                  <a:cubicBezTo>
                    <a:pt x="2545" y="3348"/>
                    <a:pt x="2672" y="3390"/>
                    <a:pt x="2783" y="3390"/>
                  </a:cubicBezTo>
                  <a:cubicBezTo>
                    <a:pt x="2827" y="3390"/>
                    <a:pt x="2868" y="3383"/>
                    <a:pt x="2905" y="3370"/>
                  </a:cubicBezTo>
                  <a:cubicBezTo>
                    <a:pt x="3108" y="3310"/>
                    <a:pt x="3251" y="3096"/>
                    <a:pt x="3251" y="2786"/>
                  </a:cubicBezTo>
                  <a:lnTo>
                    <a:pt x="3251" y="1882"/>
                  </a:lnTo>
                  <a:lnTo>
                    <a:pt x="3025" y="1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1972;p30">
              <a:extLst>
                <a:ext uri="{FF2B5EF4-FFF2-40B4-BE49-F238E27FC236}">
                  <a16:creationId xmlns:a16="http://schemas.microsoft.com/office/drawing/2014/main" id="{38865FF5-8179-4042-31F7-D358E8171C3B}"/>
                </a:ext>
              </a:extLst>
            </p:cNvPr>
            <p:cNvSpPr/>
            <p:nvPr/>
          </p:nvSpPr>
          <p:spPr>
            <a:xfrm>
              <a:off x="5105947" y="1540337"/>
              <a:ext cx="66466" cy="52411"/>
            </a:xfrm>
            <a:custGeom>
              <a:avLst/>
              <a:gdLst/>
              <a:ahLst/>
              <a:cxnLst/>
              <a:rect l="l" t="t" r="r" b="b"/>
              <a:pathLst>
                <a:path w="2251" h="1775" extrusionOk="0">
                  <a:moveTo>
                    <a:pt x="0" y="1"/>
                  </a:moveTo>
                  <a:lnTo>
                    <a:pt x="0" y="477"/>
                  </a:lnTo>
                  <a:lnTo>
                    <a:pt x="739" y="894"/>
                  </a:lnTo>
                  <a:lnTo>
                    <a:pt x="1536" y="1358"/>
                  </a:lnTo>
                  <a:lnTo>
                    <a:pt x="2251" y="1775"/>
                  </a:lnTo>
                  <a:lnTo>
                    <a:pt x="2251" y="1298"/>
                  </a:lnTo>
                  <a:lnTo>
                    <a:pt x="1536" y="882"/>
                  </a:lnTo>
                  <a:lnTo>
                    <a:pt x="739" y="4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1973;p30">
              <a:extLst>
                <a:ext uri="{FF2B5EF4-FFF2-40B4-BE49-F238E27FC236}">
                  <a16:creationId xmlns:a16="http://schemas.microsoft.com/office/drawing/2014/main" id="{FB77ECE2-5BAC-A1E4-4C1A-C54BDAD6B5EA}"/>
                </a:ext>
              </a:extLst>
            </p:cNvPr>
            <p:cNvSpPr/>
            <p:nvPr/>
          </p:nvSpPr>
          <p:spPr>
            <a:xfrm>
              <a:off x="5052147" y="1588496"/>
              <a:ext cx="174419" cy="139163"/>
            </a:xfrm>
            <a:custGeom>
              <a:avLst/>
              <a:gdLst/>
              <a:ahLst/>
              <a:cxnLst/>
              <a:rect l="l" t="t" r="r" b="b"/>
              <a:pathLst>
                <a:path w="5907" h="4713" extrusionOk="0">
                  <a:moveTo>
                    <a:pt x="1" y="1"/>
                  </a:moveTo>
                  <a:cubicBezTo>
                    <a:pt x="429" y="1525"/>
                    <a:pt x="1275" y="3239"/>
                    <a:pt x="2882" y="4359"/>
                  </a:cubicBezTo>
                  <a:lnTo>
                    <a:pt x="2918" y="4359"/>
                  </a:lnTo>
                  <a:cubicBezTo>
                    <a:pt x="2930" y="4359"/>
                    <a:pt x="2930" y="4370"/>
                    <a:pt x="2942" y="4370"/>
                  </a:cubicBezTo>
                  <a:cubicBezTo>
                    <a:pt x="2954" y="4382"/>
                    <a:pt x="2989" y="4382"/>
                    <a:pt x="3001" y="4406"/>
                  </a:cubicBezTo>
                  <a:cubicBezTo>
                    <a:pt x="3462" y="4620"/>
                    <a:pt x="3860" y="4713"/>
                    <a:pt x="4203" y="4713"/>
                  </a:cubicBezTo>
                  <a:cubicBezTo>
                    <a:pt x="5064" y="4713"/>
                    <a:pt x="5583" y="4126"/>
                    <a:pt x="5906" y="3394"/>
                  </a:cubicBezTo>
                  <a:cubicBezTo>
                    <a:pt x="5799" y="3335"/>
                    <a:pt x="5656" y="3239"/>
                    <a:pt x="5490" y="3180"/>
                  </a:cubicBezTo>
                  <a:cubicBezTo>
                    <a:pt x="4728" y="2751"/>
                    <a:pt x="3573" y="1942"/>
                    <a:pt x="2954" y="894"/>
                  </a:cubicBezTo>
                  <a:cubicBezTo>
                    <a:pt x="2820" y="966"/>
                    <a:pt x="2661" y="997"/>
                    <a:pt x="2486" y="997"/>
                  </a:cubicBezTo>
                  <a:cubicBezTo>
                    <a:pt x="1851" y="997"/>
                    <a:pt x="1006" y="587"/>
                    <a:pt x="417" y="251"/>
                  </a:cubicBezTo>
                  <a:cubicBezTo>
                    <a:pt x="251" y="156"/>
                    <a:pt x="120" y="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1974;p30">
              <a:extLst>
                <a:ext uri="{FF2B5EF4-FFF2-40B4-BE49-F238E27FC236}">
                  <a16:creationId xmlns:a16="http://schemas.microsoft.com/office/drawing/2014/main" id="{1B0DC0E5-DC03-70A8-185C-B6777D51915C}"/>
                </a:ext>
              </a:extLst>
            </p:cNvPr>
            <p:cNvSpPr/>
            <p:nvPr/>
          </p:nvSpPr>
          <p:spPr>
            <a:xfrm>
              <a:off x="5138988" y="1613831"/>
              <a:ext cx="384" cy="30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1975;p30">
              <a:extLst>
                <a:ext uri="{FF2B5EF4-FFF2-40B4-BE49-F238E27FC236}">
                  <a16:creationId xmlns:a16="http://schemas.microsoft.com/office/drawing/2014/main" id="{F53A369B-4B48-33B0-86EC-AF5E3E664995}"/>
                </a:ext>
              </a:extLst>
            </p:cNvPr>
            <p:cNvSpPr/>
            <p:nvPr/>
          </p:nvSpPr>
          <p:spPr>
            <a:xfrm>
              <a:off x="5138988" y="1717531"/>
              <a:ext cx="1801" cy="1093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60" y="36"/>
                  </a:moveTo>
                  <a:lnTo>
                    <a:pt x="60" y="36"/>
                  </a:lnTo>
                  <a:cubicBezTo>
                    <a:pt x="48" y="12"/>
                    <a:pt x="13" y="12"/>
                    <a:pt x="1" y="0"/>
                  </a:cubicBezTo>
                  <a:cubicBezTo>
                    <a:pt x="13" y="12"/>
                    <a:pt x="48" y="12"/>
                    <a:pt x="60" y="36"/>
                  </a:cubicBez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1976;p30">
              <a:extLst>
                <a:ext uri="{FF2B5EF4-FFF2-40B4-BE49-F238E27FC236}">
                  <a16:creationId xmlns:a16="http://schemas.microsoft.com/office/drawing/2014/main" id="{D23FC40E-2BAA-8E87-8165-BE7B060E0B2F}"/>
                </a:ext>
              </a:extLst>
            </p:cNvPr>
            <p:cNvSpPr/>
            <p:nvPr/>
          </p:nvSpPr>
          <p:spPr>
            <a:xfrm>
              <a:off x="5138988" y="1613477"/>
              <a:ext cx="30" cy="38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1977;p30">
              <a:extLst>
                <a:ext uri="{FF2B5EF4-FFF2-40B4-BE49-F238E27FC236}">
                  <a16:creationId xmlns:a16="http://schemas.microsoft.com/office/drawing/2014/main" id="{2AEF8647-C38B-4531-5B6C-66C77D62FC90}"/>
                </a:ext>
              </a:extLst>
            </p:cNvPr>
            <p:cNvSpPr/>
            <p:nvPr/>
          </p:nvSpPr>
          <p:spPr>
            <a:xfrm>
              <a:off x="5034224" y="2067344"/>
              <a:ext cx="142765" cy="226535"/>
            </a:xfrm>
            <a:custGeom>
              <a:avLst/>
              <a:gdLst/>
              <a:ahLst/>
              <a:cxnLst/>
              <a:rect l="l" t="t" r="r" b="b"/>
              <a:pathLst>
                <a:path w="4835" h="7672" extrusionOk="0">
                  <a:moveTo>
                    <a:pt x="2060" y="0"/>
                  </a:moveTo>
                  <a:cubicBezTo>
                    <a:pt x="2048" y="0"/>
                    <a:pt x="2048" y="0"/>
                    <a:pt x="2025" y="12"/>
                  </a:cubicBezTo>
                  <a:lnTo>
                    <a:pt x="2001" y="12"/>
                  </a:lnTo>
                  <a:cubicBezTo>
                    <a:pt x="1989" y="12"/>
                    <a:pt x="1965" y="12"/>
                    <a:pt x="1965" y="24"/>
                  </a:cubicBezTo>
                  <a:lnTo>
                    <a:pt x="1941" y="24"/>
                  </a:lnTo>
                  <a:cubicBezTo>
                    <a:pt x="1929" y="24"/>
                    <a:pt x="1906" y="24"/>
                    <a:pt x="1894" y="48"/>
                  </a:cubicBezTo>
                  <a:lnTo>
                    <a:pt x="1870" y="48"/>
                  </a:lnTo>
                  <a:cubicBezTo>
                    <a:pt x="1846" y="48"/>
                    <a:pt x="1834" y="48"/>
                    <a:pt x="1822" y="60"/>
                  </a:cubicBezTo>
                  <a:lnTo>
                    <a:pt x="1786" y="60"/>
                  </a:lnTo>
                  <a:cubicBezTo>
                    <a:pt x="1751" y="72"/>
                    <a:pt x="1703" y="72"/>
                    <a:pt x="1656" y="83"/>
                  </a:cubicBezTo>
                  <a:cubicBezTo>
                    <a:pt x="1608" y="107"/>
                    <a:pt x="1572" y="107"/>
                    <a:pt x="1513" y="119"/>
                  </a:cubicBezTo>
                  <a:cubicBezTo>
                    <a:pt x="1465" y="119"/>
                    <a:pt x="1417" y="131"/>
                    <a:pt x="1358" y="131"/>
                  </a:cubicBezTo>
                  <a:lnTo>
                    <a:pt x="1346" y="131"/>
                  </a:lnTo>
                  <a:cubicBezTo>
                    <a:pt x="1298" y="131"/>
                    <a:pt x="1239" y="143"/>
                    <a:pt x="1191" y="143"/>
                  </a:cubicBezTo>
                  <a:lnTo>
                    <a:pt x="1179" y="143"/>
                  </a:lnTo>
                  <a:cubicBezTo>
                    <a:pt x="1120" y="143"/>
                    <a:pt x="1060" y="167"/>
                    <a:pt x="1001" y="167"/>
                  </a:cubicBezTo>
                  <a:lnTo>
                    <a:pt x="524" y="167"/>
                  </a:lnTo>
                  <a:cubicBezTo>
                    <a:pt x="477" y="167"/>
                    <a:pt x="441" y="143"/>
                    <a:pt x="382" y="143"/>
                  </a:cubicBezTo>
                  <a:lnTo>
                    <a:pt x="322" y="143"/>
                  </a:lnTo>
                  <a:cubicBezTo>
                    <a:pt x="286" y="143"/>
                    <a:pt x="262" y="131"/>
                    <a:pt x="215" y="131"/>
                  </a:cubicBezTo>
                  <a:lnTo>
                    <a:pt x="179" y="131"/>
                  </a:lnTo>
                  <a:cubicBezTo>
                    <a:pt x="155" y="131"/>
                    <a:pt x="120" y="119"/>
                    <a:pt x="96" y="119"/>
                  </a:cubicBezTo>
                  <a:lnTo>
                    <a:pt x="84" y="119"/>
                  </a:lnTo>
                  <a:cubicBezTo>
                    <a:pt x="60" y="119"/>
                    <a:pt x="48" y="119"/>
                    <a:pt x="48" y="107"/>
                  </a:cubicBezTo>
                  <a:cubicBezTo>
                    <a:pt x="36" y="107"/>
                    <a:pt x="24" y="83"/>
                    <a:pt x="1" y="83"/>
                  </a:cubicBezTo>
                  <a:lnTo>
                    <a:pt x="1" y="2703"/>
                  </a:lnTo>
                  <a:lnTo>
                    <a:pt x="1" y="3001"/>
                  </a:lnTo>
                  <a:cubicBezTo>
                    <a:pt x="1" y="3215"/>
                    <a:pt x="48" y="3453"/>
                    <a:pt x="120" y="3703"/>
                  </a:cubicBezTo>
                  <a:cubicBezTo>
                    <a:pt x="596" y="5882"/>
                    <a:pt x="2406" y="7644"/>
                    <a:pt x="2406" y="7644"/>
                  </a:cubicBezTo>
                  <a:cubicBezTo>
                    <a:pt x="2406" y="7644"/>
                    <a:pt x="2554" y="7671"/>
                    <a:pt x="2777" y="7671"/>
                  </a:cubicBezTo>
                  <a:cubicBezTo>
                    <a:pt x="3085" y="7671"/>
                    <a:pt x="3536" y="7619"/>
                    <a:pt x="3930" y="7370"/>
                  </a:cubicBezTo>
                  <a:cubicBezTo>
                    <a:pt x="3930" y="7370"/>
                    <a:pt x="3953" y="7370"/>
                    <a:pt x="3953" y="7346"/>
                  </a:cubicBezTo>
                  <a:cubicBezTo>
                    <a:pt x="3989" y="7424"/>
                    <a:pt x="4012" y="7443"/>
                    <a:pt x="4032" y="7443"/>
                  </a:cubicBezTo>
                  <a:cubicBezTo>
                    <a:pt x="4046" y="7443"/>
                    <a:pt x="4058" y="7434"/>
                    <a:pt x="4072" y="7430"/>
                  </a:cubicBezTo>
                  <a:lnTo>
                    <a:pt x="4084" y="7418"/>
                  </a:lnTo>
                  <a:cubicBezTo>
                    <a:pt x="4120" y="7394"/>
                    <a:pt x="4132" y="7382"/>
                    <a:pt x="4156" y="7358"/>
                  </a:cubicBezTo>
                  <a:lnTo>
                    <a:pt x="4180" y="7334"/>
                  </a:lnTo>
                  <a:cubicBezTo>
                    <a:pt x="4203" y="7322"/>
                    <a:pt x="4215" y="7299"/>
                    <a:pt x="4251" y="7263"/>
                  </a:cubicBezTo>
                  <a:lnTo>
                    <a:pt x="4263" y="7251"/>
                  </a:lnTo>
                  <a:lnTo>
                    <a:pt x="4323" y="7191"/>
                  </a:lnTo>
                  <a:lnTo>
                    <a:pt x="4334" y="7180"/>
                  </a:lnTo>
                  <a:cubicBezTo>
                    <a:pt x="4370" y="7144"/>
                    <a:pt x="4382" y="7120"/>
                    <a:pt x="4418" y="7084"/>
                  </a:cubicBezTo>
                  <a:lnTo>
                    <a:pt x="4430" y="7072"/>
                  </a:lnTo>
                  <a:cubicBezTo>
                    <a:pt x="4442" y="7037"/>
                    <a:pt x="4477" y="7013"/>
                    <a:pt x="4489" y="6977"/>
                  </a:cubicBezTo>
                  <a:cubicBezTo>
                    <a:pt x="4489" y="6977"/>
                    <a:pt x="4489" y="6965"/>
                    <a:pt x="4501" y="6965"/>
                  </a:cubicBezTo>
                  <a:cubicBezTo>
                    <a:pt x="4513" y="6930"/>
                    <a:pt x="4549" y="6906"/>
                    <a:pt x="4561" y="6858"/>
                  </a:cubicBezTo>
                  <a:cubicBezTo>
                    <a:pt x="4561" y="6846"/>
                    <a:pt x="4573" y="6846"/>
                    <a:pt x="4573" y="6834"/>
                  </a:cubicBezTo>
                  <a:cubicBezTo>
                    <a:pt x="4596" y="6799"/>
                    <a:pt x="4608" y="6751"/>
                    <a:pt x="4632" y="6727"/>
                  </a:cubicBezTo>
                  <a:lnTo>
                    <a:pt x="4632" y="6715"/>
                  </a:lnTo>
                  <a:cubicBezTo>
                    <a:pt x="4656" y="6668"/>
                    <a:pt x="4668" y="6632"/>
                    <a:pt x="4680" y="6596"/>
                  </a:cubicBezTo>
                  <a:cubicBezTo>
                    <a:pt x="4680" y="6572"/>
                    <a:pt x="4692" y="6572"/>
                    <a:pt x="4692" y="6560"/>
                  </a:cubicBezTo>
                  <a:lnTo>
                    <a:pt x="4739" y="6429"/>
                  </a:lnTo>
                  <a:cubicBezTo>
                    <a:pt x="4751" y="6394"/>
                    <a:pt x="4751" y="6382"/>
                    <a:pt x="4775" y="6358"/>
                  </a:cubicBezTo>
                  <a:lnTo>
                    <a:pt x="4775" y="6334"/>
                  </a:lnTo>
                  <a:cubicBezTo>
                    <a:pt x="4787" y="6310"/>
                    <a:pt x="4787" y="6299"/>
                    <a:pt x="4799" y="6263"/>
                  </a:cubicBezTo>
                  <a:lnTo>
                    <a:pt x="4799" y="6239"/>
                  </a:lnTo>
                  <a:cubicBezTo>
                    <a:pt x="4799" y="6215"/>
                    <a:pt x="4811" y="6203"/>
                    <a:pt x="4811" y="6191"/>
                  </a:cubicBezTo>
                  <a:lnTo>
                    <a:pt x="4811" y="6156"/>
                  </a:lnTo>
                  <a:cubicBezTo>
                    <a:pt x="4811" y="6144"/>
                    <a:pt x="4811" y="6132"/>
                    <a:pt x="4834" y="6120"/>
                  </a:cubicBezTo>
                  <a:lnTo>
                    <a:pt x="4834" y="6084"/>
                  </a:lnTo>
                  <a:lnTo>
                    <a:pt x="4834" y="6060"/>
                  </a:lnTo>
                  <a:lnTo>
                    <a:pt x="4834" y="6013"/>
                  </a:lnTo>
                  <a:lnTo>
                    <a:pt x="4834" y="5977"/>
                  </a:lnTo>
                  <a:lnTo>
                    <a:pt x="4834" y="5941"/>
                  </a:lnTo>
                  <a:lnTo>
                    <a:pt x="4834" y="5918"/>
                  </a:lnTo>
                  <a:lnTo>
                    <a:pt x="4834" y="5846"/>
                  </a:lnTo>
                  <a:lnTo>
                    <a:pt x="4834" y="5548"/>
                  </a:lnTo>
                  <a:lnTo>
                    <a:pt x="4834" y="2929"/>
                  </a:lnTo>
                  <a:cubicBezTo>
                    <a:pt x="4799" y="2905"/>
                    <a:pt x="4775" y="2881"/>
                    <a:pt x="4739" y="2858"/>
                  </a:cubicBezTo>
                  <a:cubicBezTo>
                    <a:pt x="4715" y="2822"/>
                    <a:pt x="4668" y="2798"/>
                    <a:pt x="4632" y="2750"/>
                  </a:cubicBezTo>
                  <a:lnTo>
                    <a:pt x="4561" y="2679"/>
                  </a:lnTo>
                  <a:lnTo>
                    <a:pt x="4549" y="2667"/>
                  </a:lnTo>
                  <a:lnTo>
                    <a:pt x="4501" y="2620"/>
                  </a:lnTo>
                  <a:lnTo>
                    <a:pt x="4453" y="2572"/>
                  </a:lnTo>
                  <a:lnTo>
                    <a:pt x="4334" y="2453"/>
                  </a:lnTo>
                  <a:lnTo>
                    <a:pt x="4323" y="2441"/>
                  </a:lnTo>
                  <a:lnTo>
                    <a:pt x="4311" y="2429"/>
                  </a:lnTo>
                  <a:lnTo>
                    <a:pt x="4251" y="2369"/>
                  </a:lnTo>
                  <a:cubicBezTo>
                    <a:pt x="4239" y="2346"/>
                    <a:pt x="4215" y="2334"/>
                    <a:pt x="4215" y="2322"/>
                  </a:cubicBezTo>
                  <a:lnTo>
                    <a:pt x="4144" y="2250"/>
                  </a:lnTo>
                  <a:lnTo>
                    <a:pt x="4120" y="2215"/>
                  </a:lnTo>
                  <a:cubicBezTo>
                    <a:pt x="4084" y="2167"/>
                    <a:pt x="4037" y="2131"/>
                    <a:pt x="4013" y="2084"/>
                  </a:cubicBezTo>
                  <a:lnTo>
                    <a:pt x="3977" y="2048"/>
                  </a:lnTo>
                  <a:cubicBezTo>
                    <a:pt x="3953" y="2024"/>
                    <a:pt x="3918" y="1977"/>
                    <a:pt x="3894" y="1953"/>
                  </a:cubicBezTo>
                  <a:lnTo>
                    <a:pt x="3870" y="1929"/>
                  </a:lnTo>
                  <a:lnTo>
                    <a:pt x="3870" y="1917"/>
                  </a:lnTo>
                  <a:cubicBezTo>
                    <a:pt x="3834" y="1858"/>
                    <a:pt x="3775" y="1798"/>
                    <a:pt x="3727" y="1738"/>
                  </a:cubicBezTo>
                  <a:cubicBezTo>
                    <a:pt x="3727" y="1727"/>
                    <a:pt x="3715" y="1727"/>
                    <a:pt x="3715" y="1715"/>
                  </a:cubicBezTo>
                  <a:cubicBezTo>
                    <a:pt x="3668" y="1655"/>
                    <a:pt x="3620" y="1596"/>
                    <a:pt x="3561" y="1536"/>
                  </a:cubicBezTo>
                  <a:cubicBezTo>
                    <a:pt x="3561" y="1536"/>
                    <a:pt x="3561" y="1512"/>
                    <a:pt x="3549" y="1512"/>
                  </a:cubicBezTo>
                  <a:lnTo>
                    <a:pt x="3537" y="1500"/>
                  </a:lnTo>
                  <a:cubicBezTo>
                    <a:pt x="3501" y="1453"/>
                    <a:pt x="3453" y="1417"/>
                    <a:pt x="3430" y="1369"/>
                  </a:cubicBezTo>
                  <a:cubicBezTo>
                    <a:pt x="3430" y="1369"/>
                    <a:pt x="3430" y="1357"/>
                    <a:pt x="3418" y="1357"/>
                  </a:cubicBezTo>
                  <a:cubicBezTo>
                    <a:pt x="3382" y="1310"/>
                    <a:pt x="3358" y="1274"/>
                    <a:pt x="3322" y="1238"/>
                  </a:cubicBezTo>
                  <a:cubicBezTo>
                    <a:pt x="3310" y="1215"/>
                    <a:pt x="3310" y="1203"/>
                    <a:pt x="3299" y="1203"/>
                  </a:cubicBezTo>
                  <a:cubicBezTo>
                    <a:pt x="3263" y="1155"/>
                    <a:pt x="3239" y="1119"/>
                    <a:pt x="3191" y="1072"/>
                  </a:cubicBezTo>
                  <a:lnTo>
                    <a:pt x="3096" y="941"/>
                  </a:lnTo>
                  <a:lnTo>
                    <a:pt x="3084" y="917"/>
                  </a:lnTo>
                  <a:cubicBezTo>
                    <a:pt x="3084" y="905"/>
                    <a:pt x="3072" y="905"/>
                    <a:pt x="3072" y="893"/>
                  </a:cubicBezTo>
                  <a:cubicBezTo>
                    <a:pt x="3060" y="881"/>
                    <a:pt x="3060" y="857"/>
                    <a:pt x="3037" y="857"/>
                  </a:cubicBezTo>
                  <a:cubicBezTo>
                    <a:pt x="3025" y="845"/>
                    <a:pt x="3013" y="822"/>
                    <a:pt x="3001" y="798"/>
                  </a:cubicBezTo>
                  <a:lnTo>
                    <a:pt x="2965" y="774"/>
                  </a:lnTo>
                  <a:cubicBezTo>
                    <a:pt x="2953" y="762"/>
                    <a:pt x="2941" y="726"/>
                    <a:pt x="2918" y="715"/>
                  </a:cubicBezTo>
                  <a:cubicBezTo>
                    <a:pt x="2918" y="703"/>
                    <a:pt x="2906" y="703"/>
                    <a:pt x="2906" y="679"/>
                  </a:cubicBezTo>
                  <a:cubicBezTo>
                    <a:pt x="2858" y="619"/>
                    <a:pt x="2834" y="584"/>
                    <a:pt x="2787" y="524"/>
                  </a:cubicBezTo>
                  <a:cubicBezTo>
                    <a:pt x="2787" y="500"/>
                    <a:pt x="2775" y="500"/>
                    <a:pt x="2775" y="488"/>
                  </a:cubicBezTo>
                  <a:cubicBezTo>
                    <a:pt x="2763" y="476"/>
                    <a:pt x="2739" y="464"/>
                    <a:pt x="2739" y="441"/>
                  </a:cubicBezTo>
                  <a:cubicBezTo>
                    <a:pt x="2739" y="429"/>
                    <a:pt x="2727" y="429"/>
                    <a:pt x="2727" y="417"/>
                  </a:cubicBezTo>
                  <a:cubicBezTo>
                    <a:pt x="2715" y="405"/>
                    <a:pt x="2715" y="381"/>
                    <a:pt x="2703" y="369"/>
                  </a:cubicBezTo>
                  <a:cubicBezTo>
                    <a:pt x="2703" y="357"/>
                    <a:pt x="2679" y="357"/>
                    <a:pt x="2679" y="345"/>
                  </a:cubicBezTo>
                  <a:cubicBezTo>
                    <a:pt x="2668" y="322"/>
                    <a:pt x="2668" y="310"/>
                    <a:pt x="2656" y="298"/>
                  </a:cubicBezTo>
                  <a:cubicBezTo>
                    <a:pt x="2656" y="286"/>
                    <a:pt x="2644" y="286"/>
                    <a:pt x="2644" y="262"/>
                  </a:cubicBezTo>
                  <a:cubicBezTo>
                    <a:pt x="2620" y="250"/>
                    <a:pt x="2620" y="238"/>
                    <a:pt x="2608" y="238"/>
                  </a:cubicBezTo>
                  <a:lnTo>
                    <a:pt x="2596" y="226"/>
                  </a:lnTo>
                  <a:cubicBezTo>
                    <a:pt x="2584" y="203"/>
                    <a:pt x="2584" y="191"/>
                    <a:pt x="2560" y="191"/>
                  </a:cubicBezTo>
                  <a:cubicBezTo>
                    <a:pt x="2560" y="191"/>
                    <a:pt x="2560" y="179"/>
                    <a:pt x="2548" y="179"/>
                  </a:cubicBezTo>
                  <a:cubicBezTo>
                    <a:pt x="2537" y="167"/>
                    <a:pt x="2537" y="143"/>
                    <a:pt x="2525" y="131"/>
                  </a:cubicBezTo>
                  <a:cubicBezTo>
                    <a:pt x="2501" y="119"/>
                    <a:pt x="2501" y="107"/>
                    <a:pt x="2489" y="83"/>
                  </a:cubicBezTo>
                  <a:cubicBezTo>
                    <a:pt x="2489" y="83"/>
                    <a:pt x="2489" y="72"/>
                    <a:pt x="2477" y="72"/>
                  </a:cubicBezTo>
                  <a:lnTo>
                    <a:pt x="2465" y="60"/>
                  </a:lnTo>
                  <a:cubicBezTo>
                    <a:pt x="2465" y="60"/>
                    <a:pt x="2465" y="48"/>
                    <a:pt x="2441" y="48"/>
                  </a:cubicBezTo>
                  <a:cubicBezTo>
                    <a:pt x="2441" y="48"/>
                    <a:pt x="2441" y="24"/>
                    <a:pt x="2429" y="24"/>
                  </a:cubicBezTo>
                  <a:lnTo>
                    <a:pt x="2429" y="1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1978;p30">
              <a:extLst>
                <a:ext uri="{FF2B5EF4-FFF2-40B4-BE49-F238E27FC236}">
                  <a16:creationId xmlns:a16="http://schemas.microsoft.com/office/drawing/2014/main" id="{430CDD1B-BB12-0B14-422B-F2BE030BFF29}"/>
                </a:ext>
              </a:extLst>
            </p:cNvPr>
            <p:cNvSpPr/>
            <p:nvPr/>
          </p:nvSpPr>
          <p:spPr>
            <a:xfrm>
              <a:off x="5033516" y="2062058"/>
              <a:ext cx="154370" cy="227126"/>
            </a:xfrm>
            <a:custGeom>
              <a:avLst/>
              <a:gdLst/>
              <a:ahLst/>
              <a:cxnLst/>
              <a:rect l="l" t="t" r="r" b="b"/>
              <a:pathLst>
                <a:path w="5228" h="7692" extrusionOk="0">
                  <a:moveTo>
                    <a:pt x="2382" y="1"/>
                  </a:moveTo>
                  <a:cubicBezTo>
                    <a:pt x="2370" y="1"/>
                    <a:pt x="2346" y="1"/>
                    <a:pt x="2346" y="12"/>
                  </a:cubicBezTo>
                  <a:lnTo>
                    <a:pt x="2322" y="12"/>
                  </a:lnTo>
                  <a:cubicBezTo>
                    <a:pt x="2311" y="12"/>
                    <a:pt x="2287" y="12"/>
                    <a:pt x="2275" y="36"/>
                  </a:cubicBezTo>
                  <a:lnTo>
                    <a:pt x="2251" y="36"/>
                  </a:lnTo>
                  <a:cubicBezTo>
                    <a:pt x="2227" y="36"/>
                    <a:pt x="2215" y="36"/>
                    <a:pt x="2203" y="48"/>
                  </a:cubicBezTo>
                  <a:lnTo>
                    <a:pt x="2168" y="48"/>
                  </a:lnTo>
                  <a:cubicBezTo>
                    <a:pt x="2132" y="60"/>
                    <a:pt x="2084" y="60"/>
                    <a:pt x="2037" y="72"/>
                  </a:cubicBezTo>
                  <a:cubicBezTo>
                    <a:pt x="1989" y="96"/>
                    <a:pt x="1953" y="96"/>
                    <a:pt x="1894" y="108"/>
                  </a:cubicBezTo>
                  <a:cubicBezTo>
                    <a:pt x="1846" y="108"/>
                    <a:pt x="1799" y="120"/>
                    <a:pt x="1739" y="120"/>
                  </a:cubicBezTo>
                  <a:lnTo>
                    <a:pt x="1727" y="120"/>
                  </a:lnTo>
                  <a:cubicBezTo>
                    <a:pt x="1680" y="120"/>
                    <a:pt x="1620" y="132"/>
                    <a:pt x="1572" y="132"/>
                  </a:cubicBezTo>
                  <a:lnTo>
                    <a:pt x="1560" y="132"/>
                  </a:lnTo>
                  <a:cubicBezTo>
                    <a:pt x="1501" y="132"/>
                    <a:pt x="1441" y="155"/>
                    <a:pt x="1382" y="155"/>
                  </a:cubicBezTo>
                  <a:lnTo>
                    <a:pt x="906" y="155"/>
                  </a:lnTo>
                  <a:cubicBezTo>
                    <a:pt x="858" y="155"/>
                    <a:pt x="822" y="132"/>
                    <a:pt x="763" y="132"/>
                  </a:cubicBezTo>
                  <a:cubicBezTo>
                    <a:pt x="739" y="132"/>
                    <a:pt x="715" y="132"/>
                    <a:pt x="703" y="120"/>
                  </a:cubicBezTo>
                  <a:cubicBezTo>
                    <a:pt x="667" y="120"/>
                    <a:pt x="644" y="108"/>
                    <a:pt x="596" y="108"/>
                  </a:cubicBezTo>
                  <a:lnTo>
                    <a:pt x="560" y="108"/>
                  </a:lnTo>
                  <a:cubicBezTo>
                    <a:pt x="537" y="108"/>
                    <a:pt x="501" y="96"/>
                    <a:pt x="477" y="96"/>
                  </a:cubicBezTo>
                  <a:lnTo>
                    <a:pt x="465" y="96"/>
                  </a:lnTo>
                  <a:cubicBezTo>
                    <a:pt x="441" y="96"/>
                    <a:pt x="429" y="96"/>
                    <a:pt x="429" y="72"/>
                  </a:cubicBezTo>
                  <a:cubicBezTo>
                    <a:pt x="417" y="72"/>
                    <a:pt x="382" y="60"/>
                    <a:pt x="370" y="60"/>
                  </a:cubicBezTo>
                  <a:lnTo>
                    <a:pt x="1" y="286"/>
                  </a:lnTo>
                  <a:cubicBezTo>
                    <a:pt x="13" y="286"/>
                    <a:pt x="25" y="298"/>
                    <a:pt x="48" y="298"/>
                  </a:cubicBezTo>
                  <a:cubicBezTo>
                    <a:pt x="60" y="298"/>
                    <a:pt x="72" y="298"/>
                    <a:pt x="72" y="310"/>
                  </a:cubicBezTo>
                  <a:lnTo>
                    <a:pt x="84" y="310"/>
                  </a:lnTo>
                  <a:cubicBezTo>
                    <a:pt x="120" y="310"/>
                    <a:pt x="144" y="334"/>
                    <a:pt x="179" y="334"/>
                  </a:cubicBezTo>
                  <a:lnTo>
                    <a:pt x="203" y="334"/>
                  </a:lnTo>
                  <a:cubicBezTo>
                    <a:pt x="239" y="334"/>
                    <a:pt x="263" y="346"/>
                    <a:pt x="310" y="346"/>
                  </a:cubicBezTo>
                  <a:lnTo>
                    <a:pt x="370" y="346"/>
                  </a:lnTo>
                  <a:cubicBezTo>
                    <a:pt x="417" y="346"/>
                    <a:pt x="465" y="358"/>
                    <a:pt x="525" y="358"/>
                  </a:cubicBezTo>
                  <a:lnTo>
                    <a:pt x="1001" y="358"/>
                  </a:lnTo>
                  <a:cubicBezTo>
                    <a:pt x="1060" y="358"/>
                    <a:pt x="1120" y="346"/>
                    <a:pt x="1179" y="346"/>
                  </a:cubicBezTo>
                  <a:lnTo>
                    <a:pt x="1191" y="346"/>
                  </a:lnTo>
                  <a:cubicBezTo>
                    <a:pt x="1239" y="346"/>
                    <a:pt x="1299" y="334"/>
                    <a:pt x="1334" y="334"/>
                  </a:cubicBezTo>
                  <a:lnTo>
                    <a:pt x="1358" y="334"/>
                  </a:lnTo>
                  <a:cubicBezTo>
                    <a:pt x="1394" y="334"/>
                    <a:pt x="1453" y="310"/>
                    <a:pt x="1501" y="310"/>
                  </a:cubicBezTo>
                  <a:cubicBezTo>
                    <a:pt x="1549" y="310"/>
                    <a:pt x="1608" y="298"/>
                    <a:pt x="1656" y="286"/>
                  </a:cubicBezTo>
                  <a:cubicBezTo>
                    <a:pt x="1691" y="274"/>
                    <a:pt x="1739" y="274"/>
                    <a:pt x="1787" y="251"/>
                  </a:cubicBezTo>
                  <a:lnTo>
                    <a:pt x="1810" y="251"/>
                  </a:lnTo>
                  <a:cubicBezTo>
                    <a:pt x="1834" y="251"/>
                    <a:pt x="1846" y="251"/>
                    <a:pt x="1858" y="239"/>
                  </a:cubicBezTo>
                  <a:lnTo>
                    <a:pt x="1894" y="239"/>
                  </a:lnTo>
                  <a:cubicBezTo>
                    <a:pt x="1906" y="239"/>
                    <a:pt x="1918" y="239"/>
                    <a:pt x="1930" y="227"/>
                  </a:cubicBezTo>
                  <a:lnTo>
                    <a:pt x="1965" y="227"/>
                  </a:lnTo>
                  <a:cubicBezTo>
                    <a:pt x="1977" y="227"/>
                    <a:pt x="1989" y="227"/>
                    <a:pt x="1989" y="215"/>
                  </a:cubicBezTo>
                  <a:lnTo>
                    <a:pt x="2025" y="215"/>
                  </a:lnTo>
                  <a:cubicBezTo>
                    <a:pt x="2037" y="215"/>
                    <a:pt x="2037" y="215"/>
                    <a:pt x="2049" y="191"/>
                  </a:cubicBezTo>
                  <a:lnTo>
                    <a:pt x="2430" y="191"/>
                  </a:lnTo>
                  <a:lnTo>
                    <a:pt x="2430" y="215"/>
                  </a:lnTo>
                  <a:lnTo>
                    <a:pt x="2430" y="227"/>
                  </a:lnTo>
                  <a:cubicBezTo>
                    <a:pt x="2430" y="227"/>
                    <a:pt x="2430" y="239"/>
                    <a:pt x="2442" y="239"/>
                  </a:cubicBezTo>
                  <a:cubicBezTo>
                    <a:pt x="2442" y="239"/>
                    <a:pt x="2442" y="251"/>
                    <a:pt x="2453" y="251"/>
                  </a:cubicBezTo>
                  <a:lnTo>
                    <a:pt x="2465" y="274"/>
                  </a:lnTo>
                  <a:cubicBezTo>
                    <a:pt x="2465" y="274"/>
                    <a:pt x="2465" y="286"/>
                    <a:pt x="2489" y="286"/>
                  </a:cubicBezTo>
                  <a:cubicBezTo>
                    <a:pt x="2501" y="298"/>
                    <a:pt x="2501" y="310"/>
                    <a:pt x="2513" y="334"/>
                  </a:cubicBezTo>
                  <a:cubicBezTo>
                    <a:pt x="2525" y="346"/>
                    <a:pt x="2525" y="358"/>
                    <a:pt x="2549" y="370"/>
                  </a:cubicBezTo>
                  <a:cubicBezTo>
                    <a:pt x="2549" y="370"/>
                    <a:pt x="2549" y="393"/>
                    <a:pt x="2561" y="393"/>
                  </a:cubicBezTo>
                  <a:cubicBezTo>
                    <a:pt x="2572" y="405"/>
                    <a:pt x="2572" y="417"/>
                    <a:pt x="2584" y="417"/>
                  </a:cubicBezTo>
                  <a:lnTo>
                    <a:pt x="2608" y="429"/>
                  </a:lnTo>
                  <a:cubicBezTo>
                    <a:pt x="2620" y="453"/>
                    <a:pt x="2620" y="465"/>
                    <a:pt x="2632" y="465"/>
                  </a:cubicBezTo>
                  <a:cubicBezTo>
                    <a:pt x="2632" y="477"/>
                    <a:pt x="2644" y="477"/>
                    <a:pt x="2644" y="489"/>
                  </a:cubicBezTo>
                  <a:cubicBezTo>
                    <a:pt x="2668" y="513"/>
                    <a:pt x="2668" y="524"/>
                    <a:pt x="2680" y="536"/>
                  </a:cubicBezTo>
                  <a:cubicBezTo>
                    <a:pt x="2680" y="548"/>
                    <a:pt x="2692" y="548"/>
                    <a:pt x="2692" y="572"/>
                  </a:cubicBezTo>
                  <a:cubicBezTo>
                    <a:pt x="2703" y="584"/>
                    <a:pt x="2703" y="596"/>
                    <a:pt x="2727" y="608"/>
                  </a:cubicBezTo>
                  <a:cubicBezTo>
                    <a:pt x="2727" y="632"/>
                    <a:pt x="2739" y="632"/>
                    <a:pt x="2739" y="643"/>
                  </a:cubicBezTo>
                  <a:cubicBezTo>
                    <a:pt x="2751" y="655"/>
                    <a:pt x="2763" y="667"/>
                    <a:pt x="2763" y="691"/>
                  </a:cubicBezTo>
                  <a:cubicBezTo>
                    <a:pt x="2763" y="703"/>
                    <a:pt x="2787" y="703"/>
                    <a:pt x="2787" y="715"/>
                  </a:cubicBezTo>
                  <a:cubicBezTo>
                    <a:pt x="2811" y="763"/>
                    <a:pt x="2858" y="822"/>
                    <a:pt x="2906" y="882"/>
                  </a:cubicBezTo>
                  <a:cubicBezTo>
                    <a:pt x="2906" y="894"/>
                    <a:pt x="2918" y="894"/>
                    <a:pt x="2918" y="905"/>
                  </a:cubicBezTo>
                  <a:cubicBezTo>
                    <a:pt x="2930" y="929"/>
                    <a:pt x="2942" y="953"/>
                    <a:pt x="2965" y="965"/>
                  </a:cubicBezTo>
                  <a:lnTo>
                    <a:pt x="2989" y="1001"/>
                  </a:lnTo>
                  <a:cubicBezTo>
                    <a:pt x="3001" y="1013"/>
                    <a:pt x="3025" y="1024"/>
                    <a:pt x="3037" y="1060"/>
                  </a:cubicBezTo>
                  <a:cubicBezTo>
                    <a:pt x="3049" y="1072"/>
                    <a:pt x="3049" y="1084"/>
                    <a:pt x="3061" y="1084"/>
                  </a:cubicBezTo>
                  <a:cubicBezTo>
                    <a:pt x="3061" y="1108"/>
                    <a:pt x="3084" y="1108"/>
                    <a:pt x="3084" y="1120"/>
                  </a:cubicBezTo>
                  <a:lnTo>
                    <a:pt x="3096" y="1132"/>
                  </a:lnTo>
                  <a:lnTo>
                    <a:pt x="3180" y="1263"/>
                  </a:lnTo>
                  <a:cubicBezTo>
                    <a:pt x="3215" y="1310"/>
                    <a:pt x="3239" y="1358"/>
                    <a:pt x="3287" y="1405"/>
                  </a:cubicBezTo>
                  <a:cubicBezTo>
                    <a:pt x="3299" y="1417"/>
                    <a:pt x="3299" y="1429"/>
                    <a:pt x="3323" y="1429"/>
                  </a:cubicBezTo>
                  <a:cubicBezTo>
                    <a:pt x="3346" y="1477"/>
                    <a:pt x="3382" y="1501"/>
                    <a:pt x="3406" y="1548"/>
                  </a:cubicBezTo>
                  <a:cubicBezTo>
                    <a:pt x="3406" y="1548"/>
                    <a:pt x="3406" y="1560"/>
                    <a:pt x="3418" y="1560"/>
                  </a:cubicBezTo>
                  <a:cubicBezTo>
                    <a:pt x="3454" y="1608"/>
                    <a:pt x="3501" y="1656"/>
                    <a:pt x="3525" y="1703"/>
                  </a:cubicBezTo>
                  <a:lnTo>
                    <a:pt x="3537" y="1715"/>
                  </a:lnTo>
                  <a:cubicBezTo>
                    <a:pt x="3537" y="1715"/>
                    <a:pt x="3537" y="1727"/>
                    <a:pt x="3561" y="1727"/>
                  </a:cubicBezTo>
                  <a:cubicBezTo>
                    <a:pt x="3596" y="1786"/>
                    <a:pt x="3644" y="1846"/>
                    <a:pt x="3704" y="1906"/>
                  </a:cubicBezTo>
                  <a:cubicBezTo>
                    <a:pt x="3704" y="1917"/>
                    <a:pt x="3715" y="1917"/>
                    <a:pt x="3715" y="1941"/>
                  </a:cubicBezTo>
                  <a:cubicBezTo>
                    <a:pt x="3763" y="2001"/>
                    <a:pt x="3823" y="2060"/>
                    <a:pt x="3870" y="2120"/>
                  </a:cubicBezTo>
                  <a:lnTo>
                    <a:pt x="3870" y="2132"/>
                  </a:lnTo>
                  <a:lnTo>
                    <a:pt x="3882" y="2144"/>
                  </a:lnTo>
                  <a:cubicBezTo>
                    <a:pt x="3918" y="2179"/>
                    <a:pt x="3942" y="2215"/>
                    <a:pt x="3977" y="2251"/>
                  </a:cubicBezTo>
                  <a:lnTo>
                    <a:pt x="4001" y="2275"/>
                  </a:lnTo>
                  <a:cubicBezTo>
                    <a:pt x="4037" y="2322"/>
                    <a:pt x="4073" y="2370"/>
                    <a:pt x="4108" y="2418"/>
                  </a:cubicBezTo>
                  <a:lnTo>
                    <a:pt x="4132" y="2441"/>
                  </a:lnTo>
                  <a:lnTo>
                    <a:pt x="4216" y="2513"/>
                  </a:lnTo>
                  <a:cubicBezTo>
                    <a:pt x="4227" y="2537"/>
                    <a:pt x="4239" y="2548"/>
                    <a:pt x="4239" y="2560"/>
                  </a:cubicBezTo>
                  <a:cubicBezTo>
                    <a:pt x="4263" y="2596"/>
                    <a:pt x="4287" y="2608"/>
                    <a:pt x="4299" y="2620"/>
                  </a:cubicBezTo>
                  <a:lnTo>
                    <a:pt x="4323" y="2632"/>
                  </a:lnTo>
                  <a:lnTo>
                    <a:pt x="4335" y="2656"/>
                  </a:lnTo>
                  <a:cubicBezTo>
                    <a:pt x="4382" y="2691"/>
                    <a:pt x="4406" y="2739"/>
                    <a:pt x="4454" y="2775"/>
                  </a:cubicBezTo>
                  <a:lnTo>
                    <a:pt x="4489" y="2810"/>
                  </a:lnTo>
                  <a:lnTo>
                    <a:pt x="4537" y="2858"/>
                  </a:lnTo>
                  <a:lnTo>
                    <a:pt x="4549" y="2870"/>
                  </a:lnTo>
                  <a:lnTo>
                    <a:pt x="4632" y="2953"/>
                  </a:lnTo>
                  <a:cubicBezTo>
                    <a:pt x="4656" y="2977"/>
                    <a:pt x="4704" y="3013"/>
                    <a:pt x="4728" y="3049"/>
                  </a:cubicBezTo>
                  <a:cubicBezTo>
                    <a:pt x="4763" y="3084"/>
                    <a:pt x="4787" y="3096"/>
                    <a:pt x="4823" y="3132"/>
                  </a:cubicBezTo>
                  <a:lnTo>
                    <a:pt x="4823" y="5751"/>
                  </a:lnTo>
                  <a:lnTo>
                    <a:pt x="4823" y="6049"/>
                  </a:lnTo>
                  <a:lnTo>
                    <a:pt x="4823" y="6120"/>
                  </a:lnTo>
                  <a:lnTo>
                    <a:pt x="4823" y="6132"/>
                  </a:lnTo>
                  <a:lnTo>
                    <a:pt x="4823" y="6180"/>
                  </a:lnTo>
                  <a:lnTo>
                    <a:pt x="4823" y="6204"/>
                  </a:lnTo>
                  <a:lnTo>
                    <a:pt x="4823" y="6251"/>
                  </a:lnTo>
                  <a:lnTo>
                    <a:pt x="4823" y="6287"/>
                  </a:lnTo>
                  <a:lnTo>
                    <a:pt x="4823" y="6311"/>
                  </a:lnTo>
                  <a:cubicBezTo>
                    <a:pt x="4823" y="6323"/>
                    <a:pt x="4823" y="6347"/>
                    <a:pt x="4811" y="6358"/>
                  </a:cubicBezTo>
                  <a:lnTo>
                    <a:pt x="4811" y="6382"/>
                  </a:lnTo>
                  <a:cubicBezTo>
                    <a:pt x="4811" y="6406"/>
                    <a:pt x="4787" y="6418"/>
                    <a:pt x="4787" y="6430"/>
                  </a:cubicBezTo>
                  <a:lnTo>
                    <a:pt x="4787" y="6466"/>
                  </a:lnTo>
                  <a:cubicBezTo>
                    <a:pt x="4775" y="6489"/>
                    <a:pt x="4775" y="6501"/>
                    <a:pt x="4763" y="6537"/>
                  </a:cubicBezTo>
                  <a:lnTo>
                    <a:pt x="4763" y="6549"/>
                  </a:lnTo>
                  <a:cubicBezTo>
                    <a:pt x="4751" y="6585"/>
                    <a:pt x="4751" y="6597"/>
                    <a:pt x="4728" y="6620"/>
                  </a:cubicBezTo>
                  <a:cubicBezTo>
                    <a:pt x="4716" y="6668"/>
                    <a:pt x="4704" y="6704"/>
                    <a:pt x="4692" y="6739"/>
                  </a:cubicBezTo>
                  <a:lnTo>
                    <a:pt x="4692" y="6763"/>
                  </a:lnTo>
                  <a:cubicBezTo>
                    <a:pt x="4692" y="6775"/>
                    <a:pt x="4668" y="6775"/>
                    <a:pt x="4668" y="6787"/>
                  </a:cubicBezTo>
                  <a:cubicBezTo>
                    <a:pt x="4656" y="6835"/>
                    <a:pt x="4644" y="6859"/>
                    <a:pt x="4632" y="6906"/>
                  </a:cubicBezTo>
                  <a:lnTo>
                    <a:pt x="4632" y="6918"/>
                  </a:lnTo>
                  <a:cubicBezTo>
                    <a:pt x="4608" y="6954"/>
                    <a:pt x="4597" y="7001"/>
                    <a:pt x="4573" y="7025"/>
                  </a:cubicBezTo>
                  <a:cubicBezTo>
                    <a:pt x="4573" y="7037"/>
                    <a:pt x="4549" y="7037"/>
                    <a:pt x="4549" y="7061"/>
                  </a:cubicBezTo>
                  <a:cubicBezTo>
                    <a:pt x="4537" y="7085"/>
                    <a:pt x="4513" y="7132"/>
                    <a:pt x="4489" y="7156"/>
                  </a:cubicBezTo>
                  <a:cubicBezTo>
                    <a:pt x="4489" y="7156"/>
                    <a:pt x="4489" y="7180"/>
                    <a:pt x="4477" y="7180"/>
                  </a:cubicBezTo>
                  <a:cubicBezTo>
                    <a:pt x="4466" y="7204"/>
                    <a:pt x="4430" y="7240"/>
                    <a:pt x="4418" y="7263"/>
                  </a:cubicBezTo>
                  <a:lnTo>
                    <a:pt x="4406" y="7275"/>
                  </a:lnTo>
                  <a:cubicBezTo>
                    <a:pt x="4370" y="7311"/>
                    <a:pt x="4358" y="7335"/>
                    <a:pt x="4335" y="7370"/>
                  </a:cubicBezTo>
                  <a:lnTo>
                    <a:pt x="4311" y="7382"/>
                  </a:lnTo>
                  <a:cubicBezTo>
                    <a:pt x="4299" y="7418"/>
                    <a:pt x="4275" y="7430"/>
                    <a:pt x="4251" y="7442"/>
                  </a:cubicBezTo>
                  <a:lnTo>
                    <a:pt x="4239" y="7454"/>
                  </a:lnTo>
                  <a:lnTo>
                    <a:pt x="4168" y="7537"/>
                  </a:lnTo>
                  <a:lnTo>
                    <a:pt x="4156" y="7549"/>
                  </a:lnTo>
                  <a:cubicBezTo>
                    <a:pt x="4120" y="7561"/>
                    <a:pt x="4108" y="7573"/>
                    <a:pt x="4073" y="7609"/>
                  </a:cubicBezTo>
                  <a:lnTo>
                    <a:pt x="4061" y="7609"/>
                  </a:lnTo>
                  <a:cubicBezTo>
                    <a:pt x="4042" y="7618"/>
                    <a:pt x="4015" y="7643"/>
                    <a:pt x="3999" y="7659"/>
                  </a:cubicBezTo>
                  <a:lnTo>
                    <a:pt x="3999" y="7659"/>
                  </a:lnTo>
                  <a:lnTo>
                    <a:pt x="4311" y="7478"/>
                  </a:lnTo>
                  <a:cubicBezTo>
                    <a:pt x="4347" y="7454"/>
                    <a:pt x="4358" y="7442"/>
                    <a:pt x="4394" y="7430"/>
                  </a:cubicBezTo>
                  <a:lnTo>
                    <a:pt x="4406" y="7418"/>
                  </a:lnTo>
                  <a:cubicBezTo>
                    <a:pt x="4418" y="7394"/>
                    <a:pt x="4430" y="7382"/>
                    <a:pt x="4454" y="7382"/>
                  </a:cubicBezTo>
                  <a:cubicBezTo>
                    <a:pt x="4466" y="7382"/>
                    <a:pt x="4466" y="7370"/>
                    <a:pt x="4477" y="7370"/>
                  </a:cubicBezTo>
                  <a:lnTo>
                    <a:pt x="4525" y="7323"/>
                  </a:lnTo>
                  <a:lnTo>
                    <a:pt x="4537" y="7311"/>
                  </a:lnTo>
                  <a:cubicBezTo>
                    <a:pt x="4573" y="7299"/>
                    <a:pt x="4585" y="7263"/>
                    <a:pt x="4597" y="7251"/>
                  </a:cubicBezTo>
                  <a:lnTo>
                    <a:pt x="4608" y="7240"/>
                  </a:lnTo>
                  <a:lnTo>
                    <a:pt x="4668" y="7180"/>
                  </a:lnTo>
                  <a:lnTo>
                    <a:pt x="4692" y="7156"/>
                  </a:lnTo>
                  <a:lnTo>
                    <a:pt x="4728" y="7120"/>
                  </a:lnTo>
                  <a:cubicBezTo>
                    <a:pt x="4728" y="7097"/>
                    <a:pt x="4751" y="7097"/>
                    <a:pt x="4751" y="7085"/>
                  </a:cubicBezTo>
                  <a:cubicBezTo>
                    <a:pt x="4763" y="7073"/>
                    <a:pt x="4775" y="7037"/>
                    <a:pt x="4787" y="7025"/>
                  </a:cubicBezTo>
                  <a:lnTo>
                    <a:pt x="4811" y="7013"/>
                  </a:lnTo>
                  <a:cubicBezTo>
                    <a:pt x="4823" y="6978"/>
                    <a:pt x="4847" y="6954"/>
                    <a:pt x="4870" y="6942"/>
                  </a:cubicBezTo>
                  <a:cubicBezTo>
                    <a:pt x="4870" y="6942"/>
                    <a:pt x="4870" y="6918"/>
                    <a:pt x="4882" y="6918"/>
                  </a:cubicBezTo>
                  <a:cubicBezTo>
                    <a:pt x="4894" y="6906"/>
                    <a:pt x="4906" y="6882"/>
                    <a:pt x="4930" y="6847"/>
                  </a:cubicBezTo>
                  <a:cubicBezTo>
                    <a:pt x="4930" y="6835"/>
                    <a:pt x="4942" y="6835"/>
                    <a:pt x="4942" y="6823"/>
                  </a:cubicBezTo>
                  <a:cubicBezTo>
                    <a:pt x="4954" y="6799"/>
                    <a:pt x="4966" y="6775"/>
                    <a:pt x="4966" y="6763"/>
                  </a:cubicBezTo>
                  <a:cubicBezTo>
                    <a:pt x="4966" y="6763"/>
                    <a:pt x="4966" y="6739"/>
                    <a:pt x="4989" y="6739"/>
                  </a:cubicBezTo>
                  <a:lnTo>
                    <a:pt x="4989" y="6728"/>
                  </a:lnTo>
                  <a:cubicBezTo>
                    <a:pt x="4989" y="6716"/>
                    <a:pt x="5001" y="6704"/>
                    <a:pt x="5001" y="6680"/>
                  </a:cubicBezTo>
                  <a:cubicBezTo>
                    <a:pt x="5001" y="6668"/>
                    <a:pt x="5013" y="6656"/>
                    <a:pt x="5013" y="6644"/>
                  </a:cubicBezTo>
                  <a:cubicBezTo>
                    <a:pt x="5013" y="6620"/>
                    <a:pt x="5025" y="6608"/>
                    <a:pt x="5025" y="6597"/>
                  </a:cubicBezTo>
                  <a:cubicBezTo>
                    <a:pt x="5025" y="6585"/>
                    <a:pt x="5025" y="6585"/>
                    <a:pt x="5049" y="6561"/>
                  </a:cubicBezTo>
                  <a:lnTo>
                    <a:pt x="5049" y="6549"/>
                  </a:lnTo>
                  <a:cubicBezTo>
                    <a:pt x="5061" y="6501"/>
                    <a:pt x="5073" y="6478"/>
                    <a:pt x="5085" y="6430"/>
                  </a:cubicBezTo>
                  <a:cubicBezTo>
                    <a:pt x="5109" y="6406"/>
                    <a:pt x="5109" y="6382"/>
                    <a:pt x="5120" y="6358"/>
                  </a:cubicBezTo>
                  <a:lnTo>
                    <a:pt x="5120" y="6347"/>
                  </a:lnTo>
                  <a:cubicBezTo>
                    <a:pt x="5132" y="6311"/>
                    <a:pt x="5132" y="6299"/>
                    <a:pt x="5144" y="6263"/>
                  </a:cubicBezTo>
                  <a:lnTo>
                    <a:pt x="5144" y="6251"/>
                  </a:lnTo>
                  <a:lnTo>
                    <a:pt x="5144" y="6239"/>
                  </a:lnTo>
                  <a:cubicBezTo>
                    <a:pt x="5144" y="6227"/>
                    <a:pt x="5168" y="6204"/>
                    <a:pt x="5168" y="6192"/>
                  </a:cubicBezTo>
                  <a:lnTo>
                    <a:pt x="5168" y="6180"/>
                  </a:lnTo>
                  <a:cubicBezTo>
                    <a:pt x="5168" y="6168"/>
                    <a:pt x="5168" y="6144"/>
                    <a:pt x="5180" y="6132"/>
                  </a:cubicBezTo>
                  <a:lnTo>
                    <a:pt x="5180" y="6108"/>
                  </a:lnTo>
                  <a:lnTo>
                    <a:pt x="5180" y="6073"/>
                  </a:lnTo>
                  <a:lnTo>
                    <a:pt x="5180" y="6049"/>
                  </a:lnTo>
                  <a:lnTo>
                    <a:pt x="5180" y="6025"/>
                  </a:lnTo>
                  <a:lnTo>
                    <a:pt x="5180" y="6001"/>
                  </a:lnTo>
                  <a:lnTo>
                    <a:pt x="5180" y="5966"/>
                  </a:lnTo>
                  <a:lnTo>
                    <a:pt x="5180" y="5942"/>
                  </a:lnTo>
                  <a:lnTo>
                    <a:pt x="5180" y="5930"/>
                  </a:lnTo>
                  <a:lnTo>
                    <a:pt x="5180" y="5906"/>
                  </a:lnTo>
                  <a:lnTo>
                    <a:pt x="5180" y="5846"/>
                  </a:lnTo>
                  <a:lnTo>
                    <a:pt x="5180" y="5549"/>
                  </a:lnTo>
                  <a:lnTo>
                    <a:pt x="5192" y="2929"/>
                  </a:lnTo>
                  <a:cubicBezTo>
                    <a:pt x="5228" y="2918"/>
                    <a:pt x="5192" y="2894"/>
                    <a:pt x="5168" y="2858"/>
                  </a:cubicBezTo>
                  <a:cubicBezTo>
                    <a:pt x="5132" y="2834"/>
                    <a:pt x="5097" y="2799"/>
                    <a:pt x="5061" y="2751"/>
                  </a:cubicBezTo>
                  <a:cubicBezTo>
                    <a:pt x="5025" y="2727"/>
                    <a:pt x="5001" y="2691"/>
                    <a:pt x="4978" y="2679"/>
                  </a:cubicBezTo>
                  <a:lnTo>
                    <a:pt x="4954" y="2668"/>
                  </a:lnTo>
                  <a:lnTo>
                    <a:pt x="4870" y="2572"/>
                  </a:lnTo>
                  <a:lnTo>
                    <a:pt x="4751" y="2453"/>
                  </a:lnTo>
                  <a:cubicBezTo>
                    <a:pt x="4728" y="2441"/>
                    <a:pt x="4728" y="2429"/>
                    <a:pt x="4716" y="2429"/>
                  </a:cubicBezTo>
                  <a:cubicBezTo>
                    <a:pt x="4704" y="2406"/>
                    <a:pt x="4680" y="2382"/>
                    <a:pt x="4656" y="2358"/>
                  </a:cubicBezTo>
                  <a:cubicBezTo>
                    <a:pt x="4644" y="2334"/>
                    <a:pt x="4632" y="2322"/>
                    <a:pt x="4632" y="2310"/>
                  </a:cubicBezTo>
                  <a:lnTo>
                    <a:pt x="4549" y="2239"/>
                  </a:lnTo>
                  <a:lnTo>
                    <a:pt x="4525" y="2203"/>
                  </a:lnTo>
                  <a:cubicBezTo>
                    <a:pt x="4477" y="2156"/>
                    <a:pt x="4454" y="2108"/>
                    <a:pt x="4406" y="2072"/>
                  </a:cubicBezTo>
                  <a:lnTo>
                    <a:pt x="4370" y="2037"/>
                  </a:lnTo>
                  <a:cubicBezTo>
                    <a:pt x="4347" y="2013"/>
                    <a:pt x="4311" y="1965"/>
                    <a:pt x="4287" y="1941"/>
                  </a:cubicBezTo>
                  <a:lnTo>
                    <a:pt x="4251" y="1906"/>
                  </a:lnTo>
                  <a:cubicBezTo>
                    <a:pt x="4216" y="1846"/>
                    <a:pt x="4156" y="1786"/>
                    <a:pt x="4108" y="1727"/>
                  </a:cubicBezTo>
                  <a:cubicBezTo>
                    <a:pt x="4108" y="1715"/>
                    <a:pt x="4096" y="1715"/>
                    <a:pt x="4096" y="1703"/>
                  </a:cubicBezTo>
                  <a:cubicBezTo>
                    <a:pt x="4049" y="1644"/>
                    <a:pt x="4001" y="1584"/>
                    <a:pt x="3942" y="1525"/>
                  </a:cubicBezTo>
                  <a:lnTo>
                    <a:pt x="3918" y="1489"/>
                  </a:lnTo>
                  <a:cubicBezTo>
                    <a:pt x="3882" y="1441"/>
                    <a:pt x="3835" y="1405"/>
                    <a:pt x="3811" y="1358"/>
                  </a:cubicBezTo>
                  <a:cubicBezTo>
                    <a:pt x="3811" y="1358"/>
                    <a:pt x="3811" y="1346"/>
                    <a:pt x="3799" y="1346"/>
                  </a:cubicBezTo>
                  <a:cubicBezTo>
                    <a:pt x="3763" y="1298"/>
                    <a:pt x="3739" y="1251"/>
                    <a:pt x="3704" y="1227"/>
                  </a:cubicBezTo>
                  <a:cubicBezTo>
                    <a:pt x="3692" y="1203"/>
                    <a:pt x="3692" y="1191"/>
                    <a:pt x="3680" y="1191"/>
                  </a:cubicBezTo>
                  <a:cubicBezTo>
                    <a:pt x="3644" y="1144"/>
                    <a:pt x="3620" y="1108"/>
                    <a:pt x="3573" y="1060"/>
                  </a:cubicBezTo>
                  <a:lnTo>
                    <a:pt x="3477" y="929"/>
                  </a:lnTo>
                  <a:cubicBezTo>
                    <a:pt x="3465" y="905"/>
                    <a:pt x="3454" y="894"/>
                    <a:pt x="3454" y="882"/>
                  </a:cubicBezTo>
                  <a:cubicBezTo>
                    <a:pt x="3442" y="870"/>
                    <a:pt x="3442" y="846"/>
                    <a:pt x="3418" y="846"/>
                  </a:cubicBezTo>
                  <a:cubicBezTo>
                    <a:pt x="3406" y="834"/>
                    <a:pt x="3394" y="810"/>
                    <a:pt x="3382" y="786"/>
                  </a:cubicBezTo>
                  <a:lnTo>
                    <a:pt x="3346" y="763"/>
                  </a:lnTo>
                  <a:cubicBezTo>
                    <a:pt x="3334" y="751"/>
                    <a:pt x="3323" y="715"/>
                    <a:pt x="3299" y="703"/>
                  </a:cubicBezTo>
                  <a:cubicBezTo>
                    <a:pt x="3299" y="691"/>
                    <a:pt x="3287" y="691"/>
                    <a:pt x="3287" y="667"/>
                  </a:cubicBezTo>
                  <a:cubicBezTo>
                    <a:pt x="3275" y="643"/>
                    <a:pt x="3239" y="608"/>
                    <a:pt x="3227" y="596"/>
                  </a:cubicBezTo>
                  <a:cubicBezTo>
                    <a:pt x="3215" y="572"/>
                    <a:pt x="3204" y="548"/>
                    <a:pt x="3168" y="524"/>
                  </a:cubicBezTo>
                  <a:cubicBezTo>
                    <a:pt x="3168" y="513"/>
                    <a:pt x="3156" y="513"/>
                    <a:pt x="3156" y="489"/>
                  </a:cubicBezTo>
                  <a:cubicBezTo>
                    <a:pt x="3144" y="477"/>
                    <a:pt x="3120" y="465"/>
                    <a:pt x="3120" y="453"/>
                  </a:cubicBezTo>
                  <a:cubicBezTo>
                    <a:pt x="3120" y="429"/>
                    <a:pt x="3108" y="429"/>
                    <a:pt x="3108" y="417"/>
                  </a:cubicBezTo>
                  <a:cubicBezTo>
                    <a:pt x="3096" y="405"/>
                    <a:pt x="3096" y="393"/>
                    <a:pt x="3084" y="370"/>
                  </a:cubicBezTo>
                  <a:cubicBezTo>
                    <a:pt x="3084" y="358"/>
                    <a:pt x="3061" y="358"/>
                    <a:pt x="3061" y="346"/>
                  </a:cubicBezTo>
                  <a:cubicBezTo>
                    <a:pt x="3049" y="334"/>
                    <a:pt x="3049" y="310"/>
                    <a:pt x="3037" y="310"/>
                  </a:cubicBezTo>
                  <a:cubicBezTo>
                    <a:pt x="3037" y="298"/>
                    <a:pt x="3025" y="298"/>
                    <a:pt x="3025" y="286"/>
                  </a:cubicBezTo>
                  <a:cubicBezTo>
                    <a:pt x="3001" y="274"/>
                    <a:pt x="3001" y="251"/>
                    <a:pt x="2989" y="251"/>
                  </a:cubicBezTo>
                  <a:cubicBezTo>
                    <a:pt x="2989" y="239"/>
                    <a:pt x="2977" y="239"/>
                    <a:pt x="2977" y="239"/>
                  </a:cubicBezTo>
                  <a:cubicBezTo>
                    <a:pt x="2965" y="227"/>
                    <a:pt x="2965" y="215"/>
                    <a:pt x="2942" y="215"/>
                  </a:cubicBezTo>
                  <a:lnTo>
                    <a:pt x="2930" y="191"/>
                  </a:lnTo>
                  <a:cubicBezTo>
                    <a:pt x="2918" y="179"/>
                    <a:pt x="2918" y="167"/>
                    <a:pt x="2906" y="167"/>
                  </a:cubicBezTo>
                  <a:lnTo>
                    <a:pt x="2906" y="155"/>
                  </a:lnTo>
                  <a:cubicBezTo>
                    <a:pt x="2882" y="132"/>
                    <a:pt x="2882" y="120"/>
                    <a:pt x="2870" y="108"/>
                  </a:cubicBezTo>
                  <a:cubicBezTo>
                    <a:pt x="2870" y="108"/>
                    <a:pt x="2870" y="96"/>
                    <a:pt x="2858" y="96"/>
                  </a:cubicBezTo>
                  <a:lnTo>
                    <a:pt x="2846" y="72"/>
                  </a:lnTo>
                  <a:cubicBezTo>
                    <a:pt x="2846" y="72"/>
                    <a:pt x="2846" y="60"/>
                    <a:pt x="2823" y="60"/>
                  </a:cubicBezTo>
                  <a:cubicBezTo>
                    <a:pt x="2823" y="60"/>
                    <a:pt x="2823" y="48"/>
                    <a:pt x="2811" y="48"/>
                  </a:cubicBezTo>
                  <a:lnTo>
                    <a:pt x="2811" y="36"/>
                  </a:lnTo>
                  <a:lnTo>
                    <a:pt x="2811" y="12"/>
                  </a:lnTo>
                  <a:lnTo>
                    <a:pt x="2799" y="1"/>
                  </a:lnTo>
                  <a:close/>
                  <a:moveTo>
                    <a:pt x="3999" y="7659"/>
                  </a:moveTo>
                  <a:lnTo>
                    <a:pt x="3956" y="7684"/>
                  </a:lnTo>
                  <a:lnTo>
                    <a:pt x="3956" y="7684"/>
                  </a:lnTo>
                  <a:cubicBezTo>
                    <a:pt x="3961" y="7682"/>
                    <a:pt x="3969" y="7680"/>
                    <a:pt x="3977" y="7680"/>
                  </a:cubicBezTo>
                  <a:cubicBezTo>
                    <a:pt x="3977" y="7668"/>
                    <a:pt x="3989" y="7668"/>
                    <a:pt x="3989" y="7668"/>
                  </a:cubicBezTo>
                  <a:cubicBezTo>
                    <a:pt x="3992" y="7666"/>
                    <a:pt x="3995" y="7663"/>
                    <a:pt x="3999" y="7659"/>
                  </a:cubicBezTo>
                  <a:close/>
                  <a:moveTo>
                    <a:pt x="3956" y="7684"/>
                  </a:moveTo>
                  <a:cubicBezTo>
                    <a:pt x="3946" y="7687"/>
                    <a:pt x="3942" y="7692"/>
                    <a:pt x="3942" y="7692"/>
                  </a:cubicBezTo>
                  <a:lnTo>
                    <a:pt x="3956" y="7684"/>
                  </a:lnTo>
                  <a:close/>
                </a:path>
              </a:pathLst>
            </a:custGeom>
            <a:solidFill>
              <a:srgbClr val="B4B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1979;p30">
              <a:extLst>
                <a:ext uri="{FF2B5EF4-FFF2-40B4-BE49-F238E27FC236}">
                  <a16:creationId xmlns:a16="http://schemas.microsoft.com/office/drawing/2014/main" id="{A3475968-65E2-26A5-0E65-B1F7A89531D6}"/>
                </a:ext>
              </a:extLst>
            </p:cNvPr>
            <p:cNvSpPr/>
            <p:nvPr/>
          </p:nvSpPr>
          <p:spPr>
            <a:xfrm>
              <a:off x="5078870" y="2112403"/>
              <a:ext cx="49252" cy="60413"/>
            </a:xfrm>
            <a:custGeom>
              <a:avLst/>
              <a:gdLst/>
              <a:ahLst/>
              <a:cxnLst/>
              <a:rect l="l" t="t" r="r" b="b"/>
              <a:pathLst>
                <a:path w="1668" h="2046" extrusionOk="0">
                  <a:moveTo>
                    <a:pt x="460" y="0"/>
                  </a:moveTo>
                  <a:cubicBezTo>
                    <a:pt x="186" y="0"/>
                    <a:pt x="1" y="222"/>
                    <a:pt x="1" y="593"/>
                  </a:cubicBezTo>
                  <a:lnTo>
                    <a:pt x="1" y="1082"/>
                  </a:lnTo>
                  <a:lnTo>
                    <a:pt x="132" y="1153"/>
                  </a:lnTo>
                  <a:lnTo>
                    <a:pt x="120" y="665"/>
                  </a:lnTo>
                  <a:cubicBezTo>
                    <a:pt x="120" y="345"/>
                    <a:pt x="274" y="162"/>
                    <a:pt x="508" y="162"/>
                  </a:cubicBezTo>
                  <a:cubicBezTo>
                    <a:pt x="605" y="162"/>
                    <a:pt x="715" y="194"/>
                    <a:pt x="834" y="260"/>
                  </a:cubicBezTo>
                  <a:cubicBezTo>
                    <a:pt x="1227" y="486"/>
                    <a:pt x="1537" y="1034"/>
                    <a:pt x="1537" y="1486"/>
                  </a:cubicBezTo>
                  <a:lnTo>
                    <a:pt x="1537" y="1975"/>
                  </a:lnTo>
                  <a:lnTo>
                    <a:pt x="1668" y="2046"/>
                  </a:lnTo>
                  <a:lnTo>
                    <a:pt x="1668" y="1558"/>
                  </a:lnTo>
                  <a:cubicBezTo>
                    <a:pt x="1668" y="1022"/>
                    <a:pt x="1298" y="379"/>
                    <a:pt x="834" y="117"/>
                  </a:cubicBezTo>
                  <a:cubicBezTo>
                    <a:pt x="699" y="38"/>
                    <a:pt x="572" y="0"/>
                    <a:pt x="460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1980;p30">
              <a:extLst>
                <a:ext uri="{FF2B5EF4-FFF2-40B4-BE49-F238E27FC236}">
                  <a16:creationId xmlns:a16="http://schemas.microsoft.com/office/drawing/2014/main" id="{42F2CC32-34EC-179A-EAC9-0C33A7BFB994}"/>
                </a:ext>
              </a:extLst>
            </p:cNvPr>
            <p:cNvSpPr/>
            <p:nvPr/>
          </p:nvSpPr>
          <p:spPr>
            <a:xfrm>
              <a:off x="5066232" y="2141605"/>
              <a:ext cx="73140" cy="112057"/>
            </a:xfrm>
            <a:custGeom>
              <a:avLst/>
              <a:gdLst/>
              <a:ahLst/>
              <a:cxnLst/>
              <a:rect l="l" t="t" r="r" b="b"/>
              <a:pathLst>
                <a:path w="2477" h="3795" extrusionOk="0">
                  <a:moveTo>
                    <a:pt x="1108" y="1238"/>
                  </a:moveTo>
                  <a:cubicBezTo>
                    <a:pt x="1151" y="1238"/>
                    <a:pt x="1199" y="1253"/>
                    <a:pt x="1250" y="1283"/>
                  </a:cubicBezTo>
                  <a:cubicBezTo>
                    <a:pt x="1429" y="1390"/>
                    <a:pt x="1560" y="1629"/>
                    <a:pt x="1560" y="1819"/>
                  </a:cubicBezTo>
                  <a:cubicBezTo>
                    <a:pt x="1560" y="1938"/>
                    <a:pt x="1512" y="2010"/>
                    <a:pt x="1441" y="2021"/>
                  </a:cubicBezTo>
                  <a:lnTo>
                    <a:pt x="1560" y="2855"/>
                  </a:lnTo>
                  <a:lnTo>
                    <a:pt x="929" y="2498"/>
                  </a:lnTo>
                  <a:lnTo>
                    <a:pt x="1048" y="1807"/>
                  </a:lnTo>
                  <a:cubicBezTo>
                    <a:pt x="976" y="1712"/>
                    <a:pt x="929" y="1581"/>
                    <a:pt x="929" y="1462"/>
                  </a:cubicBezTo>
                  <a:cubicBezTo>
                    <a:pt x="929" y="1326"/>
                    <a:pt x="1001" y="1238"/>
                    <a:pt x="1108" y="1238"/>
                  </a:cubicBezTo>
                  <a:close/>
                  <a:moveTo>
                    <a:pt x="191" y="0"/>
                  </a:moveTo>
                  <a:cubicBezTo>
                    <a:pt x="85" y="0"/>
                    <a:pt x="12" y="88"/>
                    <a:pt x="12" y="224"/>
                  </a:cubicBezTo>
                  <a:lnTo>
                    <a:pt x="12" y="1998"/>
                  </a:lnTo>
                  <a:lnTo>
                    <a:pt x="12" y="2140"/>
                  </a:lnTo>
                  <a:cubicBezTo>
                    <a:pt x="0" y="2355"/>
                    <a:pt x="143" y="2605"/>
                    <a:pt x="321" y="2700"/>
                  </a:cubicBezTo>
                  <a:lnTo>
                    <a:pt x="2155" y="3748"/>
                  </a:lnTo>
                  <a:cubicBezTo>
                    <a:pt x="2208" y="3780"/>
                    <a:pt x="2258" y="3795"/>
                    <a:pt x="2302" y="3795"/>
                  </a:cubicBezTo>
                  <a:cubicBezTo>
                    <a:pt x="2406" y="3795"/>
                    <a:pt x="2477" y="3711"/>
                    <a:pt x="2477" y="3569"/>
                  </a:cubicBezTo>
                  <a:lnTo>
                    <a:pt x="2477" y="1652"/>
                  </a:lnTo>
                  <a:cubicBezTo>
                    <a:pt x="2477" y="1450"/>
                    <a:pt x="2334" y="1212"/>
                    <a:pt x="2167" y="1105"/>
                  </a:cubicBezTo>
                  <a:lnTo>
                    <a:pt x="2096" y="1057"/>
                  </a:lnTo>
                  <a:lnTo>
                    <a:pt x="1965" y="986"/>
                  </a:lnTo>
                  <a:lnTo>
                    <a:pt x="548" y="164"/>
                  </a:lnTo>
                  <a:lnTo>
                    <a:pt x="417" y="93"/>
                  </a:lnTo>
                  <a:lnTo>
                    <a:pt x="333" y="45"/>
                  </a:lnTo>
                  <a:cubicBezTo>
                    <a:pt x="282" y="14"/>
                    <a:pt x="234" y="0"/>
                    <a:pt x="191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1981;p30">
              <a:extLst>
                <a:ext uri="{FF2B5EF4-FFF2-40B4-BE49-F238E27FC236}">
                  <a16:creationId xmlns:a16="http://schemas.microsoft.com/office/drawing/2014/main" id="{D7107E91-E617-02A8-4B15-1026F3BB8DD0}"/>
                </a:ext>
              </a:extLst>
            </p:cNvPr>
            <p:cNvSpPr/>
            <p:nvPr/>
          </p:nvSpPr>
          <p:spPr>
            <a:xfrm>
              <a:off x="5093279" y="2178515"/>
              <a:ext cx="18661" cy="48100"/>
            </a:xfrm>
            <a:custGeom>
              <a:avLst/>
              <a:gdLst/>
              <a:ahLst/>
              <a:cxnLst/>
              <a:rect l="l" t="t" r="r" b="b"/>
              <a:pathLst>
                <a:path w="632" h="1629" extrusionOk="0">
                  <a:moveTo>
                    <a:pt x="171" y="0"/>
                  </a:moveTo>
                  <a:cubicBezTo>
                    <a:pt x="67" y="0"/>
                    <a:pt x="1" y="88"/>
                    <a:pt x="1" y="224"/>
                  </a:cubicBezTo>
                  <a:cubicBezTo>
                    <a:pt x="1" y="343"/>
                    <a:pt x="48" y="474"/>
                    <a:pt x="120" y="581"/>
                  </a:cubicBezTo>
                  <a:lnTo>
                    <a:pt x="1" y="1283"/>
                  </a:lnTo>
                  <a:lnTo>
                    <a:pt x="632" y="1629"/>
                  </a:lnTo>
                  <a:lnTo>
                    <a:pt x="632" y="1629"/>
                  </a:lnTo>
                  <a:lnTo>
                    <a:pt x="513" y="795"/>
                  </a:lnTo>
                  <a:cubicBezTo>
                    <a:pt x="584" y="760"/>
                    <a:pt x="632" y="688"/>
                    <a:pt x="632" y="581"/>
                  </a:cubicBezTo>
                  <a:cubicBezTo>
                    <a:pt x="632" y="390"/>
                    <a:pt x="489" y="140"/>
                    <a:pt x="310" y="45"/>
                  </a:cubicBezTo>
                  <a:cubicBezTo>
                    <a:pt x="259" y="14"/>
                    <a:pt x="212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1982;p30">
              <a:extLst>
                <a:ext uri="{FF2B5EF4-FFF2-40B4-BE49-F238E27FC236}">
                  <a16:creationId xmlns:a16="http://schemas.microsoft.com/office/drawing/2014/main" id="{87C74D6D-1F70-7B97-D36A-DF0D8949EB87}"/>
                </a:ext>
              </a:extLst>
            </p:cNvPr>
            <p:cNvSpPr/>
            <p:nvPr/>
          </p:nvSpPr>
          <p:spPr>
            <a:xfrm>
              <a:off x="5857569" y="2594321"/>
              <a:ext cx="366023" cy="464379"/>
            </a:xfrm>
            <a:custGeom>
              <a:avLst/>
              <a:gdLst/>
              <a:ahLst/>
              <a:cxnLst/>
              <a:rect l="l" t="t" r="r" b="b"/>
              <a:pathLst>
                <a:path w="12396" h="15727" extrusionOk="0">
                  <a:moveTo>
                    <a:pt x="311" y="1"/>
                  </a:moveTo>
                  <a:cubicBezTo>
                    <a:pt x="132" y="84"/>
                    <a:pt x="13" y="298"/>
                    <a:pt x="13" y="608"/>
                  </a:cubicBezTo>
                  <a:lnTo>
                    <a:pt x="1" y="7918"/>
                  </a:lnTo>
                  <a:cubicBezTo>
                    <a:pt x="1" y="8502"/>
                    <a:pt x="406" y="9216"/>
                    <a:pt x="918" y="9514"/>
                  </a:cubicBezTo>
                  <a:lnTo>
                    <a:pt x="4192" y="11395"/>
                  </a:lnTo>
                  <a:lnTo>
                    <a:pt x="11479" y="15598"/>
                  </a:lnTo>
                  <a:cubicBezTo>
                    <a:pt x="11622" y="15685"/>
                    <a:pt x="11759" y="15726"/>
                    <a:pt x="11881" y="15726"/>
                  </a:cubicBezTo>
                  <a:cubicBezTo>
                    <a:pt x="12175" y="15726"/>
                    <a:pt x="12383" y="15486"/>
                    <a:pt x="12383" y="15074"/>
                  </a:cubicBezTo>
                  <a:lnTo>
                    <a:pt x="12395" y="7763"/>
                  </a:lnTo>
                  <a:cubicBezTo>
                    <a:pt x="12395" y="7454"/>
                    <a:pt x="12276" y="7109"/>
                    <a:pt x="12098" y="6811"/>
                  </a:cubicBezTo>
                  <a:lnTo>
                    <a:pt x="6192" y="8859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1983;p30">
              <a:extLst>
                <a:ext uri="{FF2B5EF4-FFF2-40B4-BE49-F238E27FC236}">
                  <a16:creationId xmlns:a16="http://schemas.microsoft.com/office/drawing/2014/main" id="{DC558346-EEC0-FD92-A8B7-F6138ED0E705}"/>
                </a:ext>
              </a:extLst>
            </p:cNvPr>
            <p:cNvSpPr/>
            <p:nvPr/>
          </p:nvSpPr>
          <p:spPr>
            <a:xfrm>
              <a:off x="5866723" y="2593140"/>
              <a:ext cx="348070" cy="262765"/>
            </a:xfrm>
            <a:custGeom>
              <a:avLst/>
              <a:gdLst/>
              <a:ahLst/>
              <a:cxnLst/>
              <a:rect l="l" t="t" r="r" b="b"/>
              <a:pathLst>
                <a:path w="11788" h="8899" extrusionOk="0">
                  <a:moveTo>
                    <a:pt x="204" y="1"/>
                  </a:moveTo>
                  <a:cubicBezTo>
                    <a:pt x="131" y="1"/>
                    <a:pt x="62" y="14"/>
                    <a:pt x="1" y="41"/>
                  </a:cubicBezTo>
                  <a:lnTo>
                    <a:pt x="5882" y="8899"/>
                  </a:lnTo>
                  <a:lnTo>
                    <a:pt x="11788" y="6851"/>
                  </a:lnTo>
                  <a:cubicBezTo>
                    <a:pt x="11621" y="6589"/>
                    <a:pt x="11407" y="6363"/>
                    <a:pt x="11169" y="6220"/>
                  </a:cubicBezTo>
                  <a:lnTo>
                    <a:pt x="7894" y="4327"/>
                  </a:lnTo>
                  <a:lnTo>
                    <a:pt x="608" y="124"/>
                  </a:lnTo>
                  <a:cubicBezTo>
                    <a:pt x="472" y="41"/>
                    <a:pt x="331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1984;p30">
              <a:extLst>
                <a:ext uri="{FF2B5EF4-FFF2-40B4-BE49-F238E27FC236}">
                  <a16:creationId xmlns:a16="http://schemas.microsoft.com/office/drawing/2014/main" id="{3AFF310B-1B72-FEE0-AA4E-2917CE946216}"/>
                </a:ext>
              </a:extLst>
            </p:cNvPr>
            <p:cNvSpPr/>
            <p:nvPr/>
          </p:nvSpPr>
          <p:spPr>
            <a:xfrm>
              <a:off x="4314580" y="1726803"/>
              <a:ext cx="422243" cy="383798"/>
            </a:xfrm>
            <a:custGeom>
              <a:avLst/>
              <a:gdLst/>
              <a:ahLst/>
              <a:cxnLst/>
              <a:rect l="l" t="t" r="r" b="b"/>
              <a:pathLst>
                <a:path w="14300" h="12998" extrusionOk="0">
                  <a:moveTo>
                    <a:pt x="1129" y="2666"/>
                  </a:moveTo>
                  <a:cubicBezTo>
                    <a:pt x="1176" y="2666"/>
                    <a:pt x="1229" y="2681"/>
                    <a:pt x="1286" y="2711"/>
                  </a:cubicBezTo>
                  <a:lnTo>
                    <a:pt x="2787" y="3568"/>
                  </a:lnTo>
                  <a:cubicBezTo>
                    <a:pt x="2977" y="3687"/>
                    <a:pt x="3144" y="3961"/>
                    <a:pt x="3144" y="4187"/>
                  </a:cubicBezTo>
                  <a:lnTo>
                    <a:pt x="3144" y="4997"/>
                  </a:lnTo>
                  <a:cubicBezTo>
                    <a:pt x="3144" y="5160"/>
                    <a:pt x="3057" y="5255"/>
                    <a:pt x="2937" y="5255"/>
                  </a:cubicBezTo>
                  <a:cubicBezTo>
                    <a:pt x="2891" y="5255"/>
                    <a:pt x="2840" y="5241"/>
                    <a:pt x="2787" y="5211"/>
                  </a:cubicBezTo>
                  <a:lnTo>
                    <a:pt x="1286" y="4342"/>
                  </a:lnTo>
                  <a:cubicBezTo>
                    <a:pt x="1084" y="4223"/>
                    <a:pt x="929" y="3961"/>
                    <a:pt x="929" y="3735"/>
                  </a:cubicBezTo>
                  <a:lnTo>
                    <a:pt x="929" y="2913"/>
                  </a:lnTo>
                  <a:cubicBezTo>
                    <a:pt x="929" y="2759"/>
                    <a:pt x="1009" y="2666"/>
                    <a:pt x="1129" y="2666"/>
                  </a:cubicBezTo>
                  <a:close/>
                  <a:moveTo>
                    <a:pt x="12288" y="7365"/>
                  </a:moveTo>
                  <a:cubicBezTo>
                    <a:pt x="12350" y="7365"/>
                    <a:pt x="12419" y="7385"/>
                    <a:pt x="12490" y="7425"/>
                  </a:cubicBezTo>
                  <a:cubicBezTo>
                    <a:pt x="12621" y="7497"/>
                    <a:pt x="12740" y="7640"/>
                    <a:pt x="12835" y="7795"/>
                  </a:cubicBezTo>
                  <a:cubicBezTo>
                    <a:pt x="12868" y="7771"/>
                    <a:pt x="12906" y="7761"/>
                    <a:pt x="12948" y="7761"/>
                  </a:cubicBezTo>
                  <a:cubicBezTo>
                    <a:pt x="13013" y="7761"/>
                    <a:pt x="13089" y="7787"/>
                    <a:pt x="13169" y="7830"/>
                  </a:cubicBezTo>
                  <a:cubicBezTo>
                    <a:pt x="13443" y="7973"/>
                    <a:pt x="13645" y="8354"/>
                    <a:pt x="13645" y="8652"/>
                  </a:cubicBezTo>
                  <a:cubicBezTo>
                    <a:pt x="13645" y="8861"/>
                    <a:pt x="13545" y="8982"/>
                    <a:pt x="13391" y="8982"/>
                  </a:cubicBezTo>
                  <a:cubicBezTo>
                    <a:pt x="13326" y="8982"/>
                    <a:pt x="13250" y="8960"/>
                    <a:pt x="13169" y="8914"/>
                  </a:cubicBezTo>
                  <a:cubicBezTo>
                    <a:pt x="13038" y="8842"/>
                    <a:pt x="12919" y="8711"/>
                    <a:pt x="12835" y="8545"/>
                  </a:cubicBezTo>
                  <a:cubicBezTo>
                    <a:pt x="12796" y="8569"/>
                    <a:pt x="12752" y="8582"/>
                    <a:pt x="12705" y="8582"/>
                  </a:cubicBezTo>
                  <a:cubicBezTo>
                    <a:pt x="12639" y="8582"/>
                    <a:pt x="12567" y="8558"/>
                    <a:pt x="12490" y="8509"/>
                  </a:cubicBezTo>
                  <a:cubicBezTo>
                    <a:pt x="12216" y="8366"/>
                    <a:pt x="12014" y="7997"/>
                    <a:pt x="12014" y="7699"/>
                  </a:cubicBezTo>
                  <a:cubicBezTo>
                    <a:pt x="12022" y="7487"/>
                    <a:pt x="12134" y="7365"/>
                    <a:pt x="12288" y="7365"/>
                  </a:cubicBezTo>
                  <a:close/>
                  <a:moveTo>
                    <a:pt x="434" y="1"/>
                  </a:moveTo>
                  <a:cubicBezTo>
                    <a:pt x="185" y="1"/>
                    <a:pt x="12" y="195"/>
                    <a:pt x="12" y="532"/>
                  </a:cubicBezTo>
                  <a:lnTo>
                    <a:pt x="0" y="4044"/>
                  </a:lnTo>
                  <a:lnTo>
                    <a:pt x="0" y="4747"/>
                  </a:lnTo>
                  <a:lnTo>
                    <a:pt x="14288" y="12998"/>
                  </a:lnTo>
                  <a:lnTo>
                    <a:pt x="14300" y="8783"/>
                  </a:lnTo>
                  <a:cubicBezTo>
                    <a:pt x="14300" y="8307"/>
                    <a:pt x="13978" y="7723"/>
                    <a:pt x="13562" y="7485"/>
                  </a:cubicBezTo>
                  <a:lnTo>
                    <a:pt x="774" y="103"/>
                  </a:lnTo>
                  <a:cubicBezTo>
                    <a:pt x="653" y="34"/>
                    <a:pt x="537" y="1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1985;p30">
              <a:extLst>
                <a:ext uri="{FF2B5EF4-FFF2-40B4-BE49-F238E27FC236}">
                  <a16:creationId xmlns:a16="http://schemas.microsoft.com/office/drawing/2014/main" id="{F656FB35-D472-8AE5-0C02-61DAE48E21C2}"/>
                </a:ext>
              </a:extLst>
            </p:cNvPr>
            <p:cNvSpPr/>
            <p:nvPr/>
          </p:nvSpPr>
          <p:spPr>
            <a:xfrm>
              <a:off x="4314580" y="1907009"/>
              <a:ext cx="421564" cy="302480"/>
            </a:xfrm>
            <a:custGeom>
              <a:avLst/>
              <a:gdLst/>
              <a:ahLst/>
              <a:cxnLst/>
              <a:rect l="l" t="t" r="r" b="b"/>
              <a:pathLst>
                <a:path w="14277" h="10244" extrusionOk="0">
                  <a:moveTo>
                    <a:pt x="0" y="1"/>
                  </a:moveTo>
                  <a:lnTo>
                    <a:pt x="0" y="1477"/>
                  </a:lnTo>
                  <a:cubicBezTo>
                    <a:pt x="0" y="1954"/>
                    <a:pt x="334" y="2525"/>
                    <a:pt x="751" y="2763"/>
                  </a:cubicBezTo>
                  <a:lnTo>
                    <a:pt x="13514" y="10133"/>
                  </a:lnTo>
                  <a:cubicBezTo>
                    <a:pt x="13639" y="10208"/>
                    <a:pt x="13757" y="10243"/>
                    <a:pt x="13862" y="10243"/>
                  </a:cubicBezTo>
                  <a:cubicBezTo>
                    <a:pt x="14107" y="10243"/>
                    <a:pt x="14276" y="10050"/>
                    <a:pt x="14276" y="9716"/>
                  </a:cubicBezTo>
                  <a:lnTo>
                    <a:pt x="14276" y="82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1986;p30">
              <a:extLst>
                <a:ext uri="{FF2B5EF4-FFF2-40B4-BE49-F238E27FC236}">
                  <a16:creationId xmlns:a16="http://schemas.microsoft.com/office/drawing/2014/main" id="{3792341E-4034-2678-8DF3-B5191B4D7D32}"/>
                </a:ext>
              </a:extLst>
            </p:cNvPr>
            <p:cNvSpPr/>
            <p:nvPr/>
          </p:nvSpPr>
          <p:spPr>
            <a:xfrm>
              <a:off x="4314934" y="1867295"/>
              <a:ext cx="421535" cy="283021"/>
            </a:xfrm>
            <a:custGeom>
              <a:avLst/>
              <a:gdLst/>
              <a:ahLst/>
              <a:cxnLst/>
              <a:rect l="l" t="t" r="r" b="b"/>
              <a:pathLst>
                <a:path w="14276" h="9585" extrusionOk="0">
                  <a:moveTo>
                    <a:pt x="0" y="0"/>
                  </a:moveTo>
                  <a:lnTo>
                    <a:pt x="0" y="1346"/>
                  </a:lnTo>
                  <a:lnTo>
                    <a:pt x="14264" y="9585"/>
                  </a:lnTo>
                  <a:lnTo>
                    <a:pt x="14264" y="9573"/>
                  </a:lnTo>
                  <a:lnTo>
                    <a:pt x="14276" y="8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1987;p30">
              <a:extLst>
                <a:ext uri="{FF2B5EF4-FFF2-40B4-BE49-F238E27FC236}">
                  <a16:creationId xmlns:a16="http://schemas.microsoft.com/office/drawing/2014/main" id="{5E075336-F7DF-D4B2-2771-F69B35C0DA13}"/>
                </a:ext>
              </a:extLst>
            </p:cNvPr>
            <p:cNvSpPr/>
            <p:nvPr/>
          </p:nvSpPr>
          <p:spPr>
            <a:xfrm>
              <a:off x="4342011" y="1804962"/>
              <a:ext cx="65403" cy="76890"/>
            </a:xfrm>
            <a:custGeom>
              <a:avLst/>
              <a:gdLst/>
              <a:ahLst/>
              <a:cxnLst/>
              <a:rect l="l" t="t" r="r" b="b"/>
              <a:pathLst>
                <a:path w="2215" h="2604" extrusionOk="0">
                  <a:moveTo>
                    <a:pt x="194" y="0"/>
                  </a:moveTo>
                  <a:cubicBezTo>
                    <a:pt x="77" y="0"/>
                    <a:pt x="0" y="95"/>
                    <a:pt x="0" y="254"/>
                  </a:cubicBezTo>
                  <a:lnTo>
                    <a:pt x="0" y="1076"/>
                  </a:lnTo>
                  <a:cubicBezTo>
                    <a:pt x="0" y="1302"/>
                    <a:pt x="155" y="1576"/>
                    <a:pt x="357" y="1683"/>
                  </a:cubicBezTo>
                  <a:lnTo>
                    <a:pt x="1858" y="2552"/>
                  </a:lnTo>
                  <a:cubicBezTo>
                    <a:pt x="1913" y="2587"/>
                    <a:pt x="1967" y="2603"/>
                    <a:pt x="2015" y="2603"/>
                  </a:cubicBezTo>
                  <a:cubicBezTo>
                    <a:pt x="2131" y="2603"/>
                    <a:pt x="2215" y="2506"/>
                    <a:pt x="2215" y="2338"/>
                  </a:cubicBezTo>
                  <a:lnTo>
                    <a:pt x="2215" y="1516"/>
                  </a:lnTo>
                  <a:cubicBezTo>
                    <a:pt x="2215" y="1302"/>
                    <a:pt x="2048" y="1016"/>
                    <a:pt x="1858" y="909"/>
                  </a:cubicBezTo>
                  <a:lnTo>
                    <a:pt x="357" y="52"/>
                  </a:lnTo>
                  <a:cubicBezTo>
                    <a:pt x="298" y="17"/>
                    <a:pt x="24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1988;p30">
              <a:extLst>
                <a:ext uri="{FF2B5EF4-FFF2-40B4-BE49-F238E27FC236}">
                  <a16:creationId xmlns:a16="http://schemas.microsoft.com/office/drawing/2014/main" id="{4F9EB11C-2FA7-7930-604E-0631C95F1F7B}"/>
                </a:ext>
              </a:extLst>
            </p:cNvPr>
            <p:cNvSpPr/>
            <p:nvPr/>
          </p:nvSpPr>
          <p:spPr>
            <a:xfrm>
              <a:off x="4669294" y="1944273"/>
              <a:ext cx="24301" cy="35935"/>
            </a:xfrm>
            <a:custGeom>
              <a:avLst/>
              <a:gdLst/>
              <a:ahLst/>
              <a:cxnLst/>
              <a:rect l="l" t="t" r="r" b="b"/>
              <a:pathLst>
                <a:path w="823" h="1217" extrusionOk="0">
                  <a:moveTo>
                    <a:pt x="263" y="0"/>
                  </a:moveTo>
                  <a:cubicBezTo>
                    <a:pt x="104" y="0"/>
                    <a:pt x="1" y="122"/>
                    <a:pt x="1" y="334"/>
                  </a:cubicBezTo>
                  <a:cubicBezTo>
                    <a:pt x="1" y="632"/>
                    <a:pt x="227" y="1001"/>
                    <a:pt x="477" y="1144"/>
                  </a:cubicBezTo>
                  <a:cubicBezTo>
                    <a:pt x="554" y="1193"/>
                    <a:pt x="626" y="1217"/>
                    <a:pt x="692" y="1217"/>
                  </a:cubicBezTo>
                  <a:cubicBezTo>
                    <a:pt x="739" y="1217"/>
                    <a:pt x="783" y="1204"/>
                    <a:pt x="822" y="1180"/>
                  </a:cubicBezTo>
                  <a:cubicBezTo>
                    <a:pt x="739" y="1025"/>
                    <a:pt x="680" y="870"/>
                    <a:pt x="680" y="727"/>
                  </a:cubicBezTo>
                  <a:cubicBezTo>
                    <a:pt x="680" y="584"/>
                    <a:pt x="727" y="477"/>
                    <a:pt x="822" y="430"/>
                  </a:cubicBezTo>
                  <a:cubicBezTo>
                    <a:pt x="727" y="287"/>
                    <a:pt x="608" y="156"/>
                    <a:pt x="477" y="60"/>
                  </a:cubicBezTo>
                  <a:cubicBezTo>
                    <a:pt x="399" y="20"/>
                    <a:pt x="326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1989;p30">
              <a:extLst>
                <a:ext uri="{FF2B5EF4-FFF2-40B4-BE49-F238E27FC236}">
                  <a16:creationId xmlns:a16="http://schemas.microsoft.com/office/drawing/2014/main" id="{831B65BC-2A1C-DC7B-E744-6F5A851C396B}"/>
                </a:ext>
              </a:extLst>
            </p:cNvPr>
            <p:cNvSpPr/>
            <p:nvPr/>
          </p:nvSpPr>
          <p:spPr>
            <a:xfrm>
              <a:off x="4689343" y="1955936"/>
              <a:ext cx="28140" cy="36083"/>
            </a:xfrm>
            <a:custGeom>
              <a:avLst/>
              <a:gdLst/>
              <a:ahLst/>
              <a:cxnLst/>
              <a:rect l="l" t="t" r="r" b="b"/>
              <a:pathLst>
                <a:path w="953" h="1222" extrusionOk="0">
                  <a:moveTo>
                    <a:pt x="256" y="1"/>
                  </a:moveTo>
                  <a:cubicBezTo>
                    <a:pt x="214" y="1"/>
                    <a:pt x="176" y="11"/>
                    <a:pt x="143" y="35"/>
                  </a:cubicBezTo>
                  <a:cubicBezTo>
                    <a:pt x="60" y="82"/>
                    <a:pt x="24" y="189"/>
                    <a:pt x="1" y="332"/>
                  </a:cubicBezTo>
                  <a:cubicBezTo>
                    <a:pt x="1" y="487"/>
                    <a:pt x="48" y="654"/>
                    <a:pt x="143" y="785"/>
                  </a:cubicBezTo>
                  <a:cubicBezTo>
                    <a:pt x="227" y="928"/>
                    <a:pt x="346" y="1070"/>
                    <a:pt x="477" y="1154"/>
                  </a:cubicBezTo>
                  <a:cubicBezTo>
                    <a:pt x="558" y="1200"/>
                    <a:pt x="634" y="1222"/>
                    <a:pt x="699" y="1222"/>
                  </a:cubicBezTo>
                  <a:cubicBezTo>
                    <a:pt x="853" y="1222"/>
                    <a:pt x="953" y="1101"/>
                    <a:pt x="953" y="892"/>
                  </a:cubicBezTo>
                  <a:cubicBezTo>
                    <a:pt x="953" y="594"/>
                    <a:pt x="751" y="213"/>
                    <a:pt x="477" y="70"/>
                  </a:cubicBezTo>
                  <a:cubicBezTo>
                    <a:pt x="397" y="27"/>
                    <a:pt x="321" y="1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1990;p30">
              <a:extLst>
                <a:ext uri="{FF2B5EF4-FFF2-40B4-BE49-F238E27FC236}">
                  <a16:creationId xmlns:a16="http://schemas.microsoft.com/office/drawing/2014/main" id="{D21B9C70-9C2B-0C28-C646-1F943BBA0299}"/>
                </a:ext>
              </a:extLst>
            </p:cNvPr>
            <p:cNvSpPr/>
            <p:nvPr/>
          </p:nvSpPr>
          <p:spPr>
            <a:xfrm>
              <a:off x="6014744" y="2201340"/>
              <a:ext cx="209202" cy="335491"/>
            </a:xfrm>
            <a:custGeom>
              <a:avLst/>
              <a:gdLst/>
              <a:ahLst/>
              <a:cxnLst/>
              <a:rect l="l" t="t" r="r" b="b"/>
              <a:pathLst>
                <a:path w="7085" h="11362" extrusionOk="0">
                  <a:moveTo>
                    <a:pt x="2989" y="1"/>
                  </a:moveTo>
                  <a:cubicBezTo>
                    <a:pt x="2960" y="1"/>
                    <a:pt x="2941" y="23"/>
                    <a:pt x="2941" y="58"/>
                  </a:cubicBezTo>
                  <a:cubicBezTo>
                    <a:pt x="2941" y="106"/>
                    <a:pt x="2846" y="403"/>
                    <a:pt x="2774" y="653"/>
                  </a:cubicBezTo>
                  <a:lnTo>
                    <a:pt x="2774" y="725"/>
                  </a:lnTo>
                  <a:lnTo>
                    <a:pt x="3072" y="1653"/>
                  </a:lnTo>
                  <a:cubicBezTo>
                    <a:pt x="2786" y="1665"/>
                    <a:pt x="2596" y="1915"/>
                    <a:pt x="2596" y="2320"/>
                  </a:cubicBezTo>
                  <a:cubicBezTo>
                    <a:pt x="2596" y="2606"/>
                    <a:pt x="2679" y="2915"/>
                    <a:pt x="2846" y="3201"/>
                  </a:cubicBezTo>
                  <a:cubicBezTo>
                    <a:pt x="2619" y="3249"/>
                    <a:pt x="2429" y="3392"/>
                    <a:pt x="2262" y="3606"/>
                  </a:cubicBezTo>
                  <a:lnTo>
                    <a:pt x="1155" y="1915"/>
                  </a:lnTo>
                  <a:lnTo>
                    <a:pt x="1750" y="1534"/>
                  </a:lnTo>
                  <a:cubicBezTo>
                    <a:pt x="1810" y="1487"/>
                    <a:pt x="1810" y="1368"/>
                    <a:pt x="1750" y="1249"/>
                  </a:cubicBezTo>
                  <a:cubicBezTo>
                    <a:pt x="1715" y="1189"/>
                    <a:pt x="1667" y="1165"/>
                    <a:pt x="1631" y="1129"/>
                  </a:cubicBezTo>
                  <a:cubicBezTo>
                    <a:pt x="1603" y="1116"/>
                    <a:pt x="1575" y="1110"/>
                    <a:pt x="1552" y="1110"/>
                  </a:cubicBezTo>
                  <a:cubicBezTo>
                    <a:pt x="1536" y="1110"/>
                    <a:pt x="1522" y="1113"/>
                    <a:pt x="1512" y="1118"/>
                  </a:cubicBezTo>
                  <a:lnTo>
                    <a:pt x="774" y="1582"/>
                  </a:lnTo>
                  <a:cubicBezTo>
                    <a:pt x="750" y="1594"/>
                    <a:pt x="738" y="1641"/>
                    <a:pt x="738" y="1701"/>
                  </a:cubicBezTo>
                  <a:cubicBezTo>
                    <a:pt x="738" y="1761"/>
                    <a:pt x="762" y="1820"/>
                    <a:pt x="798" y="1880"/>
                  </a:cubicBezTo>
                  <a:lnTo>
                    <a:pt x="2107" y="3820"/>
                  </a:lnTo>
                  <a:cubicBezTo>
                    <a:pt x="1988" y="4035"/>
                    <a:pt x="1881" y="4285"/>
                    <a:pt x="1810" y="4558"/>
                  </a:cubicBezTo>
                  <a:lnTo>
                    <a:pt x="798" y="3761"/>
                  </a:lnTo>
                  <a:lnTo>
                    <a:pt x="583" y="2475"/>
                  </a:lnTo>
                  <a:cubicBezTo>
                    <a:pt x="572" y="2368"/>
                    <a:pt x="500" y="2261"/>
                    <a:pt x="417" y="2213"/>
                  </a:cubicBezTo>
                  <a:cubicBezTo>
                    <a:pt x="405" y="2213"/>
                    <a:pt x="393" y="2201"/>
                    <a:pt x="393" y="2201"/>
                  </a:cubicBezTo>
                  <a:cubicBezTo>
                    <a:pt x="381" y="2198"/>
                    <a:pt x="369" y="2196"/>
                    <a:pt x="358" y="2196"/>
                  </a:cubicBezTo>
                  <a:cubicBezTo>
                    <a:pt x="284" y="2196"/>
                    <a:pt x="241" y="2263"/>
                    <a:pt x="262" y="2356"/>
                  </a:cubicBezTo>
                  <a:lnTo>
                    <a:pt x="500" y="3785"/>
                  </a:lnTo>
                  <a:cubicBezTo>
                    <a:pt x="512" y="3868"/>
                    <a:pt x="572" y="3963"/>
                    <a:pt x="631" y="3999"/>
                  </a:cubicBezTo>
                  <a:lnTo>
                    <a:pt x="1750" y="4868"/>
                  </a:lnTo>
                  <a:cubicBezTo>
                    <a:pt x="1703" y="5094"/>
                    <a:pt x="1691" y="5344"/>
                    <a:pt x="1691" y="5594"/>
                  </a:cubicBezTo>
                  <a:lnTo>
                    <a:pt x="1691" y="5642"/>
                  </a:lnTo>
                  <a:lnTo>
                    <a:pt x="417" y="5332"/>
                  </a:lnTo>
                  <a:cubicBezTo>
                    <a:pt x="404" y="5327"/>
                    <a:pt x="392" y="5325"/>
                    <a:pt x="382" y="5325"/>
                  </a:cubicBezTo>
                  <a:cubicBezTo>
                    <a:pt x="346" y="5325"/>
                    <a:pt x="326" y="5355"/>
                    <a:pt x="298" y="5392"/>
                  </a:cubicBezTo>
                  <a:lnTo>
                    <a:pt x="0" y="6249"/>
                  </a:lnTo>
                  <a:lnTo>
                    <a:pt x="0" y="6356"/>
                  </a:lnTo>
                  <a:cubicBezTo>
                    <a:pt x="24" y="6428"/>
                    <a:pt x="48" y="6499"/>
                    <a:pt x="107" y="6547"/>
                  </a:cubicBezTo>
                  <a:cubicBezTo>
                    <a:pt x="119" y="6559"/>
                    <a:pt x="143" y="6583"/>
                    <a:pt x="167" y="6594"/>
                  </a:cubicBezTo>
                  <a:cubicBezTo>
                    <a:pt x="192" y="6611"/>
                    <a:pt x="216" y="6619"/>
                    <a:pt x="238" y="6619"/>
                  </a:cubicBezTo>
                  <a:cubicBezTo>
                    <a:pt x="277" y="6619"/>
                    <a:pt x="310" y="6593"/>
                    <a:pt x="333" y="6547"/>
                  </a:cubicBezTo>
                  <a:lnTo>
                    <a:pt x="595" y="5773"/>
                  </a:lnTo>
                  <a:lnTo>
                    <a:pt x="1703" y="6047"/>
                  </a:lnTo>
                  <a:cubicBezTo>
                    <a:pt x="1750" y="6463"/>
                    <a:pt x="1834" y="6833"/>
                    <a:pt x="1965" y="7190"/>
                  </a:cubicBezTo>
                  <a:lnTo>
                    <a:pt x="893" y="7773"/>
                  </a:lnTo>
                  <a:cubicBezTo>
                    <a:pt x="869" y="7785"/>
                    <a:pt x="834" y="7833"/>
                    <a:pt x="857" y="7892"/>
                  </a:cubicBezTo>
                  <a:cubicBezTo>
                    <a:pt x="857" y="7952"/>
                    <a:pt x="881" y="8011"/>
                    <a:pt x="917" y="8071"/>
                  </a:cubicBezTo>
                  <a:lnTo>
                    <a:pt x="1596" y="9059"/>
                  </a:lnTo>
                  <a:cubicBezTo>
                    <a:pt x="1631" y="9107"/>
                    <a:pt x="1655" y="9142"/>
                    <a:pt x="1703" y="9166"/>
                  </a:cubicBezTo>
                  <a:cubicBezTo>
                    <a:pt x="1739" y="9217"/>
                    <a:pt x="1775" y="9236"/>
                    <a:pt x="1803" y="9236"/>
                  </a:cubicBezTo>
                  <a:cubicBezTo>
                    <a:pt x="1821" y="9236"/>
                    <a:pt x="1836" y="9228"/>
                    <a:pt x="1846" y="9214"/>
                  </a:cubicBezTo>
                  <a:cubicBezTo>
                    <a:pt x="1905" y="9166"/>
                    <a:pt x="1893" y="9035"/>
                    <a:pt x="1822" y="8928"/>
                  </a:cubicBezTo>
                  <a:lnTo>
                    <a:pt x="1286" y="8154"/>
                  </a:lnTo>
                  <a:lnTo>
                    <a:pt x="2179" y="7678"/>
                  </a:lnTo>
                  <a:cubicBezTo>
                    <a:pt x="2524" y="8333"/>
                    <a:pt x="3012" y="8869"/>
                    <a:pt x="3548" y="9190"/>
                  </a:cubicBezTo>
                  <a:cubicBezTo>
                    <a:pt x="3853" y="9362"/>
                    <a:pt x="4139" y="9453"/>
                    <a:pt x="4392" y="9453"/>
                  </a:cubicBezTo>
                  <a:cubicBezTo>
                    <a:pt x="4594" y="9453"/>
                    <a:pt x="4776" y="9395"/>
                    <a:pt x="4929" y="9273"/>
                  </a:cubicBezTo>
                  <a:lnTo>
                    <a:pt x="5810" y="10774"/>
                  </a:lnTo>
                  <a:lnTo>
                    <a:pt x="5275" y="10940"/>
                  </a:lnTo>
                  <a:cubicBezTo>
                    <a:pt x="5203" y="10976"/>
                    <a:pt x="5179" y="11071"/>
                    <a:pt x="5239" y="11190"/>
                  </a:cubicBezTo>
                  <a:cubicBezTo>
                    <a:pt x="5275" y="11274"/>
                    <a:pt x="5334" y="11309"/>
                    <a:pt x="5382" y="11345"/>
                  </a:cubicBezTo>
                  <a:cubicBezTo>
                    <a:pt x="5399" y="11353"/>
                    <a:pt x="5427" y="11362"/>
                    <a:pt x="5451" y="11362"/>
                  </a:cubicBezTo>
                  <a:cubicBezTo>
                    <a:pt x="5461" y="11362"/>
                    <a:pt x="5470" y="11360"/>
                    <a:pt x="5477" y="11357"/>
                  </a:cubicBezTo>
                  <a:lnTo>
                    <a:pt x="6168" y="11155"/>
                  </a:lnTo>
                  <a:cubicBezTo>
                    <a:pt x="6215" y="11131"/>
                    <a:pt x="6227" y="11107"/>
                    <a:pt x="6227" y="11047"/>
                  </a:cubicBezTo>
                  <a:cubicBezTo>
                    <a:pt x="6227" y="10988"/>
                    <a:pt x="6215" y="10928"/>
                    <a:pt x="6179" y="10869"/>
                  </a:cubicBezTo>
                  <a:lnTo>
                    <a:pt x="5120" y="9047"/>
                  </a:lnTo>
                  <a:cubicBezTo>
                    <a:pt x="5263" y="8857"/>
                    <a:pt x="5346" y="8571"/>
                    <a:pt x="5394" y="8214"/>
                  </a:cubicBezTo>
                  <a:lnTo>
                    <a:pt x="6489" y="9226"/>
                  </a:lnTo>
                  <a:lnTo>
                    <a:pt x="6763" y="10309"/>
                  </a:lnTo>
                  <a:cubicBezTo>
                    <a:pt x="6787" y="10404"/>
                    <a:pt x="6846" y="10488"/>
                    <a:pt x="6930" y="10535"/>
                  </a:cubicBezTo>
                  <a:cubicBezTo>
                    <a:pt x="6941" y="10547"/>
                    <a:pt x="6953" y="10547"/>
                    <a:pt x="6989" y="10547"/>
                  </a:cubicBezTo>
                  <a:cubicBezTo>
                    <a:pt x="7002" y="10552"/>
                    <a:pt x="7013" y="10555"/>
                    <a:pt x="7023" y="10555"/>
                  </a:cubicBezTo>
                  <a:cubicBezTo>
                    <a:pt x="7058" y="10555"/>
                    <a:pt x="7075" y="10523"/>
                    <a:pt x="7084" y="10476"/>
                  </a:cubicBezTo>
                  <a:lnTo>
                    <a:pt x="7084" y="10369"/>
                  </a:lnTo>
                  <a:lnTo>
                    <a:pt x="6810" y="9178"/>
                  </a:lnTo>
                  <a:cubicBezTo>
                    <a:pt x="6787" y="9107"/>
                    <a:pt x="6751" y="9035"/>
                    <a:pt x="6703" y="8988"/>
                  </a:cubicBezTo>
                  <a:lnTo>
                    <a:pt x="5441" y="7845"/>
                  </a:lnTo>
                  <a:lnTo>
                    <a:pt x="5441" y="7797"/>
                  </a:lnTo>
                  <a:cubicBezTo>
                    <a:pt x="5441" y="7547"/>
                    <a:pt x="5417" y="7273"/>
                    <a:pt x="5382" y="7011"/>
                  </a:cubicBezTo>
                  <a:lnTo>
                    <a:pt x="5382" y="7011"/>
                  </a:lnTo>
                  <a:lnTo>
                    <a:pt x="6489" y="7428"/>
                  </a:lnTo>
                  <a:cubicBezTo>
                    <a:pt x="6505" y="7437"/>
                    <a:pt x="6521" y="7442"/>
                    <a:pt x="6536" y="7442"/>
                  </a:cubicBezTo>
                  <a:cubicBezTo>
                    <a:pt x="6578" y="7442"/>
                    <a:pt x="6614" y="7409"/>
                    <a:pt x="6632" y="7356"/>
                  </a:cubicBezTo>
                  <a:lnTo>
                    <a:pt x="6870" y="6190"/>
                  </a:lnTo>
                  <a:cubicBezTo>
                    <a:pt x="6882" y="6106"/>
                    <a:pt x="6822" y="5975"/>
                    <a:pt x="6727" y="5892"/>
                  </a:cubicBezTo>
                  <a:cubicBezTo>
                    <a:pt x="6715" y="5880"/>
                    <a:pt x="6703" y="5880"/>
                    <a:pt x="6703" y="5868"/>
                  </a:cubicBezTo>
                  <a:cubicBezTo>
                    <a:pt x="6677" y="5850"/>
                    <a:pt x="6648" y="5841"/>
                    <a:pt x="6623" y="5841"/>
                  </a:cubicBezTo>
                  <a:cubicBezTo>
                    <a:pt x="6580" y="5841"/>
                    <a:pt x="6544" y="5868"/>
                    <a:pt x="6537" y="5928"/>
                  </a:cubicBezTo>
                  <a:lnTo>
                    <a:pt x="6310" y="6964"/>
                  </a:lnTo>
                  <a:lnTo>
                    <a:pt x="5298" y="6583"/>
                  </a:lnTo>
                  <a:cubicBezTo>
                    <a:pt x="5227" y="6225"/>
                    <a:pt x="5144" y="5844"/>
                    <a:pt x="5025" y="5511"/>
                  </a:cubicBezTo>
                  <a:lnTo>
                    <a:pt x="6334" y="5059"/>
                  </a:lnTo>
                  <a:cubicBezTo>
                    <a:pt x="6358" y="5047"/>
                    <a:pt x="6394" y="5011"/>
                    <a:pt x="6394" y="4951"/>
                  </a:cubicBezTo>
                  <a:cubicBezTo>
                    <a:pt x="6394" y="4916"/>
                    <a:pt x="6370" y="4832"/>
                    <a:pt x="6346" y="4773"/>
                  </a:cubicBezTo>
                  <a:lnTo>
                    <a:pt x="5632" y="3487"/>
                  </a:lnTo>
                  <a:cubicBezTo>
                    <a:pt x="5596" y="3427"/>
                    <a:pt x="5560" y="3380"/>
                    <a:pt x="5513" y="3344"/>
                  </a:cubicBezTo>
                  <a:cubicBezTo>
                    <a:pt x="5485" y="3330"/>
                    <a:pt x="5457" y="3324"/>
                    <a:pt x="5434" y="3324"/>
                  </a:cubicBezTo>
                  <a:cubicBezTo>
                    <a:pt x="5417" y="3324"/>
                    <a:pt x="5403" y="3327"/>
                    <a:pt x="5394" y="3332"/>
                  </a:cubicBezTo>
                  <a:cubicBezTo>
                    <a:pt x="5322" y="3368"/>
                    <a:pt x="5322" y="3487"/>
                    <a:pt x="5382" y="3606"/>
                  </a:cubicBezTo>
                  <a:lnTo>
                    <a:pt x="5977" y="4678"/>
                  </a:lnTo>
                  <a:lnTo>
                    <a:pt x="4846" y="5059"/>
                  </a:lnTo>
                  <a:cubicBezTo>
                    <a:pt x="4679" y="4654"/>
                    <a:pt x="4489" y="4285"/>
                    <a:pt x="4263" y="3987"/>
                  </a:cubicBezTo>
                  <a:cubicBezTo>
                    <a:pt x="4429" y="3880"/>
                    <a:pt x="4513" y="3677"/>
                    <a:pt x="4513" y="3392"/>
                  </a:cubicBezTo>
                  <a:cubicBezTo>
                    <a:pt x="4513" y="2987"/>
                    <a:pt x="4322" y="2534"/>
                    <a:pt x="4036" y="2177"/>
                  </a:cubicBezTo>
                  <a:lnTo>
                    <a:pt x="4334" y="1594"/>
                  </a:lnTo>
                  <a:cubicBezTo>
                    <a:pt x="4346" y="1582"/>
                    <a:pt x="4346" y="1546"/>
                    <a:pt x="4334" y="1534"/>
                  </a:cubicBezTo>
                  <a:cubicBezTo>
                    <a:pt x="4263" y="1189"/>
                    <a:pt x="4191" y="808"/>
                    <a:pt x="4191" y="760"/>
                  </a:cubicBezTo>
                  <a:cubicBezTo>
                    <a:pt x="4191" y="701"/>
                    <a:pt x="4143" y="641"/>
                    <a:pt x="4096" y="606"/>
                  </a:cubicBezTo>
                  <a:cubicBezTo>
                    <a:pt x="4083" y="599"/>
                    <a:pt x="4071" y="596"/>
                    <a:pt x="4061" y="596"/>
                  </a:cubicBezTo>
                  <a:cubicBezTo>
                    <a:pt x="4032" y="596"/>
                    <a:pt x="4012" y="618"/>
                    <a:pt x="4012" y="653"/>
                  </a:cubicBezTo>
                  <a:cubicBezTo>
                    <a:pt x="4012" y="725"/>
                    <a:pt x="4096" y="1165"/>
                    <a:pt x="4155" y="1463"/>
                  </a:cubicBezTo>
                  <a:lnTo>
                    <a:pt x="3870" y="2022"/>
                  </a:lnTo>
                  <a:cubicBezTo>
                    <a:pt x="3774" y="1939"/>
                    <a:pt x="3667" y="1844"/>
                    <a:pt x="3560" y="1784"/>
                  </a:cubicBezTo>
                  <a:cubicBezTo>
                    <a:pt x="3453" y="1725"/>
                    <a:pt x="3358" y="1677"/>
                    <a:pt x="3250" y="1665"/>
                  </a:cubicBezTo>
                  <a:lnTo>
                    <a:pt x="2965" y="784"/>
                  </a:lnTo>
                  <a:cubicBezTo>
                    <a:pt x="3024" y="582"/>
                    <a:pt x="3120" y="237"/>
                    <a:pt x="3120" y="165"/>
                  </a:cubicBezTo>
                  <a:cubicBezTo>
                    <a:pt x="3120" y="106"/>
                    <a:pt x="3084" y="46"/>
                    <a:pt x="3024" y="10"/>
                  </a:cubicBezTo>
                  <a:cubicBezTo>
                    <a:pt x="3011" y="4"/>
                    <a:pt x="3000" y="1"/>
                    <a:pt x="2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1991;p30">
              <a:extLst>
                <a:ext uri="{FF2B5EF4-FFF2-40B4-BE49-F238E27FC236}">
                  <a16:creationId xmlns:a16="http://schemas.microsoft.com/office/drawing/2014/main" id="{3DC2F0A5-1FFF-F063-EDDA-E9C23AF1CF2A}"/>
                </a:ext>
              </a:extLst>
            </p:cNvPr>
            <p:cNvSpPr/>
            <p:nvPr/>
          </p:nvSpPr>
          <p:spPr>
            <a:xfrm>
              <a:off x="5469105" y="1622453"/>
              <a:ext cx="346682" cy="442942"/>
            </a:xfrm>
            <a:custGeom>
              <a:avLst/>
              <a:gdLst/>
              <a:ahLst/>
              <a:cxnLst/>
              <a:rect l="l" t="t" r="r" b="b"/>
              <a:pathLst>
                <a:path w="11741" h="15001" extrusionOk="0">
                  <a:moveTo>
                    <a:pt x="5287" y="3482"/>
                  </a:moveTo>
                  <a:lnTo>
                    <a:pt x="6549" y="4221"/>
                  </a:lnTo>
                  <a:lnTo>
                    <a:pt x="6323" y="8709"/>
                  </a:lnTo>
                  <a:lnTo>
                    <a:pt x="5477" y="8221"/>
                  </a:lnTo>
                  <a:lnTo>
                    <a:pt x="5287" y="3482"/>
                  </a:lnTo>
                  <a:close/>
                  <a:moveTo>
                    <a:pt x="5558" y="9198"/>
                  </a:moveTo>
                  <a:cubicBezTo>
                    <a:pt x="5657" y="9198"/>
                    <a:pt x="5770" y="9232"/>
                    <a:pt x="5894" y="9305"/>
                  </a:cubicBezTo>
                  <a:cubicBezTo>
                    <a:pt x="6299" y="9531"/>
                    <a:pt x="6573" y="10043"/>
                    <a:pt x="6561" y="10459"/>
                  </a:cubicBezTo>
                  <a:cubicBezTo>
                    <a:pt x="6561" y="10761"/>
                    <a:pt x="6419" y="10939"/>
                    <a:pt x="6203" y="10939"/>
                  </a:cubicBezTo>
                  <a:cubicBezTo>
                    <a:pt x="6111" y="10939"/>
                    <a:pt x="6007" y="10907"/>
                    <a:pt x="5894" y="10840"/>
                  </a:cubicBezTo>
                  <a:cubicBezTo>
                    <a:pt x="5489" y="10602"/>
                    <a:pt x="5192" y="10102"/>
                    <a:pt x="5192" y="9662"/>
                  </a:cubicBezTo>
                  <a:cubicBezTo>
                    <a:pt x="5192" y="9372"/>
                    <a:pt x="5335" y="9198"/>
                    <a:pt x="5558" y="9198"/>
                  </a:cubicBezTo>
                  <a:close/>
                  <a:moveTo>
                    <a:pt x="5645" y="1"/>
                  </a:moveTo>
                  <a:cubicBezTo>
                    <a:pt x="5540" y="1"/>
                    <a:pt x="5450" y="44"/>
                    <a:pt x="5382" y="125"/>
                  </a:cubicBezTo>
                  <a:lnTo>
                    <a:pt x="96" y="7542"/>
                  </a:lnTo>
                  <a:cubicBezTo>
                    <a:pt x="1" y="7685"/>
                    <a:pt x="1" y="7935"/>
                    <a:pt x="96" y="8221"/>
                  </a:cubicBezTo>
                  <a:cubicBezTo>
                    <a:pt x="203" y="8495"/>
                    <a:pt x="393" y="8733"/>
                    <a:pt x="608" y="8864"/>
                  </a:cubicBezTo>
                  <a:lnTo>
                    <a:pt x="11097" y="14924"/>
                  </a:lnTo>
                  <a:cubicBezTo>
                    <a:pt x="11190" y="14976"/>
                    <a:pt x="11278" y="15000"/>
                    <a:pt x="11358" y="15000"/>
                  </a:cubicBezTo>
                  <a:cubicBezTo>
                    <a:pt x="11463" y="15000"/>
                    <a:pt x="11553" y="14958"/>
                    <a:pt x="11621" y="14877"/>
                  </a:cubicBezTo>
                  <a:cubicBezTo>
                    <a:pt x="11740" y="14722"/>
                    <a:pt x="11740" y="14472"/>
                    <a:pt x="11633" y="14186"/>
                  </a:cubicBezTo>
                  <a:lnTo>
                    <a:pt x="6418" y="720"/>
                  </a:lnTo>
                  <a:cubicBezTo>
                    <a:pt x="6311" y="434"/>
                    <a:pt x="6120" y="220"/>
                    <a:pt x="5906" y="77"/>
                  </a:cubicBezTo>
                  <a:cubicBezTo>
                    <a:pt x="5813" y="26"/>
                    <a:pt x="5725" y="1"/>
                    <a:pt x="5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1992;p30">
              <a:extLst>
                <a:ext uri="{FF2B5EF4-FFF2-40B4-BE49-F238E27FC236}">
                  <a16:creationId xmlns:a16="http://schemas.microsoft.com/office/drawing/2014/main" id="{7C7BB0D3-3901-D805-9ABE-4D94EF94EC15}"/>
                </a:ext>
              </a:extLst>
            </p:cNvPr>
            <p:cNvSpPr/>
            <p:nvPr/>
          </p:nvSpPr>
          <p:spPr>
            <a:xfrm>
              <a:off x="5446605" y="1592866"/>
              <a:ext cx="391682" cy="502469"/>
            </a:xfrm>
            <a:custGeom>
              <a:avLst/>
              <a:gdLst/>
              <a:ahLst/>
              <a:cxnLst/>
              <a:rect l="l" t="t" r="r" b="b"/>
              <a:pathLst>
                <a:path w="13265" h="17017" extrusionOk="0">
                  <a:moveTo>
                    <a:pt x="6411" y="1003"/>
                  </a:moveTo>
                  <a:cubicBezTo>
                    <a:pt x="6491" y="1003"/>
                    <a:pt x="6582" y="1028"/>
                    <a:pt x="6680" y="1079"/>
                  </a:cubicBezTo>
                  <a:cubicBezTo>
                    <a:pt x="6894" y="1198"/>
                    <a:pt x="7085" y="1436"/>
                    <a:pt x="7192" y="1722"/>
                  </a:cubicBezTo>
                  <a:lnTo>
                    <a:pt x="12407" y="15188"/>
                  </a:lnTo>
                  <a:cubicBezTo>
                    <a:pt x="12502" y="15474"/>
                    <a:pt x="12502" y="15724"/>
                    <a:pt x="12395" y="15879"/>
                  </a:cubicBezTo>
                  <a:cubicBezTo>
                    <a:pt x="12334" y="15960"/>
                    <a:pt x="12246" y="16002"/>
                    <a:pt x="12141" y="16002"/>
                  </a:cubicBezTo>
                  <a:cubicBezTo>
                    <a:pt x="12060" y="16002"/>
                    <a:pt x="11969" y="15978"/>
                    <a:pt x="11871" y="15926"/>
                  </a:cubicBezTo>
                  <a:lnTo>
                    <a:pt x="1382" y="9866"/>
                  </a:lnTo>
                  <a:cubicBezTo>
                    <a:pt x="1179" y="9747"/>
                    <a:pt x="977" y="9509"/>
                    <a:pt x="882" y="9223"/>
                  </a:cubicBezTo>
                  <a:cubicBezTo>
                    <a:pt x="774" y="8937"/>
                    <a:pt x="774" y="8687"/>
                    <a:pt x="882" y="8544"/>
                  </a:cubicBezTo>
                  <a:lnTo>
                    <a:pt x="6156" y="1127"/>
                  </a:lnTo>
                  <a:cubicBezTo>
                    <a:pt x="6217" y="1046"/>
                    <a:pt x="6305" y="1003"/>
                    <a:pt x="6411" y="1003"/>
                  </a:cubicBezTo>
                  <a:close/>
                  <a:moveTo>
                    <a:pt x="6049" y="1"/>
                  </a:moveTo>
                  <a:cubicBezTo>
                    <a:pt x="5815" y="1"/>
                    <a:pt x="5615" y="96"/>
                    <a:pt x="5477" y="293"/>
                  </a:cubicBezTo>
                  <a:lnTo>
                    <a:pt x="191" y="7711"/>
                  </a:lnTo>
                  <a:cubicBezTo>
                    <a:pt x="72" y="7890"/>
                    <a:pt x="1" y="8104"/>
                    <a:pt x="1" y="8390"/>
                  </a:cubicBezTo>
                  <a:lnTo>
                    <a:pt x="1" y="8402"/>
                  </a:lnTo>
                  <a:cubicBezTo>
                    <a:pt x="1" y="8675"/>
                    <a:pt x="60" y="8973"/>
                    <a:pt x="179" y="9283"/>
                  </a:cubicBezTo>
                  <a:cubicBezTo>
                    <a:pt x="417" y="9926"/>
                    <a:pt x="858" y="10473"/>
                    <a:pt x="1358" y="10759"/>
                  </a:cubicBezTo>
                  <a:lnTo>
                    <a:pt x="6609" y="13795"/>
                  </a:lnTo>
                  <a:lnTo>
                    <a:pt x="11859" y="16831"/>
                  </a:lnTo>
                  <a:cubicBezTo>
                    <a:pt x="12083" y="16954"/>
                    <a:pt x="12295" y="17017"/>
                    <a:pt x="12484" y="17017"/>
                  </a:cubicBezTo>
                  <a:cubicBezTo>
                    <a:pt x="12716" y="17017"/>
                    <a:pt x="12912" y="16921"/>
                    <a:pt x="13050" y="16724"/>
                  </a:cubicBezTo>
                  <a:cubicBezTo>
                    <a:pt x="13169" y="16545"/>
                    <a:pt x="13252" y="16307"/>
                    <a:pt x="13252" y="16045"/>
                  </a:cubicBezTo>
                  <a:cubicBezTo>
                    <a:pt x="13264" y="15760"/>
                    <a:pt x="13205" y="15450"/>
                    <a:pt x="13062" y="15129"/>
                  </a:cubicBezTo>
                  <a:lnTo>
                    <a:pt x="7847" y="1663"/>
                  </a:lnTo>
                  <a:cubicBezTo>
                    <a:pt x="7609" y="1020"/>
                    <a:pt x="7156" y="472"/>
                    <a:pt x="6668" y="186"/>
                  </a:cubicBezTo>
                  <a:cubicBezTo>
                    <a:pt x="6449" y="64"/>
                    <a:pt x="6238" y="1"/>
                    <a:pt x="6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1993;p30">
              <a:extLst>
                <a:ext uri="{FF2B5EF4-FFF2-40B4-BE49-F238E27FC236}">
                  <a16:creationId xmlns:a16="http://schemas.microsoft.com/office/drawing/2014/main" id="{77A5521B-D6D3-25B8-F7BA-7F27F7D499F2}"/>
                </a:ext>
              </a:extLst>
            </p:cNvPr>
            <p:cNvSpPr/>
            <p:nvPr/>
          </p:nvSpPr>
          <p:spPr>
            <a:xfrm>
              <a:off x="5624509" y="1725622"/>
              <a:ext cx="37972" cy="154015"/>
            </a:xfrm>
            <a:custGeom>
              <a:avLst/>
              <a:gdLst/>
              <a:ahLst/>
              <a:cxnLst/>
              <a:rect l="l" t="t" r="r" b="b"/>
              <a:pathLst>
                <a:path w="1286" h="5216" extrusionOk="0">
                  <a:moveTo>
                    <a:pt x="0" y="0"/>
                  </a:moveTo>
                  <a:lnTo>
                    <a:pt x="191" y="4727"/>
                  </a:lnTo>
                  <a:lnTo>
                    <a:pt x="1048" y="5215"/>
                  </a:lnTo>
                  <a:lnTo>
                    <a:pt x="1286" y="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1994;p30">
              <a:extLst>
                <a:ext uri="{FF2B5EF4-FFF2-40B4-BE49-F238E27FC236}">
                  <a16:creationId xmlns:a16="http://schemas.microsoft.com/office/drawing/2014/main" id="{6C7FFAFF-23A4-318F-927B-4862BDBCEE4F}"/>
                </a:ext>
              </a:extLst>
            </p:cNvPr>
            <p:cNvSpPr/>
            <p:nvPr/>
          </p:nvSpPr>
          <p:spPr>
            <a:xfrm>
              <a:off x="5622383" y="1894017"/>
              <a:ext cx="40807" cy="51466"/>
            </a:xfrm>
            <a:custGeom>
              <a:avLst/>
              <a:gdLst/>
              <a:ahLst/>
              <a:cxnLst/>
              <a:rect l="l" t="t" r="r" b="b"/>
              <a:pathLst>
                <a:path w="1382" h="1743" extrusionOk="0">
                  <a:moveTo>
                    <a:pt x="367" y="1"/>
                  </a:moveTo>
                  <a:cubicBezTo>
                    <a:pt x="144" y="1"/>
                    <a:pt x="1" y="175"/>
                    <a:pt x="1" y="465"/>
                  </a:cubicBezTo>
                  <a:cubicBezTo>
                    <a:pt x="1" y="905"/>
                    <a:pt x="286" y="1405"/>
                    <a:pt x="703" y="1643"/>
                  </a:cubicBezTo>
                  <a:cubicBezTo>
                    <a:pt x="824" y="1711"/>
                    <a:pt x="933" y="1742"/>
                    <a:pt x="1026" y="1742"/>
                  </a:cubicBezTo>
                  <a:cubicBezTo>
                    <a:pt x="1247" y="1742"/>
                    <a:pt x="1382" y="1567"/>
                    <a:pt x="1382" y="1274"/>
                  </a:cubicBezTo>
                  <a:cubicBezTo>
                    <a:pt x="1382" y="846"/>
                    <a:pt x="1108" y="334"/>
                    <a:pt x="703" y="108"/>
                  </a:cubicBezTo>
                  <a:cubicBezTo>
                    <a:pt x="579" y="35"/>
                    <a:pt x="466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1995;p30">
              <a:extLst>
                <a:ext uri="{FF2B5EF4-FFF2-40B4-BE49-F238E27FC236}">
                  <a16:creationId xmlns:a16="http://schemas.microsoft.com/office/drawing/2014/main" id="{434111FA-6CB4-C65F-A49C-4A0DE9DD3B95}"/>
                </a:ext>
              </a:extLst>
            </p:cNvPr>
            <p:cNvSpPr/>
            <p:nvPr/>
          </p:nvSpPr>
          <p:spPr>
            <a:xfrm>
              <a:off x="5295779" y="2136792"/>
              <a:ext cx="303425" cy="202618"/>
            </a:xfrm>
            <a:custGeom>
              <a:avLst/>
              <a:gdLst/>
              <a:ahLst/>
              <a:cxnLst/>
              <a:rect l="l" t="t" r="r" b="b"/>
              <a:pathLst>
                <a:path w="10276" h="6862" extrusionOk="0">
                  <a:moveTo>
                    <a:pt x="1239" y="815"/>
                  </a:moveTo>
                  <a:lnTo>
                    <a:pt x="1358" y="899"/>
                  </a:lnTo>
                  <a:lnTo>
                    <a:pt x="1358" y="1137"/>
                  </a:lnTo>
                  <a:lnTo>
                    <a:pt x="1537" y="1113"/>
                  </a:lnTo>
                  <a:lnTo>
                    <a:pt x="1596" y="1280"/>
                  </a:lnTo>
                  <a:lnTo>
                    <a:pt x="1418" y="1291"/>
                  </a:lnTo>
                  <a:lnTo>
                    <a:pt x="1596" y="1518"/>
                  </a:lnTo>
                  <a:lnTo>
                    <a:pt x="1537" y="1613"/>
                  </a:lnTo>
                  <a:lnTo>
                    <a:pt x="1358" y="1375"/>
                  </a:lnTo>
                  <a:lnTo>
                    <a:pt x="1358" y="1613"/>
                  </a:lnTo>
                  <a:lnTo>
                    <a:pt x="1239" y="1530"/>
                  </a:lnTo>
                  <a:lnTo>
                    <a:pt x="1239" y="1291"/>
                  </a:lnTo>
                  <a:lnTo>
                    <a:pt x="1060" y="1315"/>
                  </a:lnTo>
                  <a:lnTo>
                    <a:pt x="1001" y="1149"/>
                  </a:lnTo>
                  <a:lnTo>
                    <a:pt x="1180" y="1137"/>
                  </a:lnTo>
                  <a:lnTo>
                    <a:pt x="1001" y="922"/>
                  </a:lnTo>
                  <a:lnTo>
                    <a:pt x="1060" y="839"/>
                  </a:lnTo>
                  <a:lnTo>
                    <a:pt x="1239" y="1053"/>
                  </a:lnTo>
                  <a:lnTo>
                    <a:pt x="1239" y="815"/>
                  </a:lnTo>
                  <a:close/>
                  <a:moveTo>
                    <a:pt x="2084" y="1315"/>
                  </a:moveTo>
                  <a:lnTo>
                    <a:pt x="2203" y="1387"/>
                  </a:lnTo>
                  <a:lnTo>
                    <a:pt x="2203" y="1625"/>
                  </a:lnTo>
                  <a:lnTo>
                    <a:pt x="2382" y="1613"/>
                  </a:lnTo>
                  <a:lnTo>
                    <a:pt x="2442" y="1768"/>
                  </a:lnTo>
                  <a:lnTo>
                    <a:pt x="2263" y="1792"/>
                  </a:lnTo>
                  <a:lnTo>
                    <a:pt x="2442" y="2006"/>
                  </a:lnTo>
                  <a:lnTo>
                    <a:pt x="2382" y="2101"/>
                  </a:lnTo>
                  <a:lnTo>
                    <a:pt x="2203" y="1863"/>
                  </a:lnTo>
                  <a:lnTo>
                    <a:pt x="2203" y="2101"/>
                  </a:lnTo>
                  <a:lnTo>
                    <a:pt x="2084" y="2030"/>
                  </a:lnTo>
                  <a:lnTo>
                    <a:pt x="2084" y="1792"/>
                  </a:lnTo>
                  <a:lnTo>
                    <a:pt x="1906" y="1803"/>
                  </a:lnTo>
                  <a:lnTo>
                    <a:pt x="1846" y="1637"/>
                  </a:lnTo>
                  <a:lnTo>
                    <a:pt x="2025" y="1625"/>
                  </a:lnTo>
                  <a:lnTo>
                    <a:pt x="1846" y="1411"/>
                  </a:lnTo>
                  <a:lnTo>
                    <a:pt x="1906" y="1327"/>
                  </a:lnTo>
                  <a:lnTo>
                    <a:pt x="2084" y="1553"/>
                  </a:lnTo>
                  <a:lnTo>
                    <a:pt x="2084" y="1315"/>
                  </a:lnTo>
                  <a:close/>
                  <a:moveTo>
                    <a:pt x="2942" y="1803"/>
                  </a:moveTo>
                  <a:lnTo>
                    <a:pt x="3061" y="1875"/>
                  </a:lnTo>
                  <a:lnTo>
                    <a:pt x="3061" y="2113"/>
                  </a:lnTo>
                  <a:lnTo>
                    <a:pt x="3239" y="2101"/>
                  </a:lnTo>
                  <a:lnTo>
                    <a:pt x="3299" y="2256"/>
                  </a:lnTo>
                  <a:lnTo>
                    <a:pt x="3120" y="2280"/>
                  </a:lnTo>
                  <a:lnTo>
                    <a:pt x="3299" y="2506"/>
                  </a:lnTo>
                  <a:lnTo>
                    <a:pt x="3239" y="2589"/>
                  </a:lnTo>
                  <a:lnTo>
                    <a:pt x="3061" y="2351"/>
                  </a:lnTo>
                  <a:lnTo>
                    <a:pt x="3061" y="2589"/>
                  </a:lnTo>
                  <a:lnTo>
                    <a:pt x="2942" y="2518"/>
                  </a:lnTo>
                  <a:lnTo>
                    <a:pt x="2942" y="2280"/>
                  </a:lnTo>
                  <a:lnTo>
                    <a:pt x="2763" y="2292"/>
                  </a:lnTo>
                  <a:lnTo>
                    <a:pt x="2692" y="2125"/>
                  </a:lnTo>
                  <a:lnTo>
                    <a:pt x="2882" y="2113"/>
                  </a:lnTo>
                  <a:lnTo>
                    <a:pt x="2692" y="1911"/>
                  </a:lnTo>
                  <a:lnTo>
                    <a:pt x="2763" y="1815"/>
                  </a:lnTo>
                  <a:lnTo>
                    <a:pt x="2942" y="2042"/>
                  </a:lnTo>
                  <a:lnTo>
                    <a:pt x="2942" y="1803"/>
                  </a:lnTo>
                  <a:close/>
                  <a:moveTo>
                    <a:pt x="3799" y="2292"/>
                  </a:moveTo>
                  <a:lnTo>
                    <a:pt x="3918" y="2363"/>
                  </a:lnTo>
                  <a:lnTo>
                    <a:pt x="3918" y="2601"/>
                  </a:lnTo>
                  <a:lnTo>
                    <a:pt x="4097" y="2589"/>
                  </a:lnTo>
                  <a:lnTo>
                    <a:pt x="4156" y="2756"/>
                  </a:lnTo>
                  <a:lnTo>
                    <a:pt x="3977" y="2768"/>
                  </a:lnTo>
                  <a:lnTo>
                    <a:pt x="4156" y="2994"/>
                  </a:lnTo>
                  <a:lnTo>
                    <a:pt x="4097" y="3077"/>
                  </a:lnTo>
                  <a:lnTo>
                    <a:pt x="3918" y="2839"/>
                  </a:lnTo>
                  <a:lnTo>
                    <a:pt x="3918" y="3077"/>
                  </a:lnTo>
                  <a:lnTo>
                    <a:pt x="3799" y="3006"/>
                  </a:lnTo>
                  <a:lnTo>
                    <a:pt x="3799" y="2768"/>
                  </a:lnTo>
                  <a:lnTo>
                    <a:pt x="3620" y="2780"/>
                  </a:lnTo>
                  <a:lnTo>
                    <a:pt x="3561" y="2625"/>
                  </a:lnTo>
                  <a:lnTo>
                    <a:pt x="3739" y="2601"/>
                  </a:lnTo>
                  <a:lnTo>
                    <a:pt x="3561" y="2399"/>
                  </a:lnTo>
                  <a:lnTo>
                    <a:pt x="3620" y="2303"/>
                  </a:lnTo>
                  <a:lnTo>
                    <a:pt x="3799" y="2530"/>
                  </a:lnTo>
                  <a:lnTo>
                    <a:pt x="3799" y="2292"/>
                  </a:lnTo>
                  <a:close/>
                  <a:moveTo>
                    <a:pt x="4644" y="2780"/>
                  </a:moveTo>
                  <a:lnTo>
                    <a:pt x="4763" y="2851"/>
                  </a:lnTo>
                  <a:lnTo>
                    <a:pt x="4763" y="3101"/>
                  </a:lnTo>
                  <a:lnTo>
                    <a:pt x="4942" y="3077"/>
                  </a:lnTo>
                  <a:lnTo>
                    <a:pt x="5001" y="3244"/>
                  </a:lnTo>
                  <a:lnTo>
                    <a:pt x="4823" y="3256"/>
                  </a:lnTo>
                  <a:lnTo>
                    <a:pt x="5001" y="3482"/>
                  </a:lnTo>
                  <a:lnTo>
                    <a:pt x="4942" y="3577"/>
                  </a:lnTo>
                  <a:lnTo>
                    <a:pt x="4763" y="3339"/>
                  </a:lnTo>
                  <a:lnTo>
                    <a:pt x="4763" y="3577"/>
                  </a:lnTo>
                  <a:lnTo>
                    <a:pt x="4644" y="3494"/>
                  </a:lnTo>
                  <a:lnTo>
                    <a:pt x="4644" y="3256"/>
                  </a:lnTo>
                  <a:lnTo>
                    <a:pt x="4466" y="3280"/>
                  </a:lnTo>
                  <a:lnTo>
                    <a:pt x="4406" y="3113"/>
                  </a:lnTo>
                  <a:lnTo>
                    <a:pt x="4585" y="3101"/>
                  </a:lnTo>
                  <a:lnTo>
                    <a:pt x="4406" y="2887"/>
                  </a:lnTo>
                  <a:lnTo>
                    <a:pt x="4466" y="2804"/>
                  </a:lnTo>
                  <a:lnTo>
                    <a:pt x="4644" y="3018"/>
                  </a:lnTo>
                  <a:lnTo>
                    <a:pt x="4644" y="2780"/>
                  </a:lnTo>
                  <a:close/>
                  <a:moveTo>
                    <a:pt x="5501" y="3280"/>
                  </a:moveTo>
                  <a:lnTo>
                    <a:pt x="5621" y="3351"/>
                  </a:lnTo>
                  <a:lnTo>
                    <a:pt x="5621" y="3589"/>
                  </a:lnTo>
                  <a:lnTo>
                    <a:pt x="5799" y="3577"/>
                  </a:lnTo>
                  <a:lnTo>
                    <a:pt x="5859" y="3732"/>
                  </a:lnTo>
                  <a:lnTo>
                    <a:pt x="5680" y="3756"/>
                  </a:lnTo>
                  <a:lnTo>
                    <a:pt x="5859" y="3970"/>
                  </a:lnTo>
                  <a:lnTo>
                    <a:pt x="5799" y="4066"/>
                  </a:lnTo>
                  <a:lnTo>
                    <a:pt x="5621" y="3827"/>
                  </a:lnTo>
                  <a:lnTo>
                    <a:pt x="5621" y="4066"/>
                  </a:lnTo>
                  <a:lnTo>
                    <a:pt x="5501" y="3994"/>
                  </a:lnTo>
                  <a:lnTo>
                    <a:pt x="5501" y="3744"/>
                  </a:lnTo>
                  <a:lnTo>
                    <a:pt x="5323" y="3768"/>
                  </a:lnTo>
                  <a:lnTo>
                    <a:pt x="5263" y="3601"/>
                  </a:lnTo>
                  <a:lnTo>
                    <a:pt x="5442" y="3589"/>
                  </a:lnTo>
                  <a:lnTo>
                    <a:pt x="5263" y="3375"/>
                  </a:lnTo>
                  <a:lnTo>
                    <a:pt x="5323" y="3292"/>
                  </a:lnTo>
                  <a:lnTo>
                    <a:pt x="5501" y="3518"/>
                  </a:lnTo>
                  <a:lnTo>
                    <a:pt x="5501" y="3280"/>
                  </a:lnTo>
                  <a:close/>
                  <a:moveTo>
                    <a:pt x="6347" y="3768"/>
                  </a:moveTo>
                  <a:lnTo>
                    <a:pt x="6466" y="3839"/>
                  </a:lnTo>
                  <a:lnTo>
                    <a:pt x="6466" y="4077"/>
                  </a:lnTo>
                  <a:lnTo>
                    <a:pt x="6644" y="4066"/>
                  </a:lnTo>
                  <a:lnTo>
                    <a:pt x="6704" y="4232"/>
                  </a:lnTo>
                  <a:lnTo>
                    <a:pt x="6525" y="4244"/>
                  </a:lnTo>
                  <a:lnTo>
                    <a:pt x="6704" y="4470"/>
                  </a:lnTo>
                  <a:lnTo>
                    <a:pt x="6644" y="4554"/>
                  </a:lnTo>
                  <a:lnTo>
                    <a:pt x="6466" y="4316"/>
                  </a:lnTo>
                  <a:lnTo>
                    <a:pt x="6466" y="4554"/>
                  </a:lnTo>
                  <a:lnTo>
                    <a:pt x="6347" y="4482"/>
                  </a:lnTo>
                  <a:lnTo>
                    <a:pt x="6347" y="4244"/>
                  </a:lnTo>
                  <a:lnTo>
                    <a:pt x="6168" y="4256"/>
                  </a:lnTo>
                  <a:lnTo>
                    <a:pt x="6109" y="4089"/>
                  </a:lnTo>
                  <a:lnTo>
                    <a:pt x="6287" y="4077"/>
                  </a:lnTo>
                  <a:lnTo>
                    <a:pt x="6109" y="3875"/>
                  </a:lnTo>
                  <a:lnTo>
                    <a:pt x="6168" y="3780"/>
                  </a:lnTo>
                  <a:lnTo>
                    <a:pt x="6347" y="4006"/>
                  </a:lnTo>
                  <a:lnTo>
                    <a:pt x="6347" y="3768"/>
                  </a:lnTo>
                  <a:close/>
                  <a:moveTo>
                    <a:pt x="7204" y="4268"/>
                  </a:moveTo>
                  <a:lnTo>
                    <a:pt x="7323" y="4339"/>
                  </a:lnTo>
                  <a:lnTo>
                    <a:pt x="7323" y="4589"/>
                  </a:lnTo>
                  <a:lnTo>
                    <a:pt x="7502" y="4566"/>
                  </a:lnTo>
                  <a:lnTo>
                    <a:pt x="7561" y="4732"/>
                  </a:lnTo>
                  <a:lnTo>
                    <a:pt x="7383" y="4744"/>
                  </a:lnTo>
                  <a:lnTo>
                    <a:pt x="7561" y="4970"/>
                  </a:lnTo>
                  <a:lnTo>
                    <a:pt x="7502" y="5066"/>
                  </a:lnTo>
                  <a:lnTo>
                    <a:pt x="7323" y="4828"/>
                  </a:lnTo>
                  <a:lnTo>
                    <a:pt x="7323" y="5066"/>
                  </a:lnTo>
                  <a:lnTo>
                    <a:pt x="7204" y="4982"/>
                  </a:lnTo>
                  <a:lnTo>
                    <a:pt x="7204" y="4744"/>
                  </a:lnTo>
                  <a:lnTo>
                    <a:pt x="7025" y="4768"/>
                  </a:lnTo>
                  <a:lnTo>
                    <a:pt x="6966" y="4601"/>
                  </a:lnTo>
                  <a:lnTo>
                    <a:pt x="7145" y="4589"/>
                  </a:lnTo>
                  <a:lnTo>
                    <a:pt x="6966" y="4375"/>
                  </a:lnTo>
                  <a:lnTo>
                    <a:pt x="7025" y="4292"/>
                  </a:lnTo>
                  <a:lnTo>
                    <a:pt x="7204" y="4506"/>
                  </a:lnTo>
                  <a:lnTo>
                    <a:pt x="7204" y="4268"/>
                  </a:lnTo>
                  <a:close/>
                  <a:moveTo>
                    <a:pt x="8061" y="4756"/>
                  </a:moveTo>
                  <a:lnTo>
                    <a:pt x="8180" y="4839"/>
                  </a:lnTo>
                  <a:lnTo>
                    <a:pt x="8180" y="5078"/>
                  </a:lnTo>
                  <a:lnTo>
                    <a:pt x="8359" y="5054"/>
                  </a:lnTo>
                  <a:lnTo>
                    <a:pt x="8419" y="5220"/>
                  </a:lnTo>
                  <a:lnTo>
                    <a:pt x="8240" y="5232"/>
                  </a:lnTo>
                  <a:lnTo>
                    <a:pt x="8419" y="5459"/>
                  </a:lnTo>
                  <a:lnTo>
                    <a:pt x="8359" y="5554"/>
                  </a:lnTo>
                  <a:lnTo>
                    <a:pt x="8180" y="5316"/>
                  </a:lnTo>
                  <a:lnTo>
                    <a:pt x="8180" y="5554"/>
                  </a:lnTo>
                  <a:lnTo>
                    <a:pt x="8061" y="5482"/>
                  </a:lnTo>
                  <a:lnTo>
                    <a:pt x="8061" y="5232"/>
                  </a:lnTo>
                  <a:lnTo>
                    <a:pt x="7883" y="5256"/>
                  </a:lnTo>
                  <a:lnTo>
                    <a:pt x="7823" y="5090"/>
                  </a:lnTo>
                  <a:lnTo>
                    <a:pt x="8002" y="5078"/>
                  </a:lnTo>
                  <a:lnTo>
                    <a:pt x="7823" y="4863"/>
                  </a:lnTo>
                  <a:lnTo>
                    <a:pt x="7883" y="4780"/>
                  </a:lnTo>
                  <a:lnTo>
                    <a:pt x="8061" y="4994"/>
                  </a:lnTo>
                  <a:lnTo>
                    <a:pt x="8061" y="4756"/>
                  </a:lnTo>
                  <a:close/>
                  <a:moveTo>
                    <a:pt x="8907" y="5256"/>
                  </a:moveTo>
                  <a:lnTo>
                    <a:pt x="9026" y="5328"/>
                  </a:lnTo>
                  <a:lnTo>
                    <a:pt x="9026" y="5566"/>
                  </a:lnTo>
                  <a:lnTo>
                    <a:pt x="9204" y="5554"/>
                  </a:lnTo>
                  <a:lnTo>
                    <a:pt x="9264" y="5721"/>
                  </a:lnTo>
                  <a:lnTo>
                    <a:pt x="9085" y="5732"/>
                  </a:lnTo>
                  <a:lnTo>
                    <a:pt x="9264" y="5959"/>
                  </a:lnTo>
                  <a:lnTo>
                    <a:pt x="9204" y="6042"/>
                  </a:lnTo>
                  <a:lnTo>
                    <a:pt x="9026" y="5804"/>
                  </a:lnTo>
                  <a:lnTo>
                    <a:pt x="9026" y="6042"/>
                  </a:lnTo>
                  <a:lnTo>
                    <a:pt x="8907" y="5971"/>
                  </a:lnTo>
                  <a:lnTo>
                    <a:pt x="8907" y="5732"/>
                  </a:lnTo>
                  <a:lnTo>
                    <a:pt x="8728" y="5744"/>
                  </a:lnTo>
                  <a:lnTo>
                    <a:pt x="8669" y="5578"/>
                  </a:lnTo>
                  <a:lnTo>
                    <a:pt x="8847" y="5566"/>
                  </a:lnTo>
                  <a:lnTo>
                    <a:pt x="8669" y="5363"/>
                  </a:lnTo>
                  <a:lnTo>
                    <a:pt x="8728" y="5268"/>
                  </a:lnTo>
                  <a:lnTo>
                    <a:pt x="8907" y="5494"/>
                  </a:lnTo>
                  <a:lnTo>
                    <a:pt x="8907" y="5256"/>
                  </a:lnTo>
                  <a:close/>
                  <a:moveTo>
                    <a:pt x="370" y="1"/>
                  </a:moveTo>
                  <a:cubicBezTo>
                    <a:pt x="149" y="1"/>
                    <a:pt x="1" y="164"/>
                    <a:pt x="1" y="458"/>
                  </a:cubicBezTo>
                  <a:cubicBezTo>
                    <a:pt x="1" y="875"/>
                    <a:pt x="298" y="1399"/>
                    <a:pt x="656" y="1613"/>
                  </a:cubicBezTo>
                  <a:lnTo>
                    <a:pt x="9609" y="6768"/>
                  </a:lnTo>
                  <a:cubicBezTo>
                    <a:pt x="9719" y="6832"/>
                    <a:pt x="9821" y="6862"/>
                    <a:pt x="9910" y="6862"/>
                  </a:cubicBezTo>
                  <a:cubicBezTo>
                    <a:pt x="10124" y="6862"/>
                    <a:pt x="10268" y="6692"/>
                    <a:pt x="10276" y="6399"/>
                  </a:cubicBezTo>
                  <a:cubicBezTo>
                    <a:pt x="10276" y="5982"/>
                    <a:pt x="9978" y="5482"/>
                    <a:pt x="9621" y="5256"/>
                  </a:cubicBezTo>
                  <a:lnTo>
                    <a:pt x="1882" y="791"/>
                  </a:lnTo>
                  <a:lnTo>
                    <a:pt x="679" y="89"/>
                  </a:lnTo>
                  <a:cubicBezTo>
                    <a:pt x="567" y="29"/>
                    <a:pt x="462" y="1"/>
                    <a:pt x="37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1996;p30">
              <a:extLst>
                <a:ext uri="{FF2B5EF4-FFF2-40B4-BE49-F238E27FC236}">
                  <a16:creationId xmlns:a16="http://schemas.microsoft.com/office/drawing/2014/main" id="{A96491C0-94E7-DC6A-C42B-671CA77730EC}"/>
                </a:ext>
              </a:extLst>
            </p:cNvPr>
            <p:cNvSpPr/>
            <p:nvPr/>
          </p:nvSpPr>
          <p:spPr>
            <a:xfrm>
              <a:off x="5325306" y="2161566"/>
              <a:ext cx="17982" cy="22854"/>
            </a:xfrm>
            <a:custGeom>
              <a:avLst/>
              <a:gdLst/>
              <a:ahLst/>
              <a:cxnLst/>
              <a:rect l="l" t="t" r="r" b="b"/>
              <a:pathLst>
                <a:path w="609" h="774" extrusionOk="0">
                  <a:moveTo>
                    <a:pt x="60" y="0"/>
                  </a:moveTo>
                  <a:lnTo>
                    <a:pt x="1" y="83"/>
                  </a:lnTo>
                  <a:lnTo>
                    <a:pt x="180" y="310"/>
                  </a:lnTo>
                  <a:lnTo>
                    <a:pt x="1" y="310"/>
                  </a:lnTo>
                  <a:lnTo>
                    <a:pt x="60" y="476"/>
                  </a:lnTo>
                  <a:lnTo>
                    <a:pt x="239" y="452"/>
                  </a:lnTo>
                  <a:lnTo>
                    <a:pt x="239" y="691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37" y="750"/>
                  </a:lnTo>
                  <a:lnTo>
                    <a:pt x="608" y="667"/>
                  </a:lnTo>
                  <a:lnTo>
                    <a:pt x="418" y="441"/>
                  </a:lnTo>
                  <a:lnTo>
                    <a:pt x="608" y="441"/>
                  </a:lnTo>
                  <a:lnTo>
                    <a:pt x="549" y="274"/>
                  </a:lnTo>
                  <a:lnTo>
                    <a:pt x="358" y="298"/>
                  </a:lnTo>
                  <a:lnTo>
                    <a:pt x="358" y="60"/>
                  </a:lnTo>
                  <a:lnTo>
                    <a:pt x="239" y="0"/>
                  </a:lnTo>
                  <a:lnTo>
                    <a:pt x="239" y="21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1997;p30">
              <a:extLst>
                <a:ext uri="{FF2B5EF4-FFF2-40B4-BE49-F238E27FC236}">
                  <a16:creationId xmlns:a16="http://schemas.microsoft.com/office/drawing/2014/main" id="{F4C0A232-2ACD-DE04-0DF9-89DCBC38408C}"/>
                </a:ext>
              </a:extLst>
            </p:cNvPr>
            <p:cNvSpPr/>
            <p:nvPr/>
          </p:nvSpPr>
          <p:spPr>
            <a:xfrm>
              <a:off x="5350287" y="2175975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60" y="0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76"/>
                  </a:lnTo>
                  <a:lnTo>
                    <a:pt x="238" y="465"/>
                  </a:lnTo>
                  <a:lnTo>
                    <a:pt x="238" y="703"/>
                  </a:lnTo>
                  <a:lnTo>
                    <a:pt x="357" y="774"/>
                  </a:lnTo>
                  <a:lnTo>
                    <a:pt x="357" y="536"/>
                  </a:lnTo>
                  <a:lnTo>
                    <a:pt x="548" y="762"/>
                  </a:lnTo>
                  <a:lnTo>
                    <a:pt x="619" y="667"/>
                  </a:lnTo>
                  <a:lnTo>
                    <a:pt x="441" y="441"/>
                  </a:lnTo>
                  <a:lnTo>
                    <a:pt x="619" y="441"/>
                  </a:lnTo>
                  <a:lnTo>
                    <a:pt x="548" y="286"/>
                  </a:lnTo>
                  <a:lnTo>
                    <a:pt x="357" y="298"/>
                  </a:lnTo>
                  <a:lnTo>
                    <a:pt x="357" y="298"/>
                  </a:lnTo>
                  <a:lnTo>
                    <a:pt x="381" y="60"/>
                  </a:lnTo>
                  <a:lnTo>
                    <a:pt x="238" y="0"/>
                  </a:lnTo>
                  <a:lnTo>
                    <a:pt x="250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1998;p30">
              <a:extLst>
                <a:ext uri="{FF2B5EF4-FFF2-40B4-BE49-F238E27FC236}">
                  <a16:creationId xmlns:a16="http://schemas.microsoft.com/office/drawing/2014/main" id="{9F338BD6-86A9-5CD0-3F42-1B7D2722EFD9}"/>
                </a:ext>
              </a:extLst>
            </p:cNvPr>
            <p:cNvSpPr/>
            <p:nvPr/>
          </p:nvSpPr>
          <p:spPr>
            <a:xfrm>
              <a:off x="5375237" y="2190385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84" y="0"/>
                  </a:moveTo>
                  <a:lnTo>
                    <a:pt x="1" y="96"/>
                  </a:lnTo>
                  <a:lnTo>
                    <a:pt x="203" y="310"/>
                  </a:lnTo>
                  <a:lnTo>
                    <a:pt x="1" y="334"/>
                  </a:lnTo>
                  <a:lnTo>
                    <a:pt x="72" y="477"/>
                  </a:lnTo>
                  <a:lnTo>
                    <a:pt x="263" y="465"/>
                  </a:lnTo>
                  <a:lnTo>
                    <a:pt x="263" y="703"/>
                  </a:lnTo>
                  <a:lnTo>
                    <a:pt x="382" y="774"/>
                  </a:lnTo>
                  <a:lnTo>
                    <a:pt x="382" y="536"/>
                  </a:lnTo>
                  <a:lnTo>
                    <a:pt x="560" y="762"/>
                  </a:lnTo>
                  <a:lnTo>
                    <a:pt x="620" y="667"/>
                  </a:lnTo>
                  <a:lnTo>
                    <a:pt x="441" y="465"/>
                  </a:lnTo>
                  <a:lnTo>
                    <a:pt x="620" y="453"/>
                  </a:lnTo>
                  <a:lnTo>
                    <a:pt x="560" y="286"/>
                  </a:lnTo>
                  <a:lnTo>
                    <a:pt x="382" y="298"/>
                  </a:lnTo>
                  <a:lnTo>
                    <a:pt x="382" y="72"/>
                  </a:lnTo>
                  <a:lnTo>
                    <a:pt x="263" y="0"/>
                  </a:lnTo>
                  <a:lnTo>
                    <a:pt x="263" y="23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1999;p30">
              <a:extLst>
                <a:ext uri="{FF2B5EF4-FFF2-40B4-BE49-F238E27FC236}">
                  <a16:creationId xmlns:a16="http://schemas.microsoft.com/office/drawing/2014/main" id="{36F18412-C485-B65C-F1D3-2FE0E1CDE4BA}"/>
                </a:ext>
              </a:extLst>
            </p:cNvPr>
            <p:cNvSpPr/>
            <p:nvPr/>
          </p:nvSpPr>
          <p:spPr>
            <a:xfrm>
              <a:off x="5400542" y="2204794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72" y="0"/>
                  </a:moveTo>
                  <a:lnTo>
                    <a:pt x="13" y="96"/>
                  </a:lnTo>
                  <a:lnTo>
                    <a:pt x="191" y="322"/>
                  </a:lnTo>
                  <a:lnTo>
                    <a:pt x="1" y="334"/>
                  </a:lnTo>
                  <a:lnTo>
                    <a:pt x="72" y="501"/>
                  </a:lnTo>
                  <a:lnTo>
                    <a:pt x="251" y="465"/>
                  </a:lnTo>
                  <a:lnTo>
                    <a:pt x="251" y="703"/>
                  </a:lnTo>
                  <a:lnTo>
                    <a:pt x="370" y="774"/>
                  </a:lnTo>
                  <a:lnTo>
                    <a:pt x="370" y="536"/>
                  </a:lnTo>
                  <a:lnTo>
                    <a:pt x="549" y="762"/>
                  </a:lnTo>
                  <a:lnTo>
                    <a:pt x="620" y="679"/>
                  </a:lnTo>
                  <a:lnTo>
                    <a:pt x="429" y="465"/>
                  </a:lnTo>
                  <a:lnTo>
                    <a:pt x="620" y="453"/>
                  </a:lnTo>
                  <a:lnTo>
                    <a:pt x="549" y="286"/>
                  </a:lnTo>
                  <a:lnTo>
                    <a:pt x="370" y="298"/>
                  </a:lnTo>
                  <a:lnTo>
                    <a:pt x="370" y="84"/>
                  </a:lnTo>
                  <a:lnTo>
                    <a:pt x="251" y="0"/>
                  </a:lnTo>
                  <a:lnTo>
                    <a:pt x="251" y="23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2000;p30">
              <a:extLst>
                <a:ext uri="{FF2B5EF4-FFF2-40B4-BE49-F238E27FC236}">
                  <a16:creationId xmlns:a16="http://schemas.microsoft.com/office/drawing/2014/main" id="{398E83E4-3503-9607-FE79-6FECAE8D0D5C}"/>
                </a:ext>
              </a:extLst>
            </p:cNvPr>
            <p:cNvSpPr/>
            <p:nvPr/>
          </p:nvSpPr>
          <p:spPr>
            <a:xfrm>
              <a:off x="5425877" y="2219558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60" y="1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38" y="453"/>
                  </a:lnTo>
                  <a:lnTo>
                    <a:pt x="238" y="691"/>
                  </a:lnTo>
                  <a:lnTo>
                    <a:pt x="357" y="774"/>
                  </a:lnTo>
                  <a:lnTo>
                    <a:pt x="357" y="536"/>
                  </a:lnTo>
                  <a:lnTo>
                    <a:pt x="560" y="751"/>
                  </a:lnTo>
                  <a:lnTo>
                    <a:pt x="619" y="679"/>
                  </a:lnTo>
                  <a:lnTo>
                    <a:pt x="441" y="453"/>
                  </a:lnTo>
                  <a:lnTo>
                    <a:pt x="619" y="441"/>
                  </a:lnTo>
                  <a:lnTo>
                    <a:pt x="560" y="274"/>
                  </a:lnTo>
                  <a:lnTo>
                    <a:pt x="357" y="298"/>
                  </a:lnTo>
                  <a:lnTo>
                    <a:pt x="357" y="72"/>
                  </a:lnTo>
                  <a:lnTo>
                    <a:pt x="238" y="1"/>
                  </a:lnTo>
                  <a:lnTo>
                    <a:pt x="238" y="2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2001;p30">
              <a:extLst>
                <a:ext uri="{FF2B5EF4-FFF2-40B4-BE49-F238E27FC236}">
                  <a16:creationId xmlns:a16="http://schemas.microsoft.com/office/drawing/2014/main" id="{5B257743-BD95-502B-133E-5970B59CA789}"/>
                </a:ext>
              </a:extLst>
            </p:cNvPr>
            <p:cNvSpPr/>
            <p:nvPr/>
          </p:nvSpPr>
          <p:spPr>
            <a:xfrm>
              <a:off x="5451182" y="2233967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60" y="1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50" y="477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6"/>
                  </a:lnTo>
                  <a:lnTo>
                    <a:pt x="548" y="775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08" y="441"/>
                  </a:lnTo>
                  <a:lnTo>
                    <a:pt x="548" y="286"/>
                  </a:lnTo>
                  <a:lnTo>
                    <a:pt x="369" y="310"/>
                  </a:lnTo>
                  <a:lnTo>
                    <a:pt x="369" y="72"/>
                  </a:lnTo>
                  <a:lnTo>
                    <a:pt x="250" y="1"/>
                  </a:lnTo>
                  <a:lnTo>
                    <a:pt x="250" y="2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2002;p30">
              <a:extLst>
                <a:ext uri="{FF2B5EF4-FFF2-40B4-BE49-F238E27FC236}">
                  <a16:creationId xmlns:a16="http://schemas.microsoft.com/office/drawing/2014/main" id="{8CE27D65-B82C-0E5C-A29E-F30CEA50BF7A}"/>
                </a:ext>
              </a:extLst>
            </p:cNvPr>
            <p:cNvSpPr/>
            <p:nvPr/>
          </p:nvSpPr>
          <p:spPr>
            <a:xfrm>
              <a:off x="5476133" y="2248377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72" y="1"/>
                  </a:moveTo>
                  <a:lnTo>
                    <a:pt x="1" y="96"/>
                  </a:lnTo>
                  <a:lnTo>
                    <a:pt x="191" y="310"/>
                  </a:lnTo>
                  <a:lnTo>
                    <a:pt x="1" y="334"/>
                  </a:lnTo>
                  <a:lnTo>
                    <a:pt x="72" y="489"/>
                  </a:lnTo>
                  <a:lnTo>
                    <a:pt x="251" y="477"/>
                  </a:lnTo>
                  <a:lnTo>
                    <a:pt x="251" y="703"/>
                  </a:lnTo>
                  <a:lnTo>
                    <a:pt x="370" y="775"/>
                  </a:lnTo>
                  <a:lnTo>
                    <a:pt x="370" y="537"/>
                  </a:lnTo>
                  <a:lnTo>
                    <a:pt x="548" y="775"/>
                  </a:lnTo>
                  <a:lnTo>
                    <a:pt x="608" y="691"/>
                  </a:lnTo>
                  <a:lnTo>
                    <a:pt x="429" y="465"/>
                  </a:lnTo>
                  <a:lnTo>
                    <a:pt x="608" y="453"/>
                  </a:lnTo>
                  <a:lnTo>
                    <a:pt x="548" y="287"/>
                  </a:lnTo>
                  <a:lnTo>
                    <a:pt x="370" y="310"/>
                  </a:lnTo>
                  <a:lnTo>
                    <a:pt x="370" y="72"/>
                  </a:lnTo>
                  <a:lnTo>
                    <a:pt x="251" y="1"/>
                  </a:lnTo>
                  <a:lnTo>
                    <a:pt x="251" y="23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2003;p30">
              <a:extLst>
                <a:ext uri="{FF2B5EF4-FFF2-40B4-BE49-F238E27FC236}">
                  <a16:creationId xmlns:a16="http://schemas.microsoft.com/office/drawing/2014/main" id="{C635577C-D860-BF1A-A21C-FA92A9FE60FF}"/>
                </a:ext>
              </a:extLst>
            </p:cNvPr>
            <p:cNvSpPr/>
            <p:nvPr/>
          </p:nvSpPr>
          <p:spPr>
            <a:xfrm>
              <a:off x="5501438" y="2262786"/>
              <a:ext cx="18337" cy="22884"/>
            </a:xfrm>
            <a:custGeom>
              <a:avLst/>
              <a:gdLst/>
              <a:ahLst/>
              <a:cxnLst/>
              <a:rect l="l" t="t" r="r" b="b"/>
              <a:pathLst>
                <a:path w="621" h="775" extrusionOk="0">
                  <a:moveTo>
                    <a:pt x="239" y="1"/>
                  </a:moveTo>
                  <a:lnTo>
                    <a:pt x="239" y="239"/>
                  </a:lnTo>
                  <a:lnTo>
                    <a:pt x="60" y="25"/>
                  </a:lnTo>
                  <a:lnTo>
                    <a:pt x="1" y="108"/>
                  </a:lnTo>
                  <a:lnTo>
                    <a:pt x="180" y="322"/>
                  </a:lnTo>
                  <a:lnTo>
                    <a:pt x="1" y="334"/>
                  </a:lnTo>
                  <a:lnTo>
                    <a:pt x="60" y="501"/>
                  </a:lnTo>
                  <a:lnTo>
                    <a:pt x="239" y="477"/>
                  </a:lnTo>
                  <a:lnTo>
                    <a:pt x="239" y="703"/>
                  </a:lnTo>
                  <a:lnTo>
                    <a:pt x="358" y="775"/>
                  </a:lnTo>
                  <a:lnTo>
                    <a:pt x="358" y="537"/>
                  </a:lnTo>
                  <a:lnTo>
                    <a:pt x="561" y="775"/>
                  </a:lnTo>
                  <a:lnTo>
                    <a:pt x="620" y="692"/>
                  </a:lnTo>
                  <a:lnTo>
                    <a:pt x="441" y="465"/>
                  </a:lnTo>
                  <a:lnTo>
                    <a:pt x="620" y="453"/>
                  </a:lnTo>
                  <a:lnTo>
                    <a:pt x="561" y="287"/>
                  </a:lnTo>
                  <a:lnTo>
                    <a:pt x="358" y="322"/>
                  </a:lnTo>
                  <a:lnTo>
                    <a:pt x="358" y="7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2004;p30">
              <a:extLst>
                <a:ext uri="{FF2B5EF4-FFF2-40B4-BE49-F238E27FC236}">
                  <a16:creationId xmlns:a16="http://schemas.microsoft.com/office/drawing/2014/main" id="{A6EC8BC8-85EF-AB95-CE7D-01D1E9B950AE}"/>
                </a:ext>
              </a:extLst>
            </p:cNvPr>
            <p:cNvSpPr/>
            <p:nvPr/>
          </p:nvSpPr>
          <p:spPr>
            <a:xfrm>
              <a:off x="5526773" y="2277580"/>
              <a:ext cx="17953" cy="22529"/>
            </a:xfrm>
            <a:custGeom>
              <a:avLst/>
              <a:gdLst/>
              <a:ahLst/>
              <a:cxnLst/>
              <a:rect l="l" t="t" r="r" b="b"/>
              <a:pathLst>
                <a:path w="608" h="763" extrusionOk="0">
                  <a:moveTo>
                    <a:pt x="250" y="0"/>
                  </a:moveTo>
                  <a:lnTo>
                    <a:pt x="250" y="238"/>
                  </a:lnTo>
                  <a:lnTo>
                    <a:pt x="60" y="12"/>
                  </a:lnTo>
                  <a:lnTo>
                    <a:pt x="0" y="95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8"/>
                  </a:lnTo>
                  <a:lnTo>
                    <a:pt x="250" y="464"/>
                  </a:lnTo>
                  <a:lnTo>
                    <a:pt x="250" y="464"/>
                  </a:lnTo>
                  <a:lnTo>
                    <a:pt x="226" y="691"/>
                  </a:lnTo>
                  <a:lnTo>
                    <a:pt x="369" y="762"/>
                  </a:lnTo>
                  <a:lnTo>
                    <a:pt x="357" y="536"/>
                  </a:lnTo>
                  <a:lnTo>
                    <a:pt x="548" y="762"/>
                  </a:lnTo>
                  <a:lnTo>
                    <a:pt x="607" y="679"/>
                  </a:lnTo>
                  <a:lnTo>
                    <a:pt x="429" y="452"/>
                  </a:lnTo>
                  <a:lnTo>
                    <a:pt x="607" y="441"/>
                  </a:lnTo>
                  <a:lnTo>
                    <a:pt x="548" y="274"/>
                  </a:lnTo>
                  <a:lnTo>
                    <a:pt x="369" y="310"/>
                  </a:lnTo>
                  <a:lnTo>
                    <a:pt x="369" y="7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2005;p30">
              <a:extLst>
                <a:ext uri="{FF2B5EF4-FFF2-40B4-BE49-F238E27FC236}">
                  <a16:creationId xmlns:a16="http://schemas.microsoft.com/office/drawing/2014/main" id="{FED267B5-E3F5-0C63-525B-3DF9443C251E}"/>
                </a:ext>
              </a:extLst>
            </p:cNvPr>
            <p:cNvSpPr/>
            <p:nvPr/>
          </p:nvSpPr>
          <p:spPr>
            <a:xfrm>
              <a:off x="5551723" y="2291989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51" y="0"/>
                  </a:moveTo>
                  <a:lnTo>
                    <a:pt x="251" y="238"/>
                  </a:lnTo>
                  <a:lnTo>
                    <a:pt x="72" y="12"/>
                  </a:lnTo>
                  <a:lnTo>
                    <a:pt x="1" y="107"/>
                  </a:lnTo>
                  <a:lnTo>
                    <a:pt x="191" y="322"/>
                  </a:lnTo>
                  <a:lnTo>
                    <a:pt x="1" y="322"/>
                  </a:lnTo>
                  <a:lnTo>
                    <a:pt x="72" y="488"/>
                  </a:lnTo>
                  <a:lnTo>
                    <a:pt x="251" y="476"/>
                  </a:lnTo>
                  <a:lnTo>
                    <a:pt x="251" y="715"/>
                  </a:lnTo>
                  <a:lnTo>
                    <a:pt x="370" y="774"/>
                  </a:lnTo>
                  <a:lnTo>
                    <a:pt x="370" y="536"/>
                  </a:lnTo>
                  <a:lnTo>
                    <a:pt x="548" y="774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08" y="441"/>
                  </a:lnTo>
                  <a:lnTo>
                    <a:pt x="548" y="298"/>
                  </a:lnTo>
                  <a:lnTo>
                    <a:pt x="370" y="310"/>
                  </a:lnTo>
                  <a:lnTo>
                    <a:pt x="370" y="7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2006;p30">
              <a:extLst>
                <a:ext uri="{FF2B5EF4-FFF2-40B4-BE49-F238E27FC236}">
                  <a16:creationId xmlns:a16="http://schemas.microsoft.com/office/drawing/2014/main" id="{1B5FEA1C-0603-61D2-6717-A90F1BC201D1}"/>
                </a:ext>
              </a:extLst>
            </p:cNvPr>
            <p:cNvSpPr/>
            <p:nvPr/>
          </p:nvSpPr>
          <p:spPr>
            <a:xfrm>
              <a:off x="5295425" y="2213269"/>
              <a:ext cx="303425" cy="202588"/>
            </a:xfrm>
            <a:custGeom>
              <a:avLst/>
              <a:gdLst/>
              <a:ahLst/>
              <a:cxnLst/>
              <a:rect l="l" t="t" r="r" b="b"/>
              <a:pathLst>
                <a:path w="10276" h="6861" extrusionOk="0">
                  <a:moveTo>
                    <a:pt x="1251" y="785"/>
                  </a:moveTo>
                  <a:lnTo>
                    <a:pt x="1370" y="856"/>
                  </a:lnTo>
                  <a:lnTo>
                    <a:pt x="1370" y="1106"/>
                  </a:lnTo>
                  <a:lnTo>
                    <a:pt x="1549" y="1083"/>
                  </a:lnTo>
                  <a:lnTo>
                    <a:pt x="1608" y="1249"/>
                  </a:lnTo>
                  <a:lnTo>
                    <a:pt x="1430" y="1261"/>
                  </a:lnTo>
                  <a:lnTo>
                    <a:pt x="1608" y="1499"/>
                  </a:lnTo>
                  <a:lnTo>
                    <a:pt x="1549" y="1595"/>
                  </a:lnTo>
                  <a:lnTo>
                    <a:pt x="1370" y="1357"/>
                  </a:lnTo>
                  <a:lnTo>
                    <a:pt x="1370" y="1595"/>
                  </a:lnTo>
                  <a:lnTo>
                    <a:pt x="1251" y="1523"/>
                  </a:lnTo>
                  <a:lnTo>
                    <a:pt x="1251" y="1285"/>
                  </a:lnTo>
                  <a:lnTo>
                    <a:pt x="1072" y="1297"/>
                  </a:lnTo>
                  <a:lnTo>
                    <a:pt x="1013" y="1130"/>
                  </a:lnTo>
                  <a:lnTo>
                    <a:pt x="1192" y="1118"/>
                  </a:lnTo>
                  <a:lnTo>
                    <a:pt x="1013" y="892"/>
                  </a:lnTo>
                  <a:lnTo>
                    <a:pt x="1072" y="809"/>
                  </a:lnTo>
                  <a:lnTo>
                    <a:pt x="1251" y="1023"/>
                  </a:lnTo>
                  <a:lnTo>
                    <a:pt x="1251" y="785"/>
                  </a:lnTo>
                  <a:close/>
                  <a:moveTo>
                    <a:pt x="2096" y="1273"/>
                  </a:moveTo>
                  <a:lnTo>
                    <a:pt x="2215" y="1357"/>
                  </a:lnTo>
                  <a:lnTo>
                    <a:pt x="2215" y="1595"/>
                  </a:lnTo>
                  <a:lnTo>
                    <a:pt x="2394" y="1571"/>
                  </a:lnTo>
                  <a:lnTo>
                    <a:pt x="2454" y="1738"/>
                  </a:lnTo>
                  <a:lnTo>
                    <a:pt x="2275" y="1749"/>
                  </a:lnTo>
                  <a:lnTo>
                    <a:pt x="2454" y="1999"/>
                  </a:lnTo>
                  <a:lnTo>
                    <a:pt x="2394" y="2083"/>
                  </a:lnTo>
                  <a:lnTo>
                    <a:pt x="2215" y="1845"/>
                  </a:lnTo>
                  <a:lnTo>
                    <a:pt x="2215" y="2083"/>
                  </a:lnTo>
                  <a:lnTo>
                    <a:pt x="2096" y="2011"/>
                  </a:lnTo>
                  <a:lnTo>
                    <a:pt x="2096" y="1773"/>
                  </a:lnTo>
                  <a:lnTo>
                    <a:pt x="1918" y="1785"/>
                  </a:lnTo>
                  <a:lnTo>
                    <a:pt x="1858" y="1618"/>
                  </a:lnTo>
                  <a:lnTo>
                    <a:pt x="2037" y="1607"/>
                  </a:lnTo>
                  <a:lnTo>
                    <a:pt x="1858" y="1380"/>
                  </a:lnTo>
                  <a:lnTo>
                    <a:pt x="1918" y="1297"/>
                  </a:lnTo>
                  <a:lnTo>
                    <a:pt x="2096" y="1511"/>
                  </a:lnTo>
                  <a:lnTo>
                    <a:pt x="2096" y="1273"/>
                  </a:lnTo>
                  <a:close/>
                  <a:moveTo>
                    <a:pt x="2966" y="1773"/>
                  </a:moveTo>
                  <a:lnTo>
                    <a:pt x="3085" y="1845"/>
                  </a:lnTo>
                  <a:lnTo>
                    <a:pt x="3085" y="2083"/>
                  </a:lnTo>
                  <a:lnTo>
                    <a:pt x="3263" y="2071"/>
                  </a:lnTo>
                  <a:lnTo>
                    <a:pt x="3323" y="2238"/>
                  </a:lnTo>
                  <a:lnTo>
                    <a:pt x="3144" y="2249"/>
                  </a:lnTo>
                  <a:lnTo>
                    <a:pt x="3323" y="2488"/>
                  </a:lnTo>
                  <a:lnTo>
                    <a:pt x="3263" y="2571"/>
                  </a:lnTo>
                  <a:lnTo>
                    <a:pt x="3085" y="2333"/>
                  </a:lnTo>
                  <a:lnTo>
                    <a:pt x="3085" y="2571"/>
                  </a:lnTo>
                  <a:lnTo>
                    <a:pt x="2966" y="2500"/>
                  </a:lnTo>
                  <a:lnTo>
                    <a:pt x="2966" y="2261"/>
                  </a:lnTo>
                  <a:lnTo>
                    <a:pt x="2787" y="2273"/>
                  </a:lnTo>
                  <a:lnTo>
                    <a:pt x="2727" y="2119"/>
                  </a:lnTo>
                  <a:lnTo>
                    <a:pt x="2906" y="2095"/>
                  </a:lnTo>
                  <a:lnTo>
                    <a:pt x="2727" y="1880"/>
                  </a:lnTo>
                  <a:lnTo>
                    <a:pt x="2787" y="1785"/>
                  </a:lnTo>
                  <a:lnTo>
                    <a:pt x="2966" y="2011"/>
                  </a:lnTo>
                  <a:lnTo>
                    <a:pt x="2966" y="1773"/>
                  </a:lnTo>
                  <a:close/>
                  <a:moveTo>
                    <a:pt x="3811" y="2261"/>
                  </a:moveTo>
                  <a:lnTo>
                    <a:pt x="3930" y="2333"/>
                  </a:lnTo>
                  <a:lnTo>
                    <a:pt x="3930" y="2571"/>
                  </a:lnTo>
                  <a:lnTo>
                    <a:pt x="4109" y="2559"/>
                  </a:lnTo>
                  <a:lnTo>
                    <a:pt x="4168" y="2726"/>
                  </a:lnTo>
                  <a:lnTo>
                    <a:pt x="3989" y="2738"/>
                  </a:lnTo>
                  <a:lnTo>
                    <a:pt x="4168" y="2976"/>
                  </a:lnTo>
                  <a:lnTo>
                    <a:pt x="4109" y="3071"/>
                  </a:lnTo>
                  <a:lnTo>
                    <a:pt x="3930" y="2833"/>
                  </a:lnTo>
                  <a:lnTo>
                    <a:pt x="3930" y="3071"/>
                  </a:lnTo>
                  <a:lnTo>
                    <a:pt x="3811" y="2988"/>
                  </a:lnTo>
                  <a:lnTo>
                    <a:pt x="3811" y="2750"/>
                  </a:lnTo>
                  <a:lnTo>
                    <a:pt x="3632" y="2773"/>
                  </a:lnTo>
                  <a:lnTo>
                    <a:pt x="3573" y="2607"/>
                  </a:lnTo>
                  <a:lnTo>
                    <a:pt x="3751" y="2595"/>
                  </a:lnTo>
                  <a:lnTo>
                    <a:pt x="3573" y="2369"/>
                  </a:lnTo>
                  <a:lnTo>
                    <a:pt x="3632" y="2273"/>
                  </a:lnTo>
                  <a:lnTo>
                    <a:pt x="3811" y="2500"/>
                  </a:lnTo>
                  <a:lnTo>
                    <a:pt x="3811" y="2261"/>
                  </a:lnTo>
                  <a:close/>
                  <a:moveTo>
                    <a:pt x="4656" y="2761"/>
                  </a:moveTo>
                  <a:lnTo>
                    <a:pt x="4775" y="2845"/>
                  </a:lnTo>
                  <a:lnTo>
                    <a:pt x="4775" y="3083"/>
                  </a:lnTo>
                  <a:lnTo>
                    <a:pt x="4954" y="3059"/>
                  </a:lnTo>
                  <a:lnTo>
                    <a:pt x="5013" y="3226"/>
                  </a:lnTo>
                  <a:lnTo>
                    <a:pt x="4835" y="3238"/>
                  </a:lnTo>
                  <a:lnTo>
                    <a:pt x="5013" y="3488"/>
                  </a:lnTo>
                  <a:lnTo>
                    <a:pt x="4954" y="3571"/>
                  </a:lnTo>
                  <a:lnTo>
                    <a:pt x="4775" y="3333"/>
                  </a:lnTo>
                  <a:lnTo>
                    <a:pt x="4775" y="3571"/>
                  </a:lnTo>
                  <a:lnTo>
                    <a:pt x="4656" y="3500"/>
                  </a:lnTo>
                  <a:lnTo>
                    <a:pt x="4656" y="3262"/>
                  </a:lnTo>
                  <a:lnTo>
                    <a:pt x="4478" y="3273"/>
                  </a:lnTo>
                  <a:lnTo>
                    <a:pt x="4418" y="3107"/>
                  </a:lnTo>
                  <a:lnTo>
                    <a:pt x="4597" y="3095"/>
                  </a:lnTo>
                  <a:lnTo>
                    <a:pt x="4418" y="2869"/>
                  </a:lnTo>
                  <a:lnTo>
                    <a:pt x="4478" y="2785"/>
                  </a:lnTo>
                  <a:lnTo>
                    <a:pt x="4656" y="3000"/>
                  </a:lnTo>
                  <a:lnTo>
                    <a:pt x="4656" y="2761"/>
                  </a:lnTo>
                  <a:close/>
                  <a:moveTo>
                    <a:pt x="5525" y="3262"/>
                  </a:moveTo>
                  <a:lnTo>
                    <a:pt x="5644" y="3333"/>
                  </a:lnTo>
                  <a:lnTo>
                    <a:pt x="5644" y="3571"/>
                  </a:lnTo>
                  <a:lnTo>
                    <a:pt x="5823" y="3559"/>
                  </a:lnTo>
                  <a:lnTo>
                    <a:pt x="5883" y="3726"/>
                  </a:lnTo>
                  <a:lnTo>
                    <a:pt x="5704" y="3738"/>
                  </a:lnTo>
                  <a:lnTo>
                    <a:pt x="5883" y="3976"/>
                  </a:lnTo>
                  <a:lnTo>
                    <a:pt x="5823" y="4059"/>
                  </a:lnTo>
                  <a:lnTo>
                    <a:pt x="5644" y="3821"/>
                  </a:lnTo>
                  <a:lnTo>
                    <a:pt x="5644" y="4059"/>
                  </a:lnTo>
                  <a:lnTo>
                    <a:pt x="5525" y="3988"/>
                  </a:lnTo>
                  <a:lnTo>
                    <a:pt x="5525" y="3750"/>
                  </a:lnTo>
                  <a:lnTo>
                    <a:pt x="5347" y="3762"/>
                  </a:lnTo>
                  <a:lnTo>
                    <a:pt x="5287" y="3607"/>
                  </a:lnTo>
                  <a:lnTo>
                    <a:pt x="5466" y="3583"/>
                  </a:lnTo>
                  <a:lnTo>
                    <a:pt x="5287" y="3369"/>
                  </a:lnTo>
                  <a:lnTo>
                    <a:pt x="5347" y="3273"/>
                  </a:lnTo>
                  <a:lnTo>
                    <a:pt x="5525" y="3500"/>
                  </a:lnTo>
                  <a:lnTo>
                    <a:pt x="5525" y="3262"/>
                  </a:lnTo>
                  <a:close/>
                  <a:moveTo>
                    <a:pt x="6371" y="3750"/>
                  </a:moveTo>
                  <a:lnTo>
                    <a:pt x="6490" y="3821"/>
                  </a:lnTo>
                  <a:lnTo>
                    <a:pt x="6490" y="4059"/>
                  </a:lnTo>
                  <a:lnTo>
                    <a:pt x="6668" y="4047"/>
                  </a:lnTo>
                  <a:lnTo>
                    <a:pt x="6728" y="4214"/>
                  </a:lnTo>
                  <a:lnTo>
                    <a:pt x="6549" y="4226"/>
                  </a:lnTo>
                  <a:lnTo>
                    <a:pt x="6728" y="4464"/>
                  </a:lnTo>
                  <a:lnTo>
                    <a:pt x="6668" y="4559"/>
                  </a:lnTo>
                  <a:lnTo>
                    <a:pt x="6490" y="4321"/>
                  </a:lnTo>
                  <a:lnTo>
                    <a:pt x="6490" y="4559"/>
                  </a:lnTo>
                  <a:lnTo>
                    <a:pt x="6371" y="4476"/>
                  </a:lnTo>
                  <a:lnTo>
                    <a:pt x="6371" y="4238"/>
                  </a:lnTo>
                  <a:lnTo>
                    <a:pt x="6192" y="4262"/>
                  </a:lnTo>
                  <a:lnTo>
                    <a:pt x="6133" y="4095"/>
                  </a:lnTo>
                  <a:lnTo>
                    <a:pt x="6311" y="4083"/>
                  </a:lnTo>
                  <a:lnTo>
                    <a:pt x="6133" y="3857"/>
                  </a:lnTo>
                  <a:lnTo>
                    <a:pt x="6192" y="3762"/>
                  </a:lnTo>
                  <a:lnTo>
                    <a:pt x="6371" y="3988"/>
                  </a:lnTo>
                  <a:lnTo>
                    <a:pt x="6371" y="3750"/>
                  </a:lnTo>
                  <a:close/>
                  <a:moveTo>
                    <a:pt x="7216" y="4238"/>
                  </a:moveTo>
                  <a:lnTo>
                    <a:pt x="7335" y="4309"/>
                  </a:lnTo>
                  <a:lnTo>
                    <a:pt x="7335" y="4547"/>
                  </a:lnTo>
                  <a:lnTo>
                    <a:pt x="7514" y="4535"/>
                  </a:lnTo>
                  <a:lnTo>
                    <a:pt x="7573" y="4702"/>
                  </a:lnTo>
                  <a:lnTo>
                    <a:pt x="7395" y="4714"/>
                  </a:lnTo>
                  <a:lnTo>
                    <a:pt x="7573" y="4952"/>
                  </a:lnTo>
                  <a:lnTo>
                    <a:pt x="7514" y="5047"/>
                  </a:lnTo>
                  <a:lnTo>
                    <a:pt x="7335" y="4809"/>
                  </a:lnTo>
                  <a:lnTo>
                    <a:pt x="7335" y="5047"/>
                  </a:lnTo>
                  <a:lnTo>
                    <a:pt x="7216" y="4976"/>
                  </a:lnTo>
                  <a:lnTo>
                    <a:pt x="7216" y="4726"/>
                  </a:lnTo>
                  <a:lnTo>
                    <a:pt x="7037" y="4750"/>
                  </a:lnTo>
                  <a:lnTo>
                    <a:pt x="6978" y="4583"/>
                  </a:lnTo>
                  <a:lnTo>
                    <a:pt x="7157" y="4571"/>
                  </a:lnTo>
                  <a:lnTo>
                    <a:pt x="6978" y="4345"/>
                  </a:lnTo>
                  <a:lnTo>
                    <a:pt x="7037" y="4250"/>
                  </a:lnTo>
                  <a:lnTo>
                    <a:pt x="7216" y="4476"/>
                  </a:lnTo>
                  <a:lnTo>
                    <a:pt x="7216" y="4238"/>
                  </a:lnTo>
                  <a:close/>
                  <a:moveTo>
                    <a:pt x="8085" y="4726"/>
                  </a:moveTo>
                  <a:lnTo>
                    <a:pt x="8204" y="4809"/>
                  </a:lnTo>
                  <a:lnTo>
                    <a:pt x="8204" y="5047"/>
                  </a:lnTo>
                  <a:lnTo>
                    <a:pt x="8383" y="5024"/>
                  </a:lnTo>
                  <a:lnTo>
                    <a:pt x="8442" y="5190"/>
                  </a:lnTo>
                  <a:lnTo>
                    <a:pt x="8264" y="5214"/>
                  </a:lnTo>
                  <a:lnTo>
                    <a:pt x="8442" y="5452"/>
                  </a:lnTo>
                  <a:lnTo>
                    <a:pt x="8383" y="5536"/>
                  </a:lnTo>
                  <a:lnTo>
                    <a:pt x="8204" y="5297"/>
                  </a:lnTo>
                  <a:lnTo>
                    <a:pt x="8204" y="5536"/>
                  </a:lnTo>
                  <a:lnTo>
                    <a:pt x="8085" y="5464"/>
                  </a:lnTo>
                  <a:lnTo>
                    <a:pt x="8085" y="5226"/>
                  </a:lnTo>
                  <a:lnTo>
                    <a:pt x="7907" y="5238"/>
                  </a:lnTo>
                  <a:lnTo>
                    <a:pt x="7847" y="5071"/>
                  </a:lnTo>
                  <a:lnTo>
                    <a:pt x="8026" y="5059"/>
                  </a:lnTo>
                  <a:lnTo>
                    <a:pt x="7847" y="4833"/>
                  </a:lnTo>
                  <a:lnTo>
                    <a:pt x="7907" y="4750"/>
                  </a:lnTo>
                  <a:lnTo>
                    <a:pt x="8085" y="4976"/>
                  </a:lnTo>
                  <a:lnTo>
                    <a:pt x="8085" y="4726"/>
                  </a:lnTo>
                  <a:close/>
                  <a:moveTo>
                    <a:pt x="8931" y="5226"/>
                  </a:moveTo>
                  <a:lnTo>
                    <a:pt x="9050" y="5297"/>
                  </a:lnTo>
                  <a:lnTo>
                    <a:pt x="9050" y="5536"/>
                  </a:lnTo>
                  <a:lnTo>
                    <a:pt x="9228" y="5524"/>
                  </a:lnTo>
                  <a:lnTo>
                    <a:pt x="9288" y="5678"/>
                  </a:lnTo>
                  <a:lnTo>
                    <a:pt x="9109" y="5702"/>
                  </a:lnTo>
                  <a:lnTo>
                    <a:pt x="9288" y="5940"/>
                  </a:lnTo>
                  <a:lnTo>
                    <a:pt x="9228" y="6024"/>
                  </a:lnTo>
                  <a:lnTo>
                    <a:pt x="9050" y="5786"/>
                  </a:lnTo>
                  <a:lnTo>
                    <a:pt x="9050" y="6024"/>
                  </a:lnTo>
                  <a:lnTo>
                    <a:pt x="8931" y="5952"/>
                  </a:lnTo>
                  <a:lnTo>
                    <a:pt x="8931" y="5714"/>
                  </a:lnTo>
                  <a:lnTo>
                    <a:pt x="8752" y="5726"/>
                  </a:lnTo>
                  <a:lnTo>
                    <a:pt x="8692" y="5571"/>
                  </a:lnTo>
                  <a:lnTo>
                    <a:pt x="8871" y="5548"/>
                  </a:lnTo>
                  <a:lnTo>
                    <a:pt x="8692" y="5321"/>
                  </a:lnTo>
                  <a:lnTo>
                    <a:pt x="8752" y="5238"/>
                  </a:lnTo>
                  <a:lnTo>
                    <a:pt x="8931" y="5464"/>
                  </a:lnTo>
                  <a:lnTo>
                    <a:pt x="8931" y="5226"/>
                  </a:lnTo>
                  <a:close/>
                  <a:moveTo>
                    <a:pt x="366" y="1"/>
                  </a:moveTo>
                  <a:cubicBezTo>
                    <a:pt x="153" y="1"/>
                    <a:pt x="9" y="170"/>
                    <a:pt x="1" y="464"/>
                  </a:cubicBezTo>
                  <a:cubicBezTo>
                    <a:pt x="1" y="880"/>
                    <a:pt x="299" y="1404"/>
                    <a:pt x="656" y="1607"/>
                  </a:cubicBezTo>
                  <a:lnTo>
                    <a:pt x="4406" y="3762"/>
                  </a:lnTo>
                  <a:lnTo>
                    <a:pt x="9597" y="6774"/>
                  </a:lnTo>
                  <a:cubicBezTo>
                    <a:pt x="9707" y="6832"/>
                    <a:pt x="9811" y="6860"/>
                    <a:pt x="9902" y="6860"/>
                  </a:cubicBezTo>
                  <a:cubicBezTo>
                    <a:pt x="10126" y="6860"/>
                    <a:pt x="10276" y="6693"/>
                    <a:pt x="10276" y="6405"/>
                  </a:cubicBezTo>
                  <a:cubicBezTo>
                    <a:pt x="10276" y="5988"/>
                    <a:pt x="9978" y="5476"/>
                    <a:pt x="9621" y="5250"/>
                  </a:cubicBezTo>
                  <a:lnTo>
                    <a:pt x="668" y="94"/>
                  </a:lnTo>
                  <a:cubicBezTo>
                    <a:pt x="558" y="31"/>
                    <a:pt x="456" y="1"/>
                    <a:pt x="366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2007;p30">
              <a:extLst>
                <a:ext uri="{FF2B5EF4-FFF2-40B4-BE49-F238E27FC236}">
                  <a16:creationId xmlns:a16="http://schemas.microsoft.com/office/drawing/2014/main" id="{78344AC5-2566-01D2-10B7-0A67E0DEEC04}"/>
                </a:ext>
              </a:extLst>
            </p:cNvPr>
            <p:cNvSpPr/>
            <p:nvPr/>
          </p:nvSpPr>
          <p:spPr>
            <a:xfrm>
              <a:off x="5324982" y="2237835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60" y="1"/>
                  </a:moveTo>
                  <a:lnTo>
                    <a:pt x="0" y="96"/>
                  </a:lnTo>
                  <a:lnTo>
                    <a:pt x="179" y="310"/>
                  </a:lnTo>
                  <a:lnTo>
                    <a:pt x="0" y="334"/>
                  </a:lnTo>
                  <a:lnTo>
                    <a:pt x="60" y="477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6"/>
                  </a:lnTo>
                  <a:lnTo>
                    <a:pt x="548" y="763"/>
                  </a:lnTo>
                  <a:lnTo>
                    <a:pt x="607" y="667"/>
                  </a:lnTo>
                  <a:lnTo>
                    <a:pt x="429" y="453"/>
                  </a:lnTo>
                  <a:lnTo>
                    <a:pt x="607" y="453"/>
                  </a:lnTo>
                  <a:lnTo>
                    <a:pt x="548" y="286"/>
                  </a:lnTo>
                  <a:lnTo>
                    <a:pt x="369" y="298"/>
                  </a:lnTo>
                  <a:lnTo>
                    <a:pt x="369" y="60"/>
                  </a:lnTo>
                  <a:lnTo>
                    <a:pt x="250" y="1"/>
                  </a:lnTo>
                  <a:lnTo>
                    <a:pt x="250" y="22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2008;p30">
              <a:extLst>
                <a:ext uri="{FF2B5EF4-FFF2-40B4-BE49-F238E27FC236}">
                  <a16:creationId xmlns:a16="http://schemas.microsoft.com/office/drawing/2014/main" id="{BD7ECC42-975C-D290-86D1-CE871D607571}"/>
                </a:ext>
              </a:extLst>
            </p:cNvPr>
            <p:cNvSpPr/>
            <p:nvPr/>
          </p:nvSpPr>
          <p:spPr>
            <a:xfrm>
              <a:off x="5349932" y="2252245"/>
              <a:ext cx="18661" cy="22884"/>
            </a:xfrm>
            <a:custGeom>
              <a:avLst/>
              <a:gdLst/>
              <a:ahLst/>
              <a:cxnLst/>
              <a:rect l="l" t="t" r="r" b="b"/>
              <a:pathLst>
                <a:path w="632" h="775" extrusionOk="0">
                  <a:moveTo>
                    <a:pt x="72" y="1"/>
                  </a:moveTo>
                  <a:lnTo>
                    <a:pt x="0" y="96"/>
                  </a:lnTo>
                  <a:lnTo>
                    <a:pt x="191" y="322"/>
                  </a:lnTo>
                  <a:lnTo>
                    <a:pt x="0" y="334"/>
                  </a:lnTo>
                  <a:lnTo>
                    <a:pt x="72" y="477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7"/>
                  </a:lnTo>
                  <a:lnTo>
                    <a:pt x="548" y="763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31" y="453"/>
                  </a:lnTo>
                  <a:lnTo>
                    <a:pt x="548" y="287"/>
                  </a:lnTo>
                  <a:lnTo>
                    <a:pt x="369" y="298"/>
                  </a:lnTo>
                  <a:lnTo>
                    <a:pt x="369" y="60"/>
                  </a:lnTo>
                  <a:lnTo>
                    <a:pt x="250" y="1"/>
                  </a:lnTo>
                  <a:lnTo>
                    <a:pt x="250" y="23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2009;p30">
              <a:extLst>
                <a:ext uri="{FF2B5EF4-FFF2-40B4-BE49-F238E27FC236}">
                  <a16:creationId xmlns:a16="http://schemas.microsoft.com/office/drawing/2014/main" id="{F075FCDF-C9B1-7628-3BBB-AF63700F2E20}"/>
                </a:ext>
              </a:extLst>
            </p:cNvPr>
            <p:cNvSpPr/>
            <p:nvPr/>
          </p:nvSpPr>
          <p:spPr>
            <a:xfrm>
              <a:off x="5375237" y="2267009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72" y="1"/>
                  </a:moveTo>
                  <a:lnTo>
                    <a:pt x="1" y="84"/>
                  </a:lnTo>
                  <a:lnTo>
                    <a:pt x="191" y="310"/>
                  </a:lnTo>
                  <a:lnTo>
                    <a:pt x="1" y="322"/>
                  </a:lnTo>
                  <a:lnTo>
                    <a:pt x="72" y="489"/>
                  </a:lnTo>
                  <a:lnTo>
                    <a:pt x="251" y="453"/>
                  </a:lnTo>
                  <a:lnTo>
                    <a:pt x="251" y="691"/>
                  </a:lnTo>
                  <a:lnTo>
                    <a:pt x="370" y="775"/>
                  </a:lnTo>
                  <a:lnTo>
                    <a:pt x="370" y="525"/>
                  </a:lnTo>
                  <a:lnTo>
                    <a:pt x="560" y="751"/>
                  </a:lnTo>
                  <a:lnTo>
                    <a:pt x="620" y="668"/>
                  </a:lnTo>
                  <a:lnTo>
                    <a:pt x="441" y="453"/>
                  </a:lnTo>
                  <a:lnTo>
                    <a:pt x="620" y="441"/>
                  </a:lnTo>
                  <a:lnTo>
                    <a:pt x="560" y="275"/>
                  </a:lnTo>
                  <a:lnTo>
                    <a:pt x="370" y="299"/>
                  </a:lnTo>
                  <a:lnTo>
                    <a:pt x="370" y="72"/>
                  </a:lnTo>
                  <a:lnTo>
                    <a:pt x="251" y="1"/>
                  </a:lnTo>
                  <a:lnTo>
                    <a:pt x="251" y="22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2010;p30">
              <a:extLst>
                <a:ext uri="{FF2B5EF4-FFF2-40B4-BE49-F238E27FC236}">
                  <a16:creationId xmlns:a16="http://schemas.microsoft.com/office/drawing/2014/main" id="{B1ACD322-9240-5220-E9EB-BB1FA3E3DDD8}"/>
                </a:ext>
              </a:extLst>
            </p:cNvPr>
            <p:cNvSpPr/>
            <p:nvPr/>
          </p:nvSpPr>
          <p:spPr>
            <a:xfrm>
              <a:off x="5400542" y="2281448"/>
              <a:ext cx="17982" cy="22854"/>
            </a:xfrm>
            <a:custGeom>
              <a:avLst/>
              <a:gdLst/>
              <a:ahLst/>
              <a:cxnLst/>
              <a:rect l="l" t="t" r="r" b="b"/>
              <a:pathLst>
                <a:path w="609" h="774" extrusionOk="0">
                  <a:moveTo>
                    <a:pt x="60" y="0"/>
                  </a:moveTo>
                  <a:lnTo>
                    <a:pt x="1" y="83"/>
                  </a:lnTo>
                  <a:lnTo>
                    <a:pt x="179" y="310"/>
                  </a:lnTo>
                  <a:lnTo>
                    <a:pt x="1" y="321"/>
                  </a:lnTo>
                  <a:lnTo>
                    <a:pt x="60" y="488"/>
                  </a:lnTo>
                  <a:lnTo>
                    <a:pt x="251" y="464"/>
                  </a:lnTo>
                  <a:lnTo>
                    <a:pt x="251" y="464"/>
                  </a:lnTo>
                  <a:lnTo>
                    <a:pt x="239" y="702"/>
                  </a:lnTo>
                  <a:lnTo>
                    <a:pt x="370" y="774"/>
                  </a:lnTo>
                  <a:lnTo>
                    <a:pt x="358" y="536"/>
                  </a:lnTo>
                  <a:lnTo>
                    <a:pt x="549" y="762"/>
                  </a:lnTo>
                  <a:lnTo>
                    <a:pt x="608" y="667"/>
                  </a:lnTo>
                  <a:lnTo>
                    <a:pt x="429" y="464"/>
                  </a:lnTo>
                  <a:lnTo>
                    <a:pt x="608" y="441"/>
                  </a:lnTo>
                  <a:lnTo>
                    <a:pt x="549" y="286"/>
                  </a:lnTo>
                  <a:lnTo>
                    <a:pt x="370" y="298"/>
                  </a:lnTo>
                  <a:lnTo>
                    <a:pt x="370" y="71"/>
                  </a:lnTo>
                  <a:lnTo>
                    <a:pt x="251" y="0"/>
                  </a:lnTo>
                  <a:lnTo>
                    <a:pt x="251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2011;p30">
              <a:extLst>
                <a:ext uri="{FF2B5EF4-FFF2-40B4-BE49-F238E27FC236}">
                  <a16:creationId xmlns:a16="http://schemas.microsoft.com/office/drawing/2014/main" id="{FE8D05AE-6A82-5A13-2760-CF54EEC72C9F}"/>
                </a:ext>
              </a:extLst>
            </p:cNvPr>
            <p:cNvSpPr/>
            <p:nvPr/>
          </p:nvSpPr>
          <p:spPr>
            <a:xfrm>
              <a:off x="5425523" y="2295857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72" y="0"/>
                  </a:moveTo>
                  <a:lnTo>
                    <a:pt x="0" y="95"/>
                  </a:lnTo>
                  <a:lnTo>
                    <a:pt x="191" y="310"/>
                  </a:lnTo>
                  <a:lnTo>
                    <a:pt x="0" y="334"/>
                  </a:lnTo>
                  <a:lnTo>
                    <a:pt x="72" y="488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4"/>
                  </a:lnTo>
                  <a:lnTo>
                    <a:pt x="369" y="536"/>
                  </a:lnTo>
                  <a:lnTo>
                    <a:pt x="548" y="762"/>
                  </a:lnTo>
                  <a:lnTo>
                    <a:pt x="607" y="691"/>
                  </a:lnTo>
                  <a:lnTo>
                    <a:pt x="429" y="465"/>
                  </a:lnTo>
                  <a:lnTo>
                    <a:pt x="607" y="441"/>
                  </a:lnTo>
                  <a:lnTo>
                    <a:pt x="548" y="286"/>
                  </a:lnTo>
                  <a:lnTo>
                    <a:pt x="369" y="298"/>
                  </a:lnTo>
                  <a:lnTo>
                    <a:pt x="369" y="72"/>
                  </a:lnTo>
                  <a:lnTo>
                    <a:pt x="250" y="0"/>
                  </a:lnTo>
                  <a:lnTo>
                    <a:pt x="250" y="23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2012;p30">
              <a:extLst>
                <a:ext uri="{FF2B5EF4-FFF2-40B4-BE49-F238E27FC236}">
                  <a16:creationId xmlns:a16="http://schemas.microsoft.com/office/drawing/2014/main" id="{A95CAD35-B178-27BE-5A92-BF6692590ECD}"/>
                </a:ext>
              </a:extLst>
            </p:cNvPr>
            <p:cNvSpPr/>
            <p:nvPr/>
          </p:nvSpPr>
          <p:spPr>
            <a:xfrm>
              <a:off x="5451182" y="2310266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60" y="0"/>
                  </a:moveTo>
                  <a:lnTo>
                    <a:pt x="0" y="96"/>
                  </a:lnTo>
                  <a:lnTo>
                    <a:pt x="179" y="322"/>
                  </a:lnTo>
                  <a:lnTo>
                    <a:pt x="0" y="334"/>
                  </a:lnTo>
                  <a:lnTo>
                    <a:pt x="60" y="500"/>
                  </a:lnTo>
                  <a:lnTo>
                    <a:pt x="238" y="477"/>
                  </a:lnTo>
                  <a:lnTo>
                    <a:pt x="238" y="703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36" y="774"/>
                  </a:lnTo>
                  <a:lnTo>
                    <a:pt x="608" y="691"/>
                  </a:lnTo>
                  <a:lnTo>
                    <a:pt x="405" y="465"/>
                  </a:lnTo>
                  <a:lnTo>
                    <a:pt x="608" y="453"/>
                  </a:lnTo>
                  <a:lnTo>
                    <a:pt x="548" y="286"/>
                  </a:lnTo>
                  <a:lnTo>
                    <a:pt x="358" y="322"/>
                  </a:lnTo>
                  <a:lnTo>
                    <a:pt x="358" y="84"/>
                  </a:lnTo>
                  <a:lnTo>
                    <a:pt x="238" y="0"/>
                  </a:lnTo>
                  <a:lnTo>
                    <a:pt x="238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2013;p30">
              <a:extLst>
                <a:ext uri="{FF2B5EF4-FFF2-40B4-BE49-F238E27FC236}">
                  <a16:creationId xmlns:a16="http://schemas.microsoft.com/office/drawing/2014/main" id="{56453AF8-9280-DFC9-EBAE-4B53253B5FB0}"/>
                </a:ext>
              </a:extLst>
            </p:cNvPr>
            <p:cNvSpPr/>
            <p:nvPr/>
          </p:nvSpPr>
          <p:spPr>
            <a:xfrm>
              <a:off x="5476133" y="2325030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39" y="0"/>
                  </a:moveTo>
                  <a:lnTo>
                    <a:pt x="251" y="239"/>
                  </a:lnTo>
                  <a:lnTo>
                    <a:pt x="60" y="12"/>
                  </a:lnTo>
                  <a:lnTo>
                    <a:pt x="1" y="84"/>
                  </a:lnTo>
                  <a:lnTo>
                    <a:pt x="179" y="310"/>
                  </a:lnTo>
                  <a:lnTo>
                    <a:pt x="1" y="322"/>
                  </a:lnTo>
                  <a:lnTo>
                    <a:pt x="60" y="489"/>
                  </a:lnTo>
                  <a:lnTo>
                    <a:pt x="239" y="477"/>
                  </a:lnTo>
                  <a:lnTo>
                    <a:pt x="239" y="691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48" y="774"/>
                  </a:lnTo>
                  <a:lnTo>
                    <a:pt x="608" y="679"/>
                  </a:lnTo>
                  <a:lnTo>
                    <a:pt x="429" y="453"/>
                  </a:lnTo>
                  <a:lnTo>
                    <a:pt x="608" y="441"/>
                  </a:lnTo>
                  <a:lnTo>
                    <a:pt x="548" y="274"/>
                  </a:lnTo>
                  <a:lnTo>
                    <a:pt x="358" y="310"/>
                  </a:lnTo>
                  <a:lnTo>
                    <a:pt x="358" y="310"/>
                  </a:lnTo>
                  <a:lnTo>
                    <a:pt x="370" y="7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2014;p30">
              <a:extLst>
                <a:ext uri="{FF2B5EF4-FFF2-40B4-BE49-F238E27FC236}">
                  <a16:creationId xmlns:a16="http://schemas.microsoft.com/office/drawing/2014/main" id="{024C6385-272B-AA37-5D9C-41BDDA385F33}"/>
                </a:ext>
              </a:extLst>
            </p:cNvPr>
            <p:cNvSpPr/>
            <p:nvPr/>
          </p:nvSpPr>
          <p:spPr>
            <a:xfrm>
              <a:off x="5501113" y="2339440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50" y="1"/>
                  </a:moveTo>
                  <a:lnTo>
                    <a:pt x="250" y="239"/>
                  </a:lnTo>
                  <a:lnTo>
                    <a:pt x="71" y="12"/>
                  </a:lnTo>
                  <a:lnTo>
                    <a:pt x="0" y="108"/>
                  </a:lnTo>
                  <a:lnTo>
                    <a:pt x="191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50" y="477"/>
                  </a:lnTo>
                  <a:lnTo>
                    <a:pt x="250" y="703"/>
                  </a:lnTo>
                  <a:lnTo>
                    <a:pt x="369" y="774"/>
                  </a:lnTo>
                  <a:lnTo>
                    <a:pt x="369" y="536"/>
                  </a:lnTo>
                  <a:lnTo>
                    <a:pt x="548" y="774"/>
                  </a:lnTo>
                  <a:lnTo>
                    <a:pt x="607" y="679"/>
                  </a:lnTo>
                  <a:lnTo>
                    <a:pt x="429" y="453"/>
                  </a:lnTo>
                  <a:lnTo>
                    <a:pt x="607" y="441"/>
                  </a:lnTo>
                  <a:lnTo>
                    <a:pt x="548" y="286"/>
                  </a:lnTo>
                  <a:lnTo>
                    <a:pt x="369" y="310"/>
                  </a:lnTo>
                  <a:lnTo>
                    <a:pt x="369" y="7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2015;p30">
              <a:extLst>
                <a:ext uri="{FF2B5EF4-FFF2-40B4-BE49-F238E27FC236}">
                  <a16:creationId xmlns:a16="http://schemas.microsoft.com/office/drawing/2014/main" id="{ED02C4EA-F5CE-C4BC-F0A3-69F60AB7A27B}"/>
                </a:ext>
              </a:extLst>
            </p:cNvPr>
            <p:cNvSpPr/>
            <p:nvPr/>
          </p:nvSpPr>
          <p:spPr>
            <a:xfrm>
              <a:off x="5526064" y="2353849"/>
              <a:ext cx="18661" cy="22884"/>
            </a:xfrm>
            <a:custGeom>
              <a:avLst/>
              <a:gdLst/>
              <a:ahLst/>
              <a:cxnLst/>
              <a:rect l="l" t="t" r="r" b="b"/>
              <a:pathLst>
                <a:path w="632" h="775" extrusionOk="0">
                  <a:moveTo>
                    <a:pt x="250" y="1"/>
                  </a:moveTo>
                  <a:lnTo>
                    <a:pt x="250" y="239"/>
                  </a:lnTo>
                  <a:lnTo>
                    <a:pt x="84" y="13"/>
                  </a:lnTo>
                  <a:lnTo>
                    <a:pt x="24" y="108"/>
                  </a:lnTo>
                  <a:lnTo>
                    <a:pt x="203" y="334"/>
                  </a:lnTo>
                  <a:lnTo>
                    <a:pt x="0" y="334"/>
                  </a:lnTo>
                  <a:lnTo>
                    <a:pt x="84" y="489"/>
                  </a:lnTo>
                  <a:lnTo>
                    <a:pt x="250" y="477"/>
                  </a:lnTo>
                  <a:lnTo>
                    <a:pt x="250" y="715"/>
                  </a:lnTo>
                  <a:lnTo>
                    <a:pt x="381" y="775"/>
                  </a:lnTo>
                  <a:lnTo>
                    <a:pt x="381" y="536"/>
                  </a:lnTo>
                  <a:lnTo>
                    <a:pt x="548" y="775"/>
                  </a:lnTo>
                  <a:lnTo>
                    <a:pt x="631" y="691"/>
                  </a:lnTo>
                  <a:lnTo>
                    <a:pt x="441" y="465"/>
                  </a:lnTo>
                  <a:lnTo>
                    <a:pt x="631" y="453"/>
                  </a:lnTo>
                  <a:lnTo>
                    <a:pt x="548" y="286"/>
                  </a:lnTo>
                  <a:lnTo>
                    <a:pt x="381" y="310"/>
                  </a:lnTo>
                  <a:lnTo>
                    <a:pt x="381" y="7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2016;p30">
              <a:extLst>
                <a:ext uri="{FF2B5EF4-FFF2-40B4-BE49-F238E27FC236}">
                  <a16:creationId xmlns:a16="http://schemas.microsoft.com/office/drawing/2014/main" id="{EB269C9A-D21D-B4FA-9CA9-6F661B6E05C0}"/>
                </a:ext>
              </a:extLst>
            </p:cNvPr>
            <p:cNvSpPr/>
            <p:nvPr/>
          </p:nvSpPr>
          <p:spPr>
            <a:xfrm>
              <a:off x="5551723" y="2368258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39" y="1"/>
                  </a:moveTo>
                  <a:lnTo>
                    <a:pt x="239" y="239"/>
                  </a:lnTo>
                  <a:lnTo>
                    <a:pt x="60" y="25"/>
                  </a:lnTo>
                  <a:lnTo>
                    <a:pt x="1" y="108"/>
                  </a:lnTo>
                  <a:lnTo>
                    <a:pt x="179" y="334"/>
                  </a:lnTo>
                  <a:lnTo>
                    <a:pt x="1" y="334"/>
                  </a:lnTo>
                  <a:lnTo>
                    <a:pt x="60" y="501"/>
                  </a:lnTo>
                  <a:lnTo>
                    <a:pt x="239" y="477"/>
                  </a:lnTo>
                  <a:lnTo>
                    <a:pt x="239" y="715"/>
                  </a:lnTo>
                  <a:lnTo>
                    <a:pt x="358" y="775"/>
                  </a:lnTo>
                  <a:lnTo>
                    <a:pt x="358" y="537"/>
                  </a:lnTo>
                  <a:lnTo>
                    <a:pt x="548" y="775"/>
                  </a:lnTo>
                  <a:lnTo>
                    <a:pt x="608" y="691"/>
                  </a:lnTo>
                  <a:lnTo>
                    <a:pt x="429" y="465"/>
                  </a:lnTo>
                  <a:lnTo>
                    <a:pt x="608" y="453"/>
                  </a:lnTo>
                  <a:lnTo>
                    <a:pt x="548" y="299"/>
                  </a:lnTo>
                  <a:lnTo>
                    <a:pt x="358" y="322"/>
                  </a:lnTo>
                  <a:lnTo>
                    <a:pt x="358" y="7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2017;p30">
              <a:extLst>
                <a:ext uri="{FF2B5EF4-FFF2-40B4-BE49-F238E27FC236}">
                  <a16:creationId xmlns:a16="http://schemas.microsoft.com/office/drawing/2014/main" id="{4BD6299A-A377-9600-8855-39042CBA1E76}"/>
                </a:ext>
              </a:extLst>
            </p:cNvPr>
            <p:cNvSpPr/>
            <p:nvPr/>
          </p:nvSpPr>
          <p:spPr>
            <a:xfrm>
              <a:off x="5290169" y="2306044"/>
              <a:ext cx="293917" cy="265629"/>
            </a:xfrm>
            <a:custGeom>
              <a:avLst/>
              <a:gdLst/>
              <a:ahLst/>
              <a:cxnLst/>
              <a:rect l="l" t="t" r="r" b="b"/>
              <a:pathLst>
                <a:path w="9954" h="8996" extrusionOk="0">
                  <a:moveTo>
                    <a:pt x="238" y="0"/>
                  </a:moveTo>
                  <a:cubicBezTo>
                    <a:pt x="107" y="72"/>
                    <a:pt x="12" y="239"/>
                    <a:pt x="12" y="477"/>
                  </a:cubicBezTo>
                  <a:lnTo>
                    <a:pt x="0" y="2703"/>
                  </a:lnTo>
                  <a:cubicBezTo>
                    <a:pt x="0" y="3179"/>
                    <a:pt x="334" y="3751"/>
                    <a:pt x="750" y="3989"/>
                  </a:cubicBezTo>
                  <a:lnTo>
                    <a:pt x="9240" y="8894"/>
                  </a:lnTo>
                  <a:cubicBezTo>
                    <a:pt x="9363" y="8963"/>
                    <a:pt x="9478" y="8996"/>
                    <a:pt x="9578" y="8996"/>
                  </a:cubicBezTo>
                  <a:cubicBezTo>
                    <a:pt x="9653" y="8996"/>
                    <a:pt x="9720" y="8978"/>
                    <a:pt x="9775" y="8942"/>
                  </a:cubicBezTo>
                  <a:cubicBezTo>
                    <a:pt x="9763" y="8930"/>
                    <a:pt x="9763" y="8930"/>
                    <a:pt x="9775" y="8918"/>
                  </a:cubicBezTo>
                  <a:cubicBezTo>
                    <a:pt x="9799" y="8894"/>
                    <a:pt x="9799" y="8894"/>
                    <a:pt x="9811" y="8894"/>
                  </a:cubicBezTo>
                  <a:lnTo>
                    <a:pt x="9823" y="8883"/>
                  </a:lnTo>
                  <a:lnTo>
                    <a:pt x="9835" y="8871"/>
                  </a:lnTo>
                  <a:lnTo>
                    <a:pt x="9847" y="8847"/>
                  </a:lnTo>
                  <a:cubicBezTo>
                    <a:pt x="9847" y="8847"/>
                    <a:pt x="9847" y="8835"/>
                    <a:pt x="9871" y="8835"/>
                  </a:cubicBezTo>
                  <a:cubicBezTo>
                    <a:pt x="9871" y="8835"/>
                    <a:pt x="9871" y="8823"/>
                    <a:pt x="9882" y="8823"/>
                  </a:cubicBezTo>
                  <a:cubicBezTo>
                    <a:pt x="9882" y="8823"/>
                    <a:pt x="9882" y="8811"/>
                    <a:pt x="9894" y="8811"/>
                  </a:cubicBezTo>
                  <a:cubicBezTo>
                    <a:pt x="9894" y="8811"/>
                    <a:pt x="9894" y="8787"/>
                    <a:pt x="9906" y="8787"/>
                  </a:cubicBezTo>
                  <a:cubicBezTo>
                    <a:pt x="9906" y="8787"/>
                    <a:pt x="9906" y="8775"/>
                    <a:pt x="9930" y="8775"/>
                  </a:cubicBezTo>
                  <a:cubicBezTo>
                    <a:pt x="9930" y="8775"/>
                    <a:pt x="9930" y="8763"/>
                    <a:pt x="9942" y="8763"/>
                  </a:cubicBezTo>
                  <a:lnTo>
                    <a:pt x="9942" y="8752"/>
                  </a:lnTo>
                  <a:lnTo>
                    <a:pt x="9942" y="8728"/>
                  </a:lnTo>
                  <a:lnTo>
                    <a:pt x="9942" y="8716"/>
                  </a:lnTo>
                  <a:lnTo>
                    <a:pt x="9942" y="8704"/>
                  </a:lnTo>
                  <a:lnTo>
                    <a:pt x="9942" y="8692"/>
                  </a:lnTo>
                  <a:lnTo>
                    <a:pt x="9942" y="8668"/>
                  </a:lnTo>
                  <a:lnTo>
                    <a:pt x="9942" y="8656"/>
                  </a:lnTo>
                  <a:lnTo>
                    <a:pt x="9942" y="8644"/>
                  </a:lnTo>
                  <a:lnTo>
                    <a:pt x="9942" y="8632"/>
                  </a:lnTo>
                  <a:lnTo>
                    <a:pt x="9942" y="8609"/>
                  </a:lnTo>
                  <a:lnTo>
                    <a:pt x="9942" y="8597"/>
                  </a:lnTo>
                  <a:lnTo>
                    <a:pt x="9942" y="8585"/>
                  </a:lnTo>
                  <a:lnTo>
                    <a:pt x="9942" y="8549"/>
                  </a:lnTo>
                  <a:lnTo>
                    <a:pt x="9942" y="8537"/>
                  </a:lnTo>
                  <a:lnTo>
                    <a:pt x="9942" y="8513"/>
                  </a:lnTo>
                  <a:lnTo>
                    <a:pt x="9942" y="8490"/>
                  </a:lnTo>
                  <a:lnTo>
                    <a:pt x="9942" y="8454"/>
                  </a:lnTo>
                  <a:lnTo>
                    <a:pt x="9954" y="6216"/>
                  </a:lnTo>
                  <a:lnTo>
                    <a:pt x="9954" y="6132"/>
                  </a:lnTo>
                  <a:cubicBezTo>
                    <a:pt x="9954" y="6096"/>
                    <a:pt x="9954" y="6073"/>
                    <a:pt x="9942" y="6037"/>
                  </a:cubicBezTo>
                  <a:cubicBezTo>
                    <a:pt x="9942" y="6013"/>
                    <a:pt x="9930" y="5977"/>
                    <a:pt x="9930" y="5954"/>
                  </a:cubicBezTo>
                  <a:lnTo>
                    <a:pt x="9930" y="5930"/>
                  </a:lnTo>
                  <a:cubicBezTo>
                    <a:pt x="9930" y="5906"/>
                    <a:pt x="9906" y="5870"/>
                    <a:pt x="9894" y="5846"/>
                  </a:cubicBezTo>
                  <a:cubicBezTo>
                    <a:pt x="9882" y="5811"/>
                    <a:pt x="9882" y="5787"/>
                    <a:pt x="9871" y="5751"/>
                  </a:cubicBezTo>
                  <a:cubicBezTo>
                    <a:pt x="9847" y="5727"/>
                    <a:pt x="9847" y="5692"/>
                    <a:pt x="9835" y="5668"/>
                  </a:cubicBezTo>
                  <a:lnTo>
                    <a:pt x="9787" y="5573"/>
                  </a:lnTo>
                  <a:lnTo>
                    <a:pt x="9787" y="5561"/>
                  </a:lnTo>
                  <a:cubicBezTo>
                    <a:pt x="9775" y="5537"/>
                    <a:pt x="9763" y="5513"/>
                    <a:pt x="9752" y="5489"/>
                  </a:cubicBezTo>
                  <a:cubicBezTo>
                    <a:pt x="9752" y="5489"/>
                    <a:pt x="9752" y="5477"/>
                    <a:pt x="9728" y="5477"/>
                  </a:cubicBezTo>
                  <a:cubicBezTo>
                    <a:pt x="9716" y="5454"/>
                    <a:pt x="9716" y="5442"/>
                    <a:pt x="9704" y="5430"/>
                  </a:cubicBezTo>
                  <a:cubicBezTo>
                    <a:pt x="9692" y="5418"/>
                    <a:pt x="9692" y="5394"/>
                    <a:pt x="9668" y="5382"/>
                  </a:cubicBezTo>
                  <a:cubicBezTo>
                    <a:pt x="9656" y="5358"/>
                    <a:pt x="9644" y="5334"/>
                    <a:pt x="9632" y="5311"/>
                  </a:cubicBezTo>
                  <a:cubicBezTo>
                    <a:pt x="9609" y="5275"/>
                    <a:pt x="9585" y="5251"/>
                    <a:pt x="9573" y="5239"/>
                  </a:cubicBezTo>
                  <a:cubicBezTo>
                    <a:pt x="9549" y="5203"/>
                    <a:pt x="9525" y="5192"/>
                    <a:pt x="9513" y="5156"/>
                  </a:cubicBezTo>
                  <a:lnTo>
                    <a:pt x="9454" y="5096"/>
                  </a:lnTo>
                  <a:lnTo>
                    <a:pt x="9394" y="5037"/>
                  </a:lnTo>
                  <a:lnTo>
                    <a:pt x="9371" y="5037"/>
                  </a:lnTo>
                  <a:cubicBezTo>
                    <a:pt x="9359" y="5025"/>
                    <a:pt x="9335" y="5013"/>
                    <a:pt x="9299" y="5001"/>
                  </a:cubicBezTo>
                  <a:cubicBezTo>
                    <a:pt x="9275" y="4977"/>
                    <a:pt x="9251" y="4965"/>
                    <a:pt x="9228" y="4953"/>
                  </a:cubicBezTo>
                  <a:lnTo>
                    <a:pt x="727" y="36"/>
                  </a:lnTo>
                  <a:cubicBezTo>
                    <a:pt x="715" y="36"/>
                    <a:pt x="715" y="24"/>
                    <a:pt x="703" y="24"/>
                  </a:cubicBezTo>
                  <a:lnTo>
                    <a:pt x="679" y="24"/>
                  </a:lnTo>
                  <a:cubicBezTo>
                    <a:pt x="679" y="24"/>
                    <a:pt x="667" y="24"/>
                    <a:pt x="667" y="12"/>
                  </a:cubicBezTo>
                  <a:lnTo>
                    <a:pt x="655" y="12"/>
                  </a:lnTo>
                  <a:cubicBezTo>
                    <a:pt x="655" y="12"/>
                    <a:pt x="643" y="12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2018;p30">
              <a:extLst>
                <a:ext uri="{FF2B5EF4-FFF2-40B4-BE49-F238E27FC236}">
                  <a16:creationId xmlns:a16="http://schemas.microsoft.com/office/drawing/2014/main" id="{E2816A7C-3041-EE83-01FD-995279204EFF}"/>
                </a:ext>
              </a:extLst>
            </p:cNvPr>
            <p:cNvSpPr/>
            <p:nvPr/>
          </p:nvSpPr>
          <p:spPr>
            <a:xfrm>
              <a:off x="4364157" y="1472010"/>
              <a:ext cx="371987" cy="333188"/>
            </a:xfrm>
            <a:custGeom>
              <a:avLst/>
              <a:gdLst/>
              <a:ahLst/>
              <a:cxnLst/>
              <a:rect l="l" t="t" r="r" b="b"/>
              <a:pathLst>
                <a:path w="12598" h="11284" extrusionOk="0">
                  <a:moveTo>
                    <a:pt x="3575" y="0"/>
                  </a:moveTo>
                  <a:cubicBezTo>
                    <a:pt x="2692" y="0"/>
                    <a:pt x="2084" y="702"/>
                    <a:pt x="2084" y="1898"/>
                  </a:cubicBezTo>
                  <a:cubicBezTo>
                    <a:pt x="2084" y="2005"/>
                    <a:pt x="2084" y="2100"/>
                    <a:pt x="2108" y="2196"/>
                  </a:cubicBezTo>
                  <a:lnTo>
                    <a:pt x="1643" y="1934"/>
                  </a:lnTo>
                  <a:cubicBezTo>
                    <a:pt x="1381" y="1780"/>
                    <a:pt x="1133" y="1707"/>
                    <a:pt x="913" y="1707"/>
                  </a:cubicBezTo>
                  <a:cubicBezTo>
                    <a:pt x="384" y="1707"/>
                    <a:pt x="17" y="2127"/>
                    <a:pt x="0" y="2850"/>
                  </a:cubicBezTo>
                  <a:cubicBezTo>
                    <a:pt x="0" y="3886"/>
                    <a:pt x="738" y="5148"/>
                    <a:pt x="1631" y="5648"/>
                  </a:cubicBezTo>
                  <a:lnTo>
                    <a:pt x="6299" y="8351"/>
                  </a:lnTo>
                  <a:lnTo>
                    <a:pt x="10978" y="11042"/>
                  </a:lnTo>
                  <a:cubicBezTo>
                    <a:pt x="11246" y="11206"/>
                    <a:pt x="11499" y="11284"/>
                    <a:pt x="11722" y="11284"/>
                  </a:cubicBezTo>
                  <a:cubicBezTo>
                    <a:pt x="12241" y="11284"/>
                    <a:pt x="12597" y="10862"/>
                    <a:pt x="12597" y="10137"/>
                  </a:cubicBezTo>
                  <a:cubicBezTo>
                    <a:pt x="12597" y="9101"/>
                    <a:pt x="11871" y="7839"/>
                    <a:pt x="10978" y="7315"/>
                  </a:cubicBezTo>
                  <a:lnTo>
                    <a:pt x="10442" y="7006"/>
                  </a:lnTo>
                  <a:cubicBezTo>
                    <a:pt x="10168" y="5851"/>
                    <a:pt x="9370" y="4625"/>
                    <a:pt x="8394" y="4077"/>
                  </a:cubicBezTo>
                  <a:cubicBezTo>
                    <a:pt x="8067" y="3878"/>
                    <a:pt x="7739" y="3779"/>
                    <a:pt x="7453" y="3779"/>
                  </a:cubicBezTo>
                  <a:cubicBezTo>
                    <a:pt x="7396" y="3779"/>
                    <a:pt x="7340" y="3783"/>
                    <a:pt x="7287" y="3791"/>
                  </a:cubicBezTo>
                  <a:cubicBezTo>
                    <a:pt x="6894" y="2410"/>
                    <a:pt x="5930" y="1029"/>
                    <a:pt x="4787" y="374"/>
                  </a:cubicBezTo>
                  <a:cubicBezTo>
                    <a:pt x="4351" y="120"/>
                    <a:pt x="3940" y="0"/>
                    <a:pt x="3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2019;p30">
              <a:extLst>
                <a:ext uri="{FF2B5EF4-FFF2-40B4-BE49-F238E27FC236}">
                  <a16:creationId xmlns:a16="http://schemas.microsoft.com/office/drawing/2014/main" id="{68E2E8B8-6D26-0448-8791-4CB2FF509424}"/>
                </a:ext>
              </a:extLst>
            </p:cNvPr>
            <p:cNvSpPr/>
            <p:nvPr/>
          </p:nvSpPr>
          <p:spPr>
            <a:xfrm>
              <a:off x="4937197" y="2980334"/>
              <a:ext cx="538965" cy="455668"/>
            </a:xfrm>
            <a:custGeom>
              <a:avLst/>
              <a:gdLst/>
              <a:ahLst/>
              <a:cxnLst/>
              <a:rect l="l" t="t" r="r" b="b"/>
              <a:pathLst>
                <a:path w="18253" h="15432" extrusionOk="0">
                  <a:moveTo>
                    <a:pt x="5281" y="1"/>
                  </a:moveTo>
                  <a:cubicBezTo>
                    <a:pt x="3927" y="1"/>
                    <a:pt x="2572" y="298"/>
                    <a:pt x="1536" y="894"/>
                  </a:cubicBezTo>
                  <a:cubicBezTo>
                    <a:pt x="512" y="1489"/>
                    <a:pt x="0" y="2287"/>
                    <a:pt x="0" y="3061"/>
                  </a:cubicBezTo>
                  <a:lnTo>
                    <a:pt x="0" y="4251"/>
                  </a:lnTo>
                  <a:cubicBezTo>
                    <a:pt x="0" y="4382"/>
                    <a:pt x="24" y="4525"/>
                    <a:pt x="60" y="4668"/>
                  </a:cubicBezTo>
                  <a:cubicBezTo>
                    <a:pt x="36" y="4799"/>
                    <a:pt x="24" y="4930"/>
                    <a:pt x="24" y="5061"/>
                  </a:cubicBezTo>
                  <a:lnTo>
                    <a:pt x="24" y="6251"/>
                  </a:lnTo>
                  <a:cubicBezTo>
                    <a:pt x="24" y="6394"/>
                    <a:pt x="36" y="6537"/>
                    <a:pt x="84" y="6668"/>
                  </a:cubicBezTo>
                  <a:cubicBezTo>
                    <a:pt x="48" y="6811"/>
                    <a:pt x="36" y="6942"/>
                    <a:pt x="36" y="7073"/>
                  </a:cubicBezTo>
                  <a:lnTo>
                    <a:pt x="36" y="8264"/>
                  </a:lnTo>
                  <a:cubicBezTo>
                    <a:pt x="36" y="9049"/>
                    <a:pt x="560" y="9847"/>
                    <a:pt x="1596" y="10454"/>
                  </a:cubicBezTo>
                  <a:cubicBezTo>
                    <a:pt x="1655" y="10478"/>
                    <a:pt x="1715" y="10526"/>
                    <a:pt x="1786" y="10561"/>
                  </a:cubicBezTo>
                  <a:cubicBezTo>
                    <a:pt x="1810" y="10573"/>
                    <a:pt x="1834" y="10573"/>
                    <a:pt x="1846" y="10585"/>
                  </a:cubicBezTo>
                  <a:cubicBezTo>
                    <a:pt x="1894" y="10609"/>
                    <a:pt x="1941" y="10633"/>
                    <a:pt x="1989" y="10645"/>
                  </a:cubicBezTo>
                  <a:cubicBezTo>
                    <a:pt x="2013" y="10669"/>
                    <a:pt x="2048" y="10680"/>
                    <a:pt x="2060" y="10680"/>
                  </a:cubicBezTo>
                  <a:cubicBezTo>
                    <a:pt x="2108" y="10692"/>
                    <a:pt x="2132" y="10704"/>
                    <a:pt x="2179" y="10740"/>
                  </a:cubicBezTo>
                  <a:cubicBezTo>
                    <a:pt x="2203" y="10752"/>
                    <a:pt x="2239" y="10764"/>
                    <a:pt x="2263" y="10764"/>
                  </a:cubicBezTo>
                  <a:cubicBezTo>
                    <a:pt x="2298" y="10788"/>
                    <a:pt x="2322" y="10800"/>
                    <a:pt x="2358" y="10800"/>
                  </a:cubicBezTo>
                  <a:cubicBezTo>
                    <a:pt x="2370" y="10800"/>
                    <a:pt x="2370" y="10800"/>
                    <a:pt x="2382" y="10811"/>
                  </a:cubicBezTo>
                  <a:cubicBezTo>
                    <a:pt x="2477" y="10847"/>
                    <a:pt x="2560" y="10883"/>
                    <a:pt x="2667" y="10919"/>
                  </a:cubicBezTo>
                  <a:cubicBezTo>
                    <a:pt x="2679" y="10919"/>
                    <a:pt x="2703" y="10931"/>
                    <a:pt x="2715" y="10931"/>
                  </a:cubicBezTo>
                  <a:cubicBezTo>
                    <a:pt x="2798" y="10966"/>
                    <a:pt x="2882" y="10990"/>
                    <a:pt x="2965" y="11002"/>
                  </a:cubicBezTo>
                  <a:cubicBezTo>
                    <a:pt x="2977" y="11002"/>
                    <a:pt x="3001" y="11026"/>
                    <a:pt x="3013" y="11026"/>
                  </a:cubicBezTo>
                  <a:cubicBezTo>
                    <a:pt x="3025" y="11026"/>
                    <a:pt x="3037" y="11038"/>
                    <a:pt x="3060" y="11038"/>
                  </a:cubicBezTo>
                  <a:cubicBezTo>
                    <a:pt x="3120" y="11050"/>
                    <a:pt x="3156" y="11061"/>
                    <a:pt x="3215" y="11085"/>
                  </a:cubicBezTo>
                  <a:cubicBezTo>
                    <a:pt x="3251" y="11097"/>
                    <a:pt x="3275" y="11097"/>
                    <a:pt x="3322" y="11109"/>
                  </a:cubicBezTo>
                  <a:lnTo>
                    <a:pt x="3501" y="11157"/>
                  </a:lnTo>
                  <a:cubicBezTo>
                    <a:pt x="3513" y="11157"/>
                    <a:pt x="3548" y="11169"/>
                    <a:pt x="3560" y="11169"/>
                  </a:cubicBezTo>
                  <a:lnTo>
                    <a:pt x="3572" y="11169"/>
                  </a:lnTo>
                  <a:cubicBezTo>
                    <a:pt x="3632" y="11181"/>
                    <a:pt x="3679" y="11181"/>
                    <a:pt x="3739" y="11204"/>
                  </a:cubicBezTo>
                  <a:cubicBezTo>
                    <a:pt x="3775" y="11204"/>
                    <a:pt x="3799" y="11216"/>
                    <a:pt x="3834" y="11216"/>
                  </a:cubicBezTo>
                  <a:cubicBezTo>
                    <a:pt x="3906" y="11228"/>
                    <a:pt x="3977" y="11240"/>
                    <a:pt x="4049" y="11240"/>
                  </a:cubicBezTo>
                  <a:lnTo>
                    <a:pt x="4084" y="11240"/>
                  </a:lnTo>
                  <a:cubicBezTo>
                    <a:pt x="4168" y="11264"/>
                    <a:pt x="4251" y="11276"/>
                    <a:pt x="4334" y="11276"/>
                  </a:cubicBezTo>
                  <a:lnTo>
                    <a:pt x="4394" y="11276"/>
                  </a:lnTo>
                  <a:cubicBezTo>
                    <a:pt x="4453" y="11276"/>
                    <a:pt x="4525" y="11288"/>
                    <a:pt x="4584" y="11288"/>
                  </a:cubicBezTo>
                  <a:lnTo>
                    <a:pt x="4680" y="11288"/>
                  </a:lnTo>
                  <a:cubicBezTo>
                    <a:pt x="4739" y="11288"/>
                    <a:pt x="4787" y="11300"/>
                    <a:pt x="4846" y="11300"/>
                  </a:cubicBezTo>
                  <a:lnTo>
                    <a:pt x="5715" y="11300"/>
                  </a:lnTo>
                  <a:cubicBezTo>
                    <a:pt x="5775" y="11300"/>
                    <a:pt x="5834" y="11300"/>
                    <a:pt x="5894" y="11288"/>
                  </a:cubicBezTo>
                  <a:lnTo>
                    <a:pt x="6001" y="11288"/>
                  </a:lnTo>
                  <a:cubicBezTo>
                    <a:pt x="6061" y="11288"/>
                    <a:pt x="6120" y="11276"/>
                    <a:pt x="6168" y="11276"/>
                  </a:cubicBezTo>
                  <a:lnTo>
                    <a:pt x="6275" y="11276"/>
                  </a:lnTo>
                  <a:cubicBezTo>
                    <a:pt x="6358" y="11264"/>
                    <a:pt x="6454" y="11264"/>
                    <a:pt x="6537" y="11240"/>
                  </a:cubicBezTo>
                  <a:lnTo>
                    <a:pt x="6585" y="11240"/>
                  </a:lnTo>
                  <a:cubicBezTo>
                    <a:pt x="6692" y="11228"/>
                    <a:pt x="6775" y="11216"/>
                    <a:pt x="6882" y="11204"/>
                  </a:cubicBezTo>
                  <a:lnTo>
                    <a:pt x="6906" y="11204"/>
                  </a:lnTo>
                  <a:cubicBezTo>
                    <a:pt x="6942" y="11204"/>
                    <a:pt x="6966" y="11181"/>
                    <a:pt x="6989" y="11181"/>
                  </a:cubicBezTo>
                  <a:cubicBezTo>
                    <a:pt x="7025" y="11169"/>
                    <a:pt x="7073" y="11169"/>
                    <a:pt x="7120" y="11157"/>
                  </a:cubicBezTo>
                  <a:cubicBezTo>
                    <a:pt x="7168" y="11145"/>
                    <a:pt x="7192" y="11145"/>
                    <a:pt x="7239" y="11121"/>
                  </a:cubicBezTo>
                  <a:cubicBezTo>
                    <a:pt x="7287" y="11109"/>
                    <a:pt x="7323" y="11109"/>
                    <a:pt x="7370" y="11097"/>
                  </a:cubicBezTo>
                  <a:cubicBezTo>
                    <a:pt x="7418" y="11085"/>
                    <a:pt x="7442" y="11085"/>
                    <a:pt x="7478" y="11061"/>
                  </a:cubicBezTo>
                  <a:cubicBezTo>
                    <a:pt x="7525" y="11050"/>
                    <a:pt x="7561" y="11038"/>
                    <a:pt x="7609" y="11038"/>
                  </a:cubicBezTo>
                  <a:cubicBezTo>
                    <a:pt x="7620" y="11038"/>
                    <a:pt x="7644" y="11026"/>
                    <a:pt x="7656" y="11026"/>
                  </a:cubicBezTo>
                  <a:cubicBezTo>
                    <a:pt x="7656" y="11085"/>
                    <a:pt x="7644" y="11145"/>
                    <a:pt x="7644" y="11204"/>
                  </a:cubicBezTo>
                  <a:lnTo>
                    <a:pt x="7644" y="12395"/>
                  </a:lnTo>
                  <a:cubicBezTo>
                    <a:pt x="7644" y="13181"/>
                    <a:pt x="8156" y="13967"/>
                    <a:pt x="9204" y="14574"/>
                  </a:cubicBezTo>
                  <a:cubicBezTo>
                    <a:pt x="9263" y="14610"/>
                    <a:pt x="9323" y="14657"/>
                    <a:pt x="9394" y="14681"/>
                  </a:cubicBezTo>
                  <a:cubicBezTo>
                    <a:pt x="9406" y="14693"/>
                    <a:pt x="9442" y="14693"/>
                    <a:pt x="9454" y="14717"/>
                  </a:cubicBezTo>
                  <a:cubicBezTo>
                    <a:pt x="9502" y="14729"/>
                    <a:pt x="9549" y="14752"/>
                    <a:pt x="9585" y="14776"/>
                  </a:cubicBezTo>
                  <a:cubicBezTo>
                    <a:pt x="9621" y="14788"/>
                    <a:pt x="9644" y="14800"/>
                    <a:pt x="9668" y="14800"/>
                  </a:cubicBezTo>
                  <a:cubicBezTo>
                    <a:pt x="9704" y="14812"/>
                    <a:pt x="9740" y="14836"/>
                    <a:pt x="9787" y="14860"/>
                  </a:cubicBezTo>
                  <a:cubicBezTo>
                    <a:pt x="9811" y="14871"/>
                    <a:pt x="9847" y="14895"/>
                    <a:pt x="9871" y="14895"/>
                  </a:cubicBezTo>
                  <a:cubicBezTo>
                    <a:pt x="9906" y="14907"/>
                    <a:pt x="9930" y="14919"/>
                    <a:pt x="9966" y="14919"/>
                  </a:cubicBezTo>
                  <a:cubicBezTo>
                    <a:pt x="9978" y="14919"/>
                    <a:pt x="9978" y="14919"/>
                    <a:pt x="9990" y="14931"/>
                  </a:cubicBezTo>
                  <a:cubicBezTo>
                    <a:pt x="10085" y="14967"/>
                    <a:pt x="10168" y="15014"/>
                    <a:pt x="10276" y="15038"/>
                  </a:cubicBezTo>
                  <a:cubicBezTo>
                    <a:pt x="10287" y="15038"/>
                    <a:pt x="10299" y="15050"/>
                    <a:pt x="10323" y="15050"/>
                  </a:cubicBezTo>
                  <a:cubicBezTo>
                    <a:pt x="10406" y="15086"/>
                    <a:pt x="10478" y="15110"/>
                    <a:pt x="10573" y="15133"/>
                  </a:cubicBezTo>
                  <a:cubicBezTo>
                    <a:pt x="10585" y="15133"/>
                    <a:pt x="10597" y="15145"/>
                    <a:pt x="10621" y="15145"/>
                  </a:cubicBezTo>
                  <a:cubicBezTo>
                    <a:pt x="10633" y="15145"/>
                    <a:pt x="10645" y="15157"/>
                    <a:pt x="10657" y="15157"/>
                  </a:cubicBezTo>
                  <a:cubicBezTo>
                    <a:pt x="10716" y="15169"/>
                    <a:pt x="10764" y="15193"/>
                    <a:pt x="10823" y="15205"/>
                  </a:cubicBezTo>
                  <a:cubicBezTo>
                    <a:pt x="10859" y="15217"/>
                    <a:pt x="10883" y="15217"/>
                    <a:pt x="10930" y="15229"/>
                  </a:cubicBezTo>
                  <a:lnTo>
                    <a:pt x="11109" y="15276"/>
                  </a:lnTo>
                  <a:cubicBezTo>
                    <a:pt x="11121" y="15276"/>
                    <a:pt x="11157" y="15288"/>
                    <a:pt x="11168" y="15288"/>
                  </a:cubicBezTo>
                  <a:lnTo>
                    <a:pt x="11180" y="15288"/>
                  </a:lnTo>
                  <a:cubicBezTo>
                    <a:pt x="11240" y="15312"/>
                    <a:pt x="11288" y="15312"/>
                    <a:pt x="11347" y="15324"/>
                  </a:cubicBezTo>
                  <a:cubicBezTo>
                    <a:pt x="11371" y="15324"/>
                    <a:pt x="11407" y="15336"/>
                    <a:pt x="11430" y="15336"/>
                  </a:cubicBezTo>
                  <a:cubicBezTo>
                    <a:pt x="11514" y="15348"/>
                    <a:pt x="11585" y="15372"/>
                    <a:pt x="11657" y="15372"/>
                  </a:cubicBezTo>
                  <a:lnTo>
                    <a:pt x="11692" y="15372"/>
                  </a:lnTo>
                  <a:cubicBezTo>
                    <a:pt x="11776" y="15383"/>
                    <a:pt x="11847" y="15395"/>
                    <a:pt x="11942" y="15395"/>
                  </a:cubicBezTo>
                  <a:lnTo>
                    <a:pt x="12002" y="15395"/>
                  </a:lnTo>
                  <a:cubicBezTo>
                    <a:pt x="12061" y="15395"/>
                    <a:pt x="12133" y="15407"/>
                    <a:pt x="12192" y="15407"/>
                  </a:cubicBezTo>
                  <a:lnTo>
                    <a:pt x="12288" y="15407"/>
                  </a:lnTo>
                  <a:cubicBezTo>
                    <a:pt x="12347" y="15407"/>
                    <a:pt x="12383" y="15431"/>
                    <a:pt x="12442" y="15431"/>
                  </a:cubicBezTo>
                  <a:lnTo>
                    <a:pt x="13324" y="15431"/>
                  </a:lnTo>
                  <a:cubicBezTo>
                    <a:pt x="13383" y="15431"/>
                    <a:pt x="13443" y="15431"/>
                    <a:pt x="13502" y="15407"/>
                  </a:cubicBezTo>
                  <a:cubicBezTo>
                    <a:pt x="13538" y="15407"/>
                    <a:pt x="13574" y="15407"/>
                    <a:pt x="13609" y="15395"/>
                  </a:cubicBezTo>
                  <a:cubicBezTo>
                    <a:pt x="13669" y="15395"/>
                    <a:pt x="13728" y="15383"/>
                    <a:pt x="13776" y="15383"/>
                  </a:cubicBezTo>
                  <a:lnTo>
                    <a:pt x="13871" y="15383"/>
                  </a:lnTo>
                  <a:cubicBezTo>
                    <a:pt x="13966" y="15372"/>
                    <a:pt x="14050" y="15372"/>
                    <a:pt x="14145" y="15348"/>
                  </a:cubicBezTo>
                  <a:lnTo>
                    <a:pt x="14193" y="15348"/>
                  </a:lnTo>
                  <a:cubicBezTo>
                    <a:pt x="14288" y="15336"/>
                    <a:pt x="14383" y="15324"/>
                    <a:pt x="14490" y="15312"/>
                  </a:cubicBezTo>
                  <a:lnTo>
                    <a:pt x="14514" y="15312"/>
                  </a:lnTo>
                  <a:cubicBezTo>
                    <a:pt x="14550" y="15312"/>
                    <a:pt x="14574" y="15288"/>
                    <a:pt x="14586" y="15288"/>
                  </a:cubicBezTo>
                  <a:cubicBezTo>
                    <a:pt x="14633" y="15276"/>
                    <a:pt x="14681" y="15276"/>
                    <a:pt x="14728" y="15264"/>
                  </a:cubicBezTo>
                  <a:cubicBezTo>
                    <a:pt x="14764" y="15252"/>
                    <a:pt x="14800" y="15252"/>
                    <a:pt x="14848" y="15229"/>
                  </a:cubicBezTo>
                  <a:cubicBezTo>
                    <a:pt x="14883" y="15217"/>
                    <a:pt x="14931" y="15217"/>
                    <a:pt x="14978" y="15205"/>
                  </a:cubicBezTo>
                  <a:cubicBezTo>
                    <a:pt x="15026" y="15193"/>
                    <a:pt x="15050" y="15193"/>
                    <a:pt x="15086" y="15169"/>
                  </a:cubicBezTo>
                  <a:cubicBezTo>
                    <a:pt x="15121" y="15157"/>
                    <a:pt x="15169" y="15145"/>
                    <a:pt x="15217" y="15145"/>
                  </a:cubicBezTo>
                  <a:cubicBezTo>
                    <a:pt x="15240" y="15133"/>
                    <a:pt x="15288" y="15133"/>
                    <a:pt x="15324" y="15110"/>
                  </a:cubicBezTo>
                  <a:lnTo>
                    <a:pt x="15455" y="15074"/>
                  </a:lnTo>
                  <a:cubicBezTo>
                    <a:pt x="15467" y="15074"/>
                    <a:pt x="15502" y="15050"/>
                    <a:pt x="15514" y="15050"/>
                  </a:cubicBezTo>
                  <a:cubicBezTo>
                    <a:pt x="15526" y="15050"/>
                    <a:pt x="15538" y="15038"/>
                    <a:pt x="15562" y="15038"/>
                  </a:cubicBezTo>
                  <a:cubicBezTo>
                    <a:pt x="15633" y="15014"/>
                    <a:pt x="15705" y="14979"/>
                    <a:pt x="15776" y="14967"/>
                  </a:cubicBezTo>
                  <a:cubicBezTo>
                    <a:pt x="15800" y="14967"/>
                    <a:pt x="15812" y="14955"/>
                    <a:pt x="15824" y="14955"/>
                  </a:cubicBezTo>
                  <a:cubicBezTo>
                    <a:pt x="15919" y="14919"/>
                    <a:pt x="16002" y="14871"/>
                    <a:pt x="16098" y="14848"/>
                  </a:cubicBezTo>
                  <a:cubicBezTo>
                    <a:pt x="16121" y="14836"/>
                    <a:pt x="16133" y="14836"/>
                    <a:pt x="16169" y="14812"/>
                  </a:cubicBezTo>
                  <a:cubicBezTo>
                    <a:pt x="16229" y="14788"/>
                    <a:pt x="16300" y="14752"/>
                    <a:pt x="16360" y="14729"/>
                  </a:cubicBezTo>
                  <a:cubicBezTo>
                    <a:pt x="16395" y="14717"/>
                    <a:pt x="16407" y="14693"/>
                    <a:pt x="16431" y="14693"/>
                  </a:cubicBezTo>
                  <a:cubicBezTo>
                    <a:pt x="16526" y="14657"/>
                    <a:pt x="16598" y="14610"/>
                    <a:pt x="16669" y="14562"/>
                  </a:cubicBezTo>
                  <a:cubicBezTo>
                    <a:pt x="16693" y="14550"/>
                    <a:pt x="16717" y="14538"/>
                    <a:pt x="16729" y="14514"/>
                  </a:cubicBezTo>
                  <a:cubicBezTo>
                    <a:pt x="16753" y="14502"/>
                    <a:pt x="16776" y="14490"/>
                    <a:pt x="16788" y="14490"/>
                  </a:cubicBezTo>
                  <a:cubicBezTo>
                    <a:pt x="16824" y="14479"/>
                    <a:pt x="16848" y="14443"/>
                    <a:pt x="16883" y="14431"/>
                  </a:cubicBezTo>
                  <a:cubicBezTo>
                    <a:pt x="16907" y="14419"/>
                    <a:pt x="16943" y="14383"/>
                    <a:pt x="16967" y="14371"/>
                  </a:cubicBezTo>
                  <a:cubicBezTo>
                    <a:pt x="17003" y="14360"/>
                    <a:pt x="17026" y="14324"/>
                    <a:pt x="17062" y="14312"/>
                  </a:cubicBezTo>
                  <a:cubicBezTo>
                    <a:pt x="17086" y="14300"/>
                    <a:pt x="17122" y="14264"/>
                    <a:pt x="17134" y="14252"/>
                  </a:cubicBezTo>
                  <a:cubicBezTo>
                    <a:pt x="17169" y="14240"/>
                    <a:pt x="17193" y="14205"/>
                    <a:pt x="17229" y="14193"/>
                  </a:cubicBezTo>
                  <a:cubicBezTo>
                    <a:pt x="17253" y="14181"/>
                    <a:pt x="17264" y="14145"/>
                    <a:pt x="17300" y="14133"/>
                  </a:cubicBezTo>
                  <a:cubicBezTo>
                    <a:pt x="17324" y="14121"/>
                    <a:pt x="17348" y="14086"/>
                    <a:pt x="17372" y="14074"/>
                  </a:cubicBezTo>
                  <a:lnTo>
                    <a:pt x="17407" y="14038"/>
                  </a:lnTo>
                  <a:cubicBezTo>
                    <a:pt x="17419" y="14026"/>
                    <a:pt x="17443" y="14014"/>
                    <a:pt x="17467" y="13979"/>
                  </a:cubicBezTo>
                  <a:lnTo>
                    <a:pt x="17479" y="13967"/>
                  </a:lnTo>
                  <a:cubicBezTo>
                    <a:pt x="17526" y="13919"/>
                    <a:pt x="17550" y="13895"/>
                    <a:pt x="17586" y="13848"/>
                  </a:cubicBezTo>
                  <a:lnTo>
                    <a:pt x="17610" y="13824"/>
                  </a:lnTo>
                  <a:cubicBezTo>
                    <a:pt x="17645" y="13788"/>
                    <a:pt x="17669" y="13740"/>
                    <a:pt x="17705" y="13717"/>
                  </a:cubicBezTo>
                  <a:lnTo>
                    <a:pt x="17717" y="13705"/>
                  </a:lnTo>
                  <a:lnTo>
                    <a:pt x="17729" y="13681"/>
                  </a:lnTo>
                  <a:cubicBezTo>
                    <a:pt x="17741" y="13669"/>
                    <a:pt x="17741" y="13657"/>
                    <a:pt x="17765" y="13657"/>
                  </a:cubicBezTo>
                  <a:cubicBezTo>
                    <a:pt x="17788" y="13621"/>
                    <a:pt x="17800" y="13586"/>
                    <a:pt x="17836" y="13550"/>
                  </a:cubicBezTo>
                  <a:cubicBezTo>
                    <a:pt x="17848" y="13538"/>
                    <a:pt x="17860" y="13502"/>
                    <a:pt x="17860" y="13490"/>
                  </a:cubicBezTo>
                  <a:cubicBezTo>
                    <a:pt x="17884" y="13467"/>
                    <a:pt x="17907" y="13431"/>
                    <a:pt x="17919" y="13407"/>
                  </a:cubicBezTo>
                  <a:cubicBezTo>
                    <a:pt x="17919" y="13383"/>
                    <a:pt x="17943" y="13383"/>
                    <a:pt x="17943" y="13371"/>
                  </a:cubicBezTo>
                  <a:cubicBezTo>
                    <a:pt x="17943" y="13359"/>
                    <a:pt x="17955" y="13347"/>
                    <a:pt x="17955" y="13347"/>
                  </a:cubicBezTo>
                  <a:cubicBezTo>
                    <a:pt x="17967" y="13312"/>
                    <a:pt x="17979" y="13288"/>
                    <a:pt x="18003" y="13264"/>
                  </a:cubicBezTo>
                  <a:cubicBezTo>
                    <a:pt x="18015" y="13252"/>
                    <a:pt x="18015" y="13228"/>
                    <a:pt x="18026" y="13193"/>
                  </a:cubicBezTo>
                  <a:cubicBezTo>
                    <a:pt x="18038" y="13157"/>
                    <a:pt x="18062" y="13133"/>
                    <a:pt x="18062" y="13121"/>
                  </a:cubicBezTo>
                  <a:cubicBezTo>
                    <a:pt x="18062" y="13097"/>
                    <a:pt x="18074" y="13086"/>
                    <a:pt x="18074" y="13074"/>
                  </a:cubicBezTo>
                  <a:cubicBezTo>
                    <a:pt x="18074" y="13062"/>
                    <a:pt x="18074" y="13062"/>
                    <a:pt x="18086" y="13050"/>
                  </a:cubicBezTo>
                  <a:cubicBezTo>
                    <a:pt x="18098" y="13014"/>
                    <a:pt x="18098" y="13002"/>
                    <a:pt x="18122" y="12966"/>
                  </a:cubicBezTo>
                  <a:cubicBezTo>
                    <a:pt x="18122" y="12943"/>
                    <a:pt x="18134" y="12931"/>
                    <a:pt x="18134" y="12895"/>
                  </a:cubicBezTo>
                  <a:cubicBezTo>
                    <a:pt x="18134" y="12859"/>
                    <a:pt x="18146" y="12847"/>
                    <a:pt x="18146" y="12824"/>
                  </a:cubicBezTo>
                  <a:cubicBezTo>
                    <a:pt x="18146" y="12800"/>
                    <a:pt x="18146" y="12788"/>
                    <a:pt x="18157" y="12776"/>
                  </a:cubicBezTo>
                  <a:lnTo>
                    <a:pt x="18157" y="12764"/>
                  </a:lnTo>
                  <a:cubicBezTo>
                    <a:pt x="18157" y="12728"/>
                    <a:pt x="18169" y="12705"/>
                    <a:pt x="18169" y="12693"/>
                  </a:cubicBezTo>
                  <a:cubicBezTo>
                    <a:pt x="18169" y="12657"/>
                    <a:pt x="18169" y="12645"/>
                    <a:pt x="18193" y="12609"/>
                  </a:cubicBezTo>
                  <a:lnTo>
                    <a:pt x="18193" y="12538"/>
                  </a:lnTo>
                  <a:lnTo>
                    <a:pt x="18193" y="12466"/>
                  </a:lnTo>
                  <a:lnTo>
                    <a:pt x="18193" y="12455"/>
                  </a:lnTo>
                  <a:lnTo>
                    <a:pt x="18193" y="11240"/>
                  </a:lnTo>
                  <a:cubicBezTo>
                    <a:pt x="18204" y="11212"/>
                    <a:pt x="18210" y="11203"/>
                    <a:pt x="18213" y="11203"/>
                  </a:cubicBezTo>
                  <a:cubicBezTo>
                    <a:pt x="18217" y="11203"/>
                    <a:pt x="18217" y="11215"/>
                    <a:pt x="18217" y="11228"/>
                  </a:cubicBezTo>
                  <a:cubicBezTo>
                    <a:pt x="18253" y="10407"/>
                    <a:pt x="17729" y="9597"/>
                    <a:pt x="16657" y="8978"/>
                  </a:cubicBezTo>
                  <a:cubicBezTo>
                    <a:pt x="15623" y="8383"/>
                    <a:pt x="14282" y="8085"/>
                    <a:pt x="12939" y="8085"/>
                  </a:cubicBezTo>
                  <a:cubicBezTo>
                    <a:pt x="12133" y="8085"/>
                    <a:pt x="11326" y="8192"/>
                    <a:pt x="10585" y="8406"/>
                  </a:cubicBezTo>
                  <a:lnTo>
                    <a:pt x="10585" y="8323"/>
                  </a:lnTo>
                  <a:lnTo>
                    <a:pt x="10585" y="8252"/>
                  </a:lnTo>
                  <a:lnTo>
                    <a:pt x="10585" y="8240"/>
                  </a:lnTo>
                  <a:lnTo>
                    <a:pt x="10585" y="7109"/>
                  </a:lnTo>
                  <a:cubicBezTo>
                    <a:pt x="10585" y="6954"/>
                    <a:pt x="10573" y="6799"/>
                    <a:pt x="10537" y="6644"/>
                  </a:cubicBezTo>
                  <a:lnTo>
                    <a:pt x="10537" y="6632"/>
                  </a:lnTo>
                  <a:cubicBezTo>
                    <a:pt x="10537" y="6609"/>
                    <a:pt x="10537" y="6597"/>
                    <a:pt x="10561" y="6585"/>
                  </a:cubicBezTo>
                  <a:lnTo>
                    <a:pt x="10561" y="6573"/>
                  </a:lnTo>
                  <a:cubicBezTo>
                    <a:pt x="10561" y="6537"/>
                    <a:pt x="10573" y="6513"/>
                    <a:pt x="10573" y="6501"/>
                  </a:cubicBezTo>
                  <a:cubicBezTo>
                    <a:pt x="10573" y="6466"/>
                    <a:pt x="10573" y="6454"/>
                    <a:pt x="10585" y="6418"/>
                  </a:cubicBezTo>
                  <a:lnTo>
                    <a:pt x="10585" y="6347"/>
                  </a:lnTo>
                  <a:lnTo>
                    <a:pt x="10585" y="6275"/>
                  </a:lnTo>
                  <a:lnTo>
                    <a:pt x="10585" y="6251"/>
                  </a:lnTo>
                  <a:lnTo>
                    <a:pt x="10585" y="5120"/>
                  </a:lnTo>
                  <a:cubicBezTo>
                    <a:pt x="10585" y="4977"/>
                    <a:pt x="10573" y="4811"/>
                    <a:pt x="10537" y="4668"/>
                  </a:cubicBezTo>
                  <a:lnTo>
                    <a:pt x="10537" y="4644"/>
                  </a:lnTo>
                  <a:cubicBezTo>
                    <a:pt x="10537" y="4632"/>
                    <a:pt x="10537" y="4620"/>
                    <a:pt x="10561" y="4608"/>
                  </a:cubicBezTo>
                  <a:lnTo>
                    <a:pt x="10561" y="4585"/>
                  </a:lnTo>
                  <a:cubicBezTo>
                    <a:pt x="10561" y="4561"/>
                    <a:pt x="10573" y="4525"/>
                    <a:pt x="10573" y="4513"/>
                  </a:cubicBezTo>
                  <a:cubicBezTo>
                    <a:pt x="10573" y="4489"/>
                    <a:pt x="10573" y="4465"/>
                    <a:pt x="10585" y="4442"/>
                  </a:cubicBezTo>
                  <a:lnTo>
                    <a:pt x="10585" y="4370"/>
                  </a:lnTo>
                  <a:lnTo>
                    <a:pt x="10585" y="4287"/>
                  </a:lnTo>
                  <a:lnTo>
                    <a:pt x="10585" y="4275"/>
                  </a:lnTo>
                  <a:lnTo>
                    <a:pt x="10585" y="3144"/>
                  </a:lnTo>
                  <a:cubicBezTo>
                    <a:pt x="10621" y="2322"/>
                    <a:pt x="10097" y="1513"/>
                    <a:pt x="9025" y="894"/>
                  </a:cubicBezTo>
                  <a:cubicBezTo>
                    <a:pt x="7990" y="298"/>
                    <a:pt x="6635" y="1"/>
                    <a:pt x="5281" y="1"/>
                  </a:cubicBezTo>
                  <a:close/>
                </a:path>
              </a:pathLst>
            </a:custGeom>
            <a:solidFill>
              <a:srgbClr val="616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2020;p30">
              <a:extLst>
                <a:ext uri="{FF2B5EF4-FFF2-40B4-BE49-F238E27FC236}">
                  <a16:creationId xmlns:a16="http://schemas.microsoft.com/office/drawing/2014/main" id="{F0D5D1C7-9381-B74F-C666-08F5533FA9B3}"/>
                </a:ext>
              </a:extLst>
            </p:cNvPr>
            <p:cNvSpPr/>
            <p:nvPr/>
          </p:nvSpPr>
          <p:spPr>
            <a:xfrm>
              <a:off x="4936843" y="3074202"/>
              <a:ext cx="313257" cy="180738"/>
            </a:xfrm>
            <a:custGeom>
              <a:avLst/>
              <a:gdLst/>
              <a:ahLst/>
              <a:cxnLst/>
              <a:rect l="l" t="t" r="r" b="b"/>
              <a:pathLst>
                <a:path w="10609" h="6121" extrusionOk="0">
                  <a:moveTo>
                    <a:pt x="5281" y="1"/>
                  </a:moveTo>
                  <a:cubicBezTo>
                    <a:pt x="3927" y="1"/>
                    <a:pt x="2572" y="298"/>
                    <a:pt x="1536" y="894"/>
                  </a:cubicBezTo>
                  <a:cubicBezTo>
                    <a:pt x="512" y="1489"/>
                    <a:pt x="1" y="2275"/>
                    <a:pt x="1" y="3049"/>
                  </a:cubicBezTo>
                  <a:lnTo>
                    <a:pt x="1" y="3120"/>
                  </a:lnTo>
                  <a:cubicBezTo>
                    <a:pt x="36" y="3168"/>
                    <a:pt x="36" y="3203"/>
                    <a:pt x="36" y="3215"/>
                  </a:cubicBezTo>
                  <a:cubicBezTo>
                    <a:pt x="36" y="3239"/>
                    <a:pt x="36" y="3263"/>
                    <a:pt x="48" y="3287"/>
                  </a:cubicBezTo>
                  <a:cubicBezTo>
                    <a:pt x="48" y="3322"/>
                    <a:pt x="48" y="3334"/>
                    <a:pt x="60" y="3358"/>
                  </a:cubicBezTo>
                  <a:cubicBezTo>
                    <a:pt x="60" y="3394"/>
                    <a:pt x="72" y="3406"/>
                    <a:pt x="72" y="3441"/>
                  </a:cubicBezTo>
                  <a:cubicBezTo>
                    <a:pt x="72" y="3465"/>
                    <a:pt x="96" y="3477"/>
                    <a:pt x="96" y="3513"/>
                  </a:cubicBezTo>
                  <a:cubicBezTo>
                    <a:pt x="96" y="3537"/>
                    <a:pt x="108" y="3561"/>
                    <a:pt x="108" y="3584"/>
                  </a:cubicBezTo>
                  <a:cubicBezTo>
                    <a:pt x="108" y="3620"/>
                    <a:pt x="120" y="3632"/>
                    <a:pt x="120" y="3656"/>
                  </a:cubicBezTo>
                  <a:cubicBezTo>
                    <a:pt x="131" y="3691"/>
                    <a:pt x="131" y="3703"/>
                    <a:pt x="155" y="3739"/>
                  </a:cubicBezTo>
                  <a:cubicBezTo>
                    <a:pt x="167" y="3763"/>
                    <a:pt x="167" y="3775"/>
                    <a:pt x="179" y="3811"/>
                  </a:cubicBezTo>
                  <a:cubicBezTo>
                    <a:pt x="191" y="3834"/>
                    <a:pt x="215" y="3858"/>
                    <a:pt x="215" y="3882"/>
                  </a:cubicBezTo>
                  <a:cubicBezTo>
                    <a:pt x="227" y="3918"/>
                    <a:pt x="227" y="3930"/>
                    <a:pt x="239" y="3953"/>
                  </a:cubicBezTo>
                  <a:cubicBezTo>
                    <a:pt x="251" y="3989"/>
                    <a:pt x="274" y="4001"/>
                    <a:pt x="286" y="4037"/>
                  </a:cubicBezTo>
                  <a:cubicBezTo>
                    <a:pt x="298" y="4061"/>
                    <a:pt x="310" y="4072"/>
                    <a:pt x="334" y="4108"/>
                  </a:cubicBezTo>
                  <a:cubicBezTo>
                    <a:pt x="346" y="4132"/>
                    <a:pt x="358" y="4156"/>
                    <a:pt x="370" y="4180"/>
                  </a:cubicBezTo>
                  <a:cubicBezTo>
                    <a:pt x="393" y="4192"/>
                    <a:pt x="405" y="4227"/>
                    <a:pt x="417" y="4239"/>
                  </a:cubicBezTo>
                  <a:cubicBezTo>
                    <a:pt x="429" y="4275"/>
                    <a:pt x="453" y="4287"/>
                    <a:pt x="477" y="4311"/>
                  </a:cubicBezTo>
                  <a:cubicBezTo>
                    <a:pt x="489" y="4334"/>
                    <a:pt x="512" y="4358"/>
                    <a:pt x="524" y="4370"/>
                  </a:cubicBezTo>
                  <a:cubicBezTo>
                    <a:pt x="536" y="4406"/>
                    <a:pt x="572" y="4418"/>
                    <a:pt x="584" y="4453"/>
                  </a:cubicBezTo>
                  <a:cubicBezTo>
                    <a:pt x="596" y="4465"/>
                    <a:pt x="608" y="4489"/>
                    <a:pt x="643" y="4513"/>
                  </a:cubicBezTo>
                  <a:cubicBezTo>
                    <a:pt x="655" y="4537"/>
                    <a:pt x="691" y="4549"/>
                    <a:pt x="715" y="4584"/>
                  </a:cubicBezTo>
                  <a:lnTo>
                    <a:pt x="774" y="4644"/>
                  </a:lnTo>
                  <a:lnTo>
                    <a:pt x="846" y="4715"/>
                  </a:lnTo>
                  <a:lnTo>
                    <a:pt x="905" y="4775"/>
                  </a:lnTo>
                  <a:cubicBezTo>
                    <a:pt x="941" y="4811"/>
                    <a:pt x="965" y="4823"/>
                    <a:pt x="1001" y="4846"/>
                  </a:cubicBezTo>
                  <a:cubicBezTo>
                    <a:pt x="1013" y="4858"/>
                    <a:pt x="1048" y="4882"/>
                    <a:pt x="1060" y="4906"/>
                  </a:cubicBezTo>
                  <a:cubicBezTo>
                    <a:pt x="1084" y="4942"/>
                    <a:pt x="1120" y="4954"/>
                    <a:pt x="1144" y="4977"/>
                  </a:cubicBezTo>
                  <a:cubicBezTo>
                    <a:pt x="1179" y="5001"/>
                    <a:pt x="1191" y="5013"/>
                    <a:pt x="1227" y="5025"/>
                  </a:cubicBezTo>
                  <a:cubicBezTo>
                    <a:pt x="1263" y="5061"/>
                    <a:pt x="1298" y="5085"/>
                    <a:pt x="1346" y="5096"/>
                  </a:cubicBezTo>
                  <a:cubicBezTo>
                    <a:pt x="1358" y="5120"/>
                    <a:pt x="1370" y="5132"/>
                    <a:pt x="1405" y="5144"/>
                  </a:cubicBezTo>
                  <a:cubicBezTo>
                    <a:pt x="1453" y="5192"/>
                    <a:pt x="1513" y="5215"/>
                    <a:pt x="1596" y="5263"/>
                  </a:cubicBezTo>
                  <a:cubicBezTo>
                    <a:pt x="1655" y="5299"/>
                    <a:pt x="1715" y="5335"/>
                    <a:pt x="1786" y="5370"/>
                  </a:cubicBezTo>
                  <a:cubicBezTo>
                    <a:pt x="1798" y="5382"/>
                    <a:pt x="1834" y="5382"/>
                    <a:pt x="1846" y="5394"/>
                  </a:cubicBezTo>
                  <a:cubicBezTo>
                    <a:pt x="1894" y="5418"/>
                    <a:pt x="1929" y="5442"/>
                    <a:pt x="1977" y="5454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01"/>
                    <a:pt x="2132" y="5537"/>
                    <a:pt x="2167" y="5549"/>
                  </a:cubicBezTo>
                  <a:cubicBezTo>
                    <a:pt x="2203" y="5561"/>
                    <a:pt x="2227" y="5573"/>
                    <a:pt x="2263" y="5573"/>
                  </a:cubicBezTo>
                  <a:cubicBezTo>
                    <a:pt x="2287" y="5596"/>
                    <a:pt x="2334" y="5608"/>
                    <a:pt x="2370" y="5620"/>
                  </a:cubicBezTo>
                  <a:cubicBezTo>
                    <a:pt x="2453" y="5656"/>
                    <a:pt x="2548" y="5692"/>
                    <a:pt x="2644" y="5727"/>
                  </a:cubicBezTo>
                  <a:cubicBezTo>
                    <a:pt x="2668" y="5727"/>
                    <a:pt x="2679" y="5739"/>
                    <a:pt x="2691" y="5739"/>
                  </a:cubicBezTo>
                  <a:cubicBezTo>
                    <a:pt x="2787" y="5775"/>
                    <a:pt x="2858" y="5799"/>
                    <a:pt x="2941" y="5811"/>
                  </a:cubicBezTo>
                  <a:cubicBezTo>
                    <a:pt x="2977" y="5835"/>
                    <a:pt x="3001" y="5835"/>
                    <a:pt x="3037" y="5847"/>
                  </a:cubicBezTo>
                  <a:cubicBezTo>
                    <a:pt x="3096" y="5858"/>
                    <a:pt x="3144" y="5882"/>
                    <a:pt x="3203" y="5894"/>
                  </a:cubicBezTo>
                  <a:cubicBezTo>
                    <a:pt x="3227" y="5906"/>
                    <a:pt x="3263" y="5906"/>
                    <a:pt x="3299" y="5918"/>
                  </a:cubicBezTo>
                  <a:lnTo>
                    <a:pt x="3489" y="5966"/>
                  </a:lnTo>
                  <a:cubicBezTo>
                    <a:pt x="3513" y="5966"/>
                    <a:pt x="3537" y="5977"/>
                    <a:pt x="3572" y="5977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25"/>
                    <a:pt x="3822" y="6025"/>
                  </a:cubicBezTo>
                  <a:cubicBezTo>
                    <a:pt x="3906" y="6037"/>
                    <a:pt x="3977" y="6061"/>
                    <a:pt x="4049" y="6061"/>
                  </a:cubicBezTo>
                  <a:lnTo>
                    <a:pt x="4096" y="6061"/>
                  </a:lnTo>
                  <a:cubicBezTo>
                    <a:pt x="4180" y="6073"/>
                    <a:pt x="4263" y="6085"/>
                    <a:pt x="4346" y="6085"/>
                  </a:cubicBezTo>
                  <a:lnTo>
                    <a:pt x="4406" y="6085"/>
                  </a:lnTo>
                  <a:cubicBezTo>
                    <a:pt x="4465" y="6085"/>
                    <a:pt x="4537" y="6097"/>
                    <a:pt x="4596" y="6097"/>
                  </a:cubicBezTo>
                  <a:lnTo>
                    <a:pt x="4692" y="6097"/>
                  </a:lnTo>
                  <a:cubicBezTo>
                    <a:pt x="4751" y="6097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097"/>
                  </a:cubicBezTo>
                  <a:cubicBezTo>
                    <a:pt x="5942" y="6097"/>
                    <a:pt x="5989" y="6097"/>
                    <a:pt x="6013" y="6085"/>
                  </a:cubicBezTo>
                  <a:cubicBezTo>
                    <a:pt x="6073" y="6085"/>
                    <a:pt x="6132" y="6073"/>
                    <a:pt x="6180" y="6073"/>
                  </a:cubicBezTo>
                  <a:cubicBezTo>
                    <a:pt x="6204" y="6073"/>
                    <a:pt x="6251" y="6073"/>
                    <a:pt x="6287" y="6061"/>
                  </a:cubicBezTo>
                  <a:cubicBezTo>
                    <a:pt x="6370" y="6037"/>
                    <a:pt x="6466" y="6037"/>
                    <a:pt x="6549" y="6025"/>
                  </a:cubicBezTo>
                  <a:lnTo>
                    <a:pt x="6597" y="6025"/>
                  </a:lnTo>
                  <a:cubicBezTo>
                    <a:pt x="6704" y="6013"/>
                    <a:pt x="6787" y="6001"/>
                    <a:pt x="6894" y="5977"/>
                  </a:cubicBezTo>
                  <a:cubicBezTo>
                    <a:pt x="6918" y="5977"/>
                    <a:pt x="6966" y="5966"/>
                    <a:pt x="7001" y="5966"/>
                  </a:cubicBezTo>
                  <a:cubicBezTo>
                    <a:pt x="7037" y="5954"/>
                    <a:pt x="7085" y="5954"/>
                    <a:pt x="7132" y="5942"/>
                  </a:cubicBezTo>
                  <a:cubicBezTo>
                    <a:pt x="7180" y="5918"/>
                    <a:pt x="7204" y="5918"/>
                    <a:pt x="7240" y="5906"/>
                  </a:cubicBezTo>
                  <a:cubicBezTo>
                    <a:pt x="7275" y="5894"/>
                    <a:pt x="7323" y="5894"/>
                    <a:pt x="7370" y="5870"/>
                  </a:cubicBezTo>
                  <a:cubicBezTo>
                    <a:pt x="7394" y="5858"/>
                    <a:pt x="7442" y="5858"/>
                    <a:pt x="7478" y="5847"/>
                  </a:cubicBezTo>
                  <a:cubicBezTo>
                    <a:pt x="7513" y="5835"/>
                    <a:pt x="7561" y="5811"/>
                    <a:pt x="7609" y="5811"/>
                  </a:cubicBezTo>
                  <a:cubicBezTo>
                    <a:pt x="7632" y="5799"/>
                    <a:pt x="7680" y="5799"/>
                    <a:pt x="7716" y="5787"/>
                  </a:cubicBezTo>
                  <a:lnTo>
                    <a:pt x="7847" y="5739"/>
                  </a:lnTo>
                  <a:cubicBezTo>
                    <a:pt x="7871" y="5727"/>
                    <a:pt x="7906" y="5727"/>
                    <a:pt x="7930" y="5716"/>
                  </a:cubicBezTo>
                  <a:cubicBezTo>
                    <a:pt x="8013" y="5680"/>
                    <a:pt x="8085" y="5656"/>
                    <a:pt x="8156" y="5632"/>
                  </a:cubicBezTo>
                  <a:cubicBezTo>
                    <a:pt x="8168" y="5632"/>
                    <a:pt x="8192" y="5620"/>
                    <a:pt x="8204" y="5620"/>
                  </a:cubicBezTo>
                  <a:cubicBezTo>
                    <a:pt x="8287" y="5596"/>
                    <a:pt x="8383" y="5549"/>
                    <a:pt x="8466" y="5513"/>
                  </a:cubicBezTo>
                  <a:cubicBezTo>
                    <a:pt x="8502" y="5501"/>
                    <a:pt x="8513" y="5501"/>
                    <a:pt x="8525" y="5489"/>
                  </a:cubicBezTo>
                  <a:cubicBezTo>
                    <a:pt x="8585" y="5454"/>
                    <a:pt x="8668" y="5430"/>
                    <a:pt x="8728" y="5394"/>
                  </a:cubicBezTo>
                  <a:cubicBezTo>
                    <a:pt x="8752" y="5382"/>
                    <a:pt x="8764" y="5370"/>
                    <a:pt x="8799" y="5370"/>
                  </a:cubicBezTo>
                  <a:cubicBezTo>
                    <a:pt x="8883" y="5323"/>
                    <a:pt x="8966" y="5275"/>
                    <a:pt x="9037" y="5239"/>
                  </a:cubicBezTo>
                  <a:cubicBezTo>
                    <a:pt x="9097" y="5192"/>
                    <a:pt x="9156" y="5156"/>
                    <a:pt x="9228" y="5120"/>
                  </a:cubicBezTo>
                  <a:cubicBezTo>
                    <a:pt x="9240" y="5120"/>
                    <a:pt x="9240" y="5096"/>
                    <a:pt x="9264" y="5096"/>
                  </a:cubicBezTo>
                  <a:cubicBezTo>
                    <a:pt x="9275" y="5096"/>
                    <a:pt x="9275" y="5085"/>
                    <a:pt x="9287" y="5085"/>
                  </a:cubicBezTo>
                  <a:cubicBezTo>
                    <a:pt x="9335" y="5061"/>
                    <a:pt x="9359" y="5025"/>
                    <a:pt x="9406" y="5013"/>
                  </a:cubicBezTo>
                  <a:lnTo>
                    <a:pt x="9442" y="4977"/>
                  </a:lnTo>
                  <a:lnTo>
                    <a:pt x="9466" y="4954"/>
                  </a:lnTo>
                  <a:cubicBezTo>
                    <a:pt x="9502" y="4918"/>
                    <a:pt x="9526" y="4906"/>
                    <a:pt x="9573" y="4882"/>
                  </a:cubicBezTo>
                  <a:lnTo>
                    <a:pt x="9597" y="4846"/>
                  </a:lnTo>
                  <a:lnTo>
                    <a:pt x="9633" y="4823"/>
                  </a:lnTo>
                  <a:cubicBezTo>
                    <a:pt x="9656" y="4787"/>
                    <a:pt x="9692" y="4775"/>
                    <a:pt x="9716" y="4739"/>
                  </a:cubicBezTo>
                  <a:lnTo>
                    <a:pt x="9752" y="4715"/>
                  </a:lnTo>
                  <a:lnTo>
                    <a:pt x="9776" y="4680"/>
                  </a:lnTo>
                  <a:cubicBezTo>
                    <a:pt x="9811" y="4656"/>
                    <a:pt x="9835" y="4644"/>
                    <a:pt x="9859" y="4608"/>
                  </a:cubicBezTo>
                  <a:cubicBezTo>
                    <a:pt x="9871" y="4596"/>
                    <a:pt x="9883" y="4561"/>
                    <a:pt x="9918" y="4549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8"/>
                  </a:lnTo>
                  <a:cubicBezTo>
                    <a:pt x="10061" y="4382"/>
                    <a:pt x="10097" y="4370"/>
                    <a:pt x="10109" y="4346"/>
                  </a:cubicBezTo>
                  <a:cubicBezTo>
                    <a:pt x="10121" y="4323"/>
                    <a:pt x="10133" y="4311"/>
                    <a:pt x="10133" y="4299"/>
                  </a:cubicBezTo>
                  <a:cubicBezTo>
                    <a:pt x="10133" y="4299"/>
                    <a:pt x="10133" y="4287"/>
                    <a:pt x="10157" y="4287"/>
                  </a:cubicBezTo>
                  <a:cubicBezTo>
                    <a:pt x="10168" y="4251"/>
                    <a:pt x="10180" y="4239"/>
                    <a:pt x="10216" y="4203"/>
                  </a:cubicBezTo>
                  <a:cubicBezTo>
                    <a:pt x="10216" y="4203"/>
                    <a:pt x="10216" y="4192"/>
                    <a:pt x="10228" y="4192"/>
                  </a:cubicBezTo>
                  <a:cubicBezTo>
                    <a:pt x="10240" y="4180"/>
                    <a:pt x="10240" y="4168"/>
                    <a:pt x="10252" y="4144"/>
                  </a:cubicBezTo>
                  <a:cubicBezTo>
                    <a:pt x="10276" y="4120"/>
                    <a:pt x="10288" y="4108"/>
                    <a:pt x="10299" y="4072"/>
                  </a:cubicBezTo>
                  <a:cubicBezTo>
                    <a:pt x="10299" y="4061"/>
                    <a:pt x="10311" y="4061"/>
                    <a:pt x="10311" y="4049"/>
                  </a:cubicBezTo>
                  <a:cubicBezTo>
                    <a:pt x="10335" y="4025"/>
                    <a:pt x="10335" y="4013"/>
                    <a:pt x="10335" y="4001"/>
                  </a:cubicBezTo>
                  <a:cubicBezTo>
                    <a:pt x="10347" y="3965"/>
                    <a:pt x="10359" y="3953"/>
                    <a:pt x="10371" y="3930"/>
                  </a:cubicBezTo>
                  <a:cubicBezTo>
                    <a:pt x="10371" y="3906"/>
                    <a:pt x="10395" y="3906"/>
                    <a:pt x="10395" y="3894"/>
                  </a:cubicBezTo>
                  <a:cubicBezTo>
                    <a:pt x="10395" y="3882"/>
                    <a:pt x="10407" y="3870"/>
                    <a:pt x="10407" y="3846"/>
                  </a:cubicBezTo>
                  <a:cubicBezTo>
                    <a:pt x="10418" y="3822"/>
                    <a:pt x="10430" y="3811"/>
                    <a:pt x="10430" y="3775"/>
                  </a:cubicBezTo>
                  <a:cubicBezTo>
                    <a:pt x="10430" y="3763"/>
                    <a:pt x="10454" y="3751"/>
                    <a:pt x="10454" y="3751"/>
                  </a:cubicBezTo>
                  <a:cubicBezTo>
                    <a:pt x="10454" y="3727"/>
                    <a:pt x="10466" y="3715"/>
                    <a:pt x="10466" y="3715"/>
                  </a:cubicBezTo>
                  <a:cubicBezTo>
                    <a:pt x="10478" y="3691"/>
                    <a:pt x="10478" y="3668"/>
                    <a:pt x="10490" y="3644"/>
                  </a:cubicBezTo>
                  <a:cubicBezTo>
                    <a:pt x="10490" y="3632"/>
                    <a:pt x="10490" y="3608"/>
                    <a:pt x="10514" y="3608"/>
                  </a:cubicBezTo>
                  <a:cubicBezTo>
                    <a:pt x="10514" y="3596"/>
                    <a:pt x="10514" y="3596"/>
                    <a:pt x="10526" y="3584"/>
                  </a:cubicBezTo>
                  <a:cubicBezTo>
                    <a:pt x="10526" y="3549"/>
                    <a:pt x="10538" y="3537"/>
                    <a:pt x="10538" y="3513"/>
                  </a:cubicBezTo>
                  <a:cubicBezTo>
                    <a:pt x="10538" y="3489"/>
                    <a:pt x="10538" y="3477"/>
                    <a:pt x="10549" y="3465"/>
                  </a:cubicBezTo>
                  <a:lnTo>
                    <a:pt x="10549" y="3430"/>
                  </a:lnTo>
                  <a:cubicBezTo>
                    <a:pt x="10549" y="3406"/>
                    <a:pt x="10573" y="3394"/>
                    <a:pt x="10573" y="3358"/>
                  </a:cubicBezTo>
                  <a:lnTo>
                    <a:pt x="10573" y="3310"/>
                  </a:lnTo>
                  <a:lnTo>
                    <a:pt x="10573" y="3287"/>
                  </a:lnTo>
                  <a:cubicBezTo>
                    <a:pt x="10573" y="3251"/>
                    <a:pt x="10573" y="3239"/>
                    <a:pt x="10585" y="3215"/>
                  </a:cubicBezTo>
                  <a:lnTo>
                    <a:pt x="10585" y="3168"/>
                  </a:lnTo>
                  <a:lnTo>
                    <a:pt x="10585" y="3132"/>
                  </a:lnTo>
                  <a:cubicBezTo>
                    <a:pt x="10609" y="2322"/>
                    <a:pt x="10097" y="1501"/>
                    <a:pt x="9025" y="894"/>
                  </a:cubicBezTo>
                  <a:cubicBezTo>
                    <a:pt x="7990" y="298"/>
                    <a:pt x="6635" y="1"/>
                    <a:pt x="5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2021;p30">
              <a:extLst>
                <a:ext uri="{FF2B5EF4-FFF2-40B4-BE49-F238E27FC236}">
                  <a16:creationId xmlns:a16="http://schemas.microsoft.com/office/drawing/2014/main" id="{C39D1A33-5846-FF87-51F7-668C5ACEEA43}"/>
                </a:ext>
              </a:extLst>
            </p:cNvPr>
            <p:cNvSpPr/>
            <p:nvPr/>
          </p:nvSpPr>
          <p:spPr>
            <a:xfrm>
              <a:off x="4964982" y="3089231"/>
              <a:ext cx="260167" cy="149527"/>
            </a:xfrm>
            <a:custGeom>
              <a:avLst/>
              <a:gdLst/>
              <a:ahLst/>
              <a:cxnLst/>
              <a:rect l="l" t="t" r="r" b="b"/>
              <a:pathLst>
                <a:path w="8811" h="5064" extrusionOk="0">
                  <a:moveTo>
                    <a:pt x="4407" y="1"/>
                  </a:moveTo>
                  <a:cubicBezTo>
                    <a:pt x="3289" y="1"/>
                    <a:pt x="2173" y="248"/>
                    <a:pt x="1322" y="742"/>
                  </a:cubicBezTo>
                  <a:cubicBezTo>
                    <a:pt x="476" y="1230"/>
                    <a:pt x="60" y="1873"/>
                    <a:pt x="60" y="2528"/>
                  </a:cubicBezTo>
                  <a:lnTo>
                    <a:pt x="60" y="2587"/>
                  </a:lnTo>
                  <a:cubicBezTo>
                    <a:pt x="0" y="2647"/>
                    <a:pt x="0" y="2659"/>
                    <a:pt x="0" y="2694"/>
                  </a:cubicBezTo>
                  <a:cubicBezTo>
                    <a:pt x="0" y="2706"/>
                    <a:pt x="0" y="2730"/>
                    <a:pt x="12" y="2754"/>
                  </a:cubicBezTo>
                  <a:cubicBezTo>
                    <a:pt x="12" y="2766"/>
                    <a:pt x="12" y="2790"/>
                    <a:pt x="36" y="2813"/>
                  </a:cubicBezTo>
                  <a:cubicBezTo>
                    <a:pt x="36" y="2825"/>
                    <a:pt x="48" y="2849"/>
                    <a:pt x="48" y="2861"/>
                  </a:cubicBezTo>
                  <a:cubicBezTo>
                    <a:pt x="48" y="2885"/>
                    <a:pt x="60" y="2909"/>
                    <a:pt x="60" y="2921"/>
                  </a:cubicBezTo>
                  <a:cubicBezTo>
                    <a:pt x="60" y="2944"/>
                    <a:pt x="71" y="2968"/>
                    <a:pt x="71" y="2980"/>
                  </a:cubicBezTo>
                  <a:cubicBezTo>
                    <a:pt x="71" y="3004"/>
                    <a:pt x="95" y="3028"/>
                    <a:pt x="95" y="3040"/>
                  </a:cubicBezTo>
                  <a:cubicBezTo>
                    <a:pt x="95" y="3063"/>
                    <a:pt x="107" y="3087"/>
                    <a:pt x="119" y="3099"/>
                  </a:cubicBezTo>
                  <a:cubicBezTo>
                    <a:pt x="119" y="3123"/>
                    <a:pt x="131" y="3147"/>
                    <a:pt x="131" y="3159"/>
                  </a:cubicBezTo>
                  <a:cubicBezTo>
                    <a:pt x="155" y="3182"/>
                    <a:pt x="155" y="3206"/>
                    <a:pt x="167" y="3218"/>
                  </a:cubicBezTo>
                  <a:cubicBezTo>
                    <a:pt x="179" y="3242"/>
                    <a:pt x="179" y="3266"/>
                    <a:pt x="191" y="3278"/>
                  </a:cubicBezTo>
                  <a:cubicBezTo>
                    <a:pt x="214" y="3302"/>
                    <a:pt x="226" y="3325"/>
                    <a:pt x="226" y="3337"/>
                  </a:cubicBezTo>
                  <a:cubicBezTo>
                    <a:pt x="238" y="3361"/>
                    <a:pt x="238" y="3385"/>
                    <a:pt x="250" y="3397"/>
                  </a:cubicBezTo>
                  <a:cubicBezTo>
                    <a:pt x="274" y="3421"/>
                    <a:pt x="286" y="3444"/>
                    <a:pt x="298" y="3456"/>
                  </a:cubicBezTo>
                  <a:cubicBezTo>
                    <a:pt x="310" y="3480"/>
                    <a:pt x="333" y="3492"/>
                    <a:pt x="333" y="3516"/>
                  </a:cubicBezTo>
                  <a:cubicBezTo>
                    <a:pt x="345" y="3540"/>
                    <a:pt x="357" y="3563"/>
                    <a:pt x="369" y="3575"/>
                  </a:cubicBezTo>
                  <a:cubicBezTo>
                    <a:pt x="393" y="3599"/>
                    <a:pt x="405" y="3611"/>
                    <a:pt x="417" y="3635"/>
                  </a:cubicBezTo>
                  <a:cubicBezTo>
                    <a:pt x="429" y="3659"/>
                    <a:pt x="452" y="3683"/>
                    <a:pt x="464" y="3694"/>
                  </a:cubicBezTo>
                  <a:cubicBezTo>
                    <a:pt x="476" y="3718"/>
                    <a:pt x="488" y="3730"/>
                    <a:pt x="512" y="3754"/>
                  </a:cubicBezTo>
                  <a:lnTo>
                    <a:pt x="572" y="3814"/>
                  </a:lnTo>
                  <a:lnTo>
                    <a:pt x="607" y="3861"/>
                  </a:lnTo>
                  <a:lnTo>
                    <a:pt x="667" y="3921"/>
                  </a:lnTo>
                  <a:lnTo>
                    <a:pt x="714" y="3968"/>
                  </a:lnTo>
                  <a:cubicBezTo>
                    <a:pt x="750" y="3980"/>
                    <a:pt x="762" y="4016"/>
                    <a:pt x="786" y="4028"/>
                  </a:cubicBezTo>
                  <a:cubicBezTo>
                    <a:pt x="810" y="4040"/>
                    <a:pt x="822" y="4052"/>
                    <a:pt x="845" y="4075"/>
                  </a:cubicBezTo>
                  <a:cubicBezTo>
                    <a:pt x="881" y="4087"/>
                    <a:pt x="905" y="4111"/>
                    <a:pt x="929" y="4135"/>
                  </a:cubicBezTo>
                  <a:cubicBezTo>
                    <a:pt x="941" y="4147"/>
                    <a:pt x="953" y="4159"/>
                    <a:pt x="988" y="4171"/>
                  </a:cubicBezTo>
                  <a:cubicBezTo>
                    <a:pt x="1012" y="4206"/>
                    <a:pt x="1048" y="4218"/>
                    <a:pt x="1083" y="4230"/>
                  </a:cubicBezTo>
                  <a:cubicBezTo>
                    <a:pt x="1107" y="4254"/>
                    <a:pt x="1119" y="4254"/>
                    <a:pt x="1131" y="4266"/>
                  </a:cubicBezTo>
                  <a:cubicBezTo>
                    <a:pt x="1179" y="4290"/>
                    <a:pt x="1238" y="4325"/>
                    <a:pt x="1286" y="4349"/>
                  </a:cubicBezTo>
                  <a:cubicBezTo>
                    <a:pt x="1322" y="4385"/>
                    <a:pt x="1381" y="4409"/>
                    <a:pt x="1441" y="4445"/>
                  </a:cubicBezTo>
                  <a:cubicBezTo>
                    <a:pt x="1464" y="4456"/>
                    <a:pt x="1476" y="4456"/>
                    <a:pt x="1500" y="4468"/>
                  </a:cubicBezTo>
                  <a:cubicBezTo>
                    <a:pt x="1536" y="4492"/>
                    <a:pt x="1584" y="4504"/>
                    <a:pt x="1607" y="4528"/>
                  </a:cubicBezTo>
                  <a:cubicBezTo>
                    <a:pt x="1619" y="4552"/>
                    <a:pt x="1655" y="4552"/>
                    <a:pt x="1667" y="4564"/>
                  </a:cubicBezTo>
                  <a:cubicBezTo>
                    <a:pt x="1703" y="4576"/>
                    <a:pt x="1738" y="4587"/>
                    <a:pt x="1774" y="4611"/>
                  </a:cubicBezTo>
                  <a:cubicBezTo>
                    <a:pt x="1798" y="4623"/>
                    <a:pt x="1822" y="4623"/>
                    <a:pt x="1845" y="4635"/>
                  </a:cubicBezTo>
                  <a:cubicBezTo>
                    <a:pt x="1881" y="4647"/>
                    <a:pt x="1905" y="4671"/>
                    <a:pt x="1941" y="4671"/>
                  </a:cubicBezTo>
                  <a:cubicBezTo>
                    <a:pt x="2012" y="4695"/>
                    <a:pt x="2084" y="4730"/>
                    <a:pt x="2179" y="4754"/>
                  </a:cubicBezTo>
                  <a:cubicBezTo>
                    <a:pt x="2191" y="4754"/>
                    <a:pt x="2203" y="4766"/>
                    <a:pt x="2203" y="4766"/>
                  </a:cubicBezTo>
                  <a:cubicBezTo>
                    <a:pt x="2274" y="4802"/>
                    <a:pt x="2334" y="4814"/>
                    <a:pt x="2417" y="4826"/>
                  </a:cubicBezTo>
                  <a:cubicBezTo>
                    <a:pt x="2441" y="4826"/>
                    <a:pt x="2453" y="4849"/>
                    <a:pt x="2488" y="4849"/>
                  </a:cubicBezTo>
                  <a:cubicBezTo>
                    <a:pt x="2536" y="4861"/>
                    <a:pt x="2572" y="4873"/>
                    <a:pt x="2619" y="4873"/>
                  </a:cubicBezTo>
                  <a:cubicBezTo>
                    <a:pt x="2655" y="4873"/>
                    <a:pt x="2679" y="4885"/>
                    <a:pt x="2691" y="4885"/>
                  </a:cubicBezTo>
                  <a:cubicBezTo>
                    <a:pt x="2738" y="4909"/>
                    <a:pt x="2798" y="4921"/>
                    <a:pt x="2846" y="4921"/>
                  </a:cubicBezTo>
                  <a:cubicBezTo>
                    <a:pt x="2869" y="4921"/>
                    <a:pt x="2893" y="4933"/>
                    <a:pt x="2917" y="4933"/>
                  </a:cubicBezTo>
                  <a:cubicBezTo>
                    <a:pt x="2965" y="4945"/>
                    <a:pt x="3012" y="4945"/>
                    <a:pt x="3048" y="4968"/>
                  </a:cubicBezTo>
                  <a:cubicBezTo>
                    <a:pt x="3084" y="4968"/>
                    <a:pt x="3096" y="4980"/>
                    <a:pt x="3131" y="4980"/>
                  </a:cubicBezTo>
                  <a:cubicBezTo>
                    <a:pt x="3191" y="4992"/>
                    <a:pt x="3250" y="4992"/>
                    <a:pt x="3310" y="5004"/>
                  </a:cubicBezTo>
                  <a:lnTo>
                    <a:pt x="3334" y="5004"/>
                  </a:lnTo>
                  <a:cubicBezTo>
                    <a:pt x="3405" y="5028"/>
                    <a:pt x="3465" y="5028"/>
                    <a:pt x="3548" y="5040"/>
                  </a:cubicBezTo>
                  <a:lnTo>
                    <a:pt x="3584" y="5040"/>
                  </a:lnTo>
                  <a:cubicBezTo>
                    <a:pt x="3643" y="5040"/>
                    <a:pt x="3691" y="5052"/>
                    <a:pt x="3750" y="5052"/>
                  </a:cubicBezTo>
                  <a:lnTo>
                    <a:pt x="3822" y="5052"/>
                  </a:lnTo>
                  <a:cubicBezTo>
                    <a:pt x="3870" y="5052"/>
                    <a:pt x="3917" y="5052"/>
                    <a:pt x="3965" y="5064"/>
                  </a:cubicBezTo>
                  <a:lnTo>
                    <a:pt x="4929" y="5064"/>
                  </a:lnTo>
                  <a:cubicBezTo>
                    <a:pt x="4977" y="5064"/>
                    <a:pt x="5013" y="5064"/>
                    <a:pt x="5060" y="5052"/>
                  </a:cubicBezTo>
                  <a:cubicBezTo>
                    <a:pt x="5096" y="5052"/>
                    <a:pt x="5120" y="5052"/>
                    <a:pt x="5155" y="5040"/>
                  </a:cubicBezTo>
                  <a:cubicBezTo>
                    <a:pt x="5227" y="5028"/>
                    <a:pt x="5298" y="5028"/>
                    <a:pt x="5370" y="5004"/>
                  </a:cubicBezTo>
                  <a:lnTo>
                    <a:pt x="5405" y="5004"/>
                  </a:lnTo>
                  <a:cubicBezTo>
                    <a:pt x="5489" y="4992"/>
                    <a:pt x="5572" y="4980"/>
                    <a:pt x="5655" y="4968"/>
                  </a:cubicBezTo>
                  <a:cubicBezTo>
                    <a:pt x="5691" y="4968"/>
                    <a:pt x="5715" y="4945"/>
                    <a:pt x="5751" y="4945"/>
                  </a:cubicBezTo>
                  <a:cubicBezTo>
                    <a:pt x="5786" y="4945"/>
                    <a:pt x="5822" y="4933"/>
                    <a:pt x="5870" y="4921"/>
                  </a:cubicBezTo>
                  <a:cubicBezTo>
                    <a:pt x="5894" y="4921"/>
                    <a:pt x="5929" y="4909"/>
                    <a:pt x="5953" y="4909"/>
                  </a:cubicBezTo>
                  <a:cubicBezTo>
                    <a:pt x="6001" y="4885"/>
                    <a:pt x="6025" y="4885"/>
                    <a:pt x="6072" y="4873"/>
                  </a:cubicBezTo>
                  <a:cubicBezTo>
                    <a:pt x="6108" y="4873"/>
                    <a:pt x="6132" y="4861"/>
                    <a:pt x="6167" y="4849"/>
                  </a:cubicBezTo>
                  <a:cubicBezTo>
                    <a:pt x="6191" y="4826"/>
                    <a:pt x="6239" y="4826"/>
                    <a:pt x="6263" y="4814"/>
                  </a:cubicBezTo>
                  <a:cubicBezTo>
                    <a:pt x="6298" y="4802"/>
                    <a:pt x="6322" y="4802"/>
                    <a:pt x="6358" y="4790"/>
                  </a:cubicBezTo>
                  <a:cubicBezTo>
                    <a:pt x="6382" y="4766"/>
                    <a:pt x="6429" y="4766"/>
                    <a:pt x="6465" y="4754"/>
                  </a:cubicBezTo>
                  <a:cubicBezTo>
                    <a:pt x="6489" y="4742"/>
                    <a:pt x="6525" y="4742"/>
                    <a:pt x="6537" y="4730"/>
                  </a:cubicBezTo>
                  <a:cubicBezTo>
                    <a:pt x="6596" y="4706"/>
                    <a:pt x="6668" y="4683"/>
                    <a:pt x="6727" y="4671"/>
                  </a:cubicBezTo>
                  <a:cubicBezTo>
                    <a:pt x="6739" y="4671"/>
                    <a:pt x="6763" y="4647"/>
                    <a:pt x="6775" y="4647"/>
                  </a:cubicBezTo>
                  <a:lnTo>
                    <a:pt x="7001" y="4564"/>
                  </a:lnTo>
                  <a:cubicBezTo>
                    <a:pt x="7013" y="4552"/>
                    <a:pt x="7025" y="4552"/>
                    <a:pt x="7060" y="4528"/>
                  </a:cubicBezTo>
                  <a:cubicBezTo>
                    <a:pt x="7120" y="4504"/>
                    <a:pt x="7156" y="4492"/>
                    <a:pt x="7215" y="4456"/>
                  </a:cubicBezTo>
                  <a:cubicBezTo>
                    <a:pt x="7239" y="4445"/>
                    <a:pt x="7263" y="4445"/>
                    <a:pt x="7275" y="4433"/>
                  </a:cubicBezTo>
                  <a:cubicBezTo>
                    <a:pt x="7358" y="4397"/>
                    <a:pt x="7418" y="4349"/>
                    <a:pt x="7489" y="4325"/>
                  </a:cubicBezTo>
                  <a:cubicBezTo>
                    <a:pt x="7549" y="4290"/>
                    <a:pt x="7596" y="4266"/>
                    <a:pt x="7632" y="4230"/>
                  </a:cubicBezTo>
                  <a:cubicBezTo>
                    <a:pt x="7656" y="4230"/>
                    <a:pt x="7656" y="4218"/>
                    <a:pt x="7668" y="4218"/>
                  </a:cubicBezTo>
                  <a:lnTo>
                    <a:pt x="7680" y="4206"/>
                  </a:lnTo>
                  <a:cubicBezTo>
                    <a:pt x="7715" y="4195"/>
                    <a:pt x="7739" y="4159"/>
                    <a:pt x="7787" y="4147"/>
                  </a:cubicBezTo>
                  <a:cubicBezTo>
                    <a:pt x="7799" y="4147"/>
                    <a:pt x="7799" y="4135"/>
                    <a:pt x="7811" y="4135"/>
                  </a:cubicBezTo>
                  <a:cubicBezTo>
                    <a:pt x="7834" y="4135"/>
                    <a:pt x="7834" y="4111"/>
                    <a:pt x="7846" y="4111"/>
                  </a:cubicBezTo>
                  <a:cubicBezTo>
                    <a:pt x="7870" y="4099"/>
                    <a:pt x="7906" y="4075"/>
                    <a:pt x="7918" y="4052"/>
                  </a:cubicBezTo>
                  <a:cubicBezTo>
                    <a:pt x="7930" y="4052"/>
                    <a:pt x="7930" y="4040"/>
                    <a:pt x="7953" y="4040"/>
                  </a:cubicBezTo>
                  <a:lnTo>
                    <a:pt x="7977" y="4016"/>
                  </a:lnTo>
                  <a:cubicBezTo>
                    <a:pt x="8013" y="3992"/>
                    <a:pt x="8025" y="3968"/>
                    <a:pt x="8049" y="3956"/>
                  </a:cubicBezTo>
                  <a:lnTo>
                    <a:pt x="8084" y="3921"/>
                  </a:lnTo>
                  <a:lnTo>
                    <a:pt x="8108" y="3897"/>
                  </a:lnTo>
                  <a:lnTo>
                    <a:pt x="8168" y="3837"/>
                  </a:lnTo>
                  <a:lnTo>
                    <a:pt x="8215" y="3790"/>
                  </a:lnTo>
                  <a:lnTo>
                    <a:pt x="8275" y="3730"/>
                  </a:lnTo>
                  <a:cubicBezTo>
                    <a:pt x="8275" y="3730"/>
                    <a:pt x="8275" y="3718"/>
                    <a:pt x="8287" y="3718"/>
                  </a:cubicBezTo>
                  <a:cubicBezTo>
                    <a:pt x="8311" y="3694"/>
                    <a:pt x="8311" y="3683"/>
                    <a:pt x="8322" y="3671"/>
                  </a:cubicBezTo>
                  <a:cubicBezTo>
                    <a:pt x="8334" y="3659"/>
                    <a:pt x="8346" y="3623"/>
                    <a:pt x="8370" y="3611"/>
                  </a:cubicBezTo>
                  <a:cubicBezTo>
                    <a:pt x="8382" y="3599"/>
                    <a:pt x="8382" y="3575"/>
                    <a:pt x="8394" y="3563"/>
                  </a:cubicBezTo>
                  <a:lnTo>
                    <a:pt x="8406" y="3552"/>
                  </a:lnTo>
                  <a:cubicBezTo>
                    <a:pt x="8430" y="3540"/>
                    <a:pt x="8442" y="3504"/>
                    <a:pt x="8453" y="3492"/>
                  </a:cubicBezTo>
                  <a:cubicBezTo>
                    <a:pt x="8453" y="3492"/>
                    <a:pt x="8453" y="3480"/>
                    <a:pt x="8465" y="3480"/>
                  </a:cubicBezTo>
                  <a:cubicBezTo>
                    <a:pt x="8489" y="3456"/>
                    <a:pt x="8489" y="3444"/>
                    <a:pt x="8501" y="3433"/>
                  </a:cubicBezTo>
                  <a:cubicBezTo>
                    <a:pt x="8513" y="3421"/>
                    <a:pt x="8525" y="3385"/>
                    <a:pt x="8549" y="3373"/>
                  </a:cubicBezTo>
                  <a:cubicBezTo>
                    <a:pt x="8549" y="3361"/>
                    <a:pt x="8561" y="3361"/>
                    <a:pt x="8561" y="3337"/>
                  </a:cubicBezTo>
                  <a:cubicBezTo>
                    <a:pt x="8561" y="3325"/>
                    <a:pt x="8573" y="3325"/>
                    <a:pt x="8573" y="3313"/>
                  </a:cubicBezTo>
                  <a:cubicBezTo>
                    <a:pt x="8584" y="3302"/>
                    <a:pt x="8608" y="3266"/>
                    <a:pt x="8608" y="3254"/>
                  </a:cubicBezTo>
                  <a:cubicBezTo>
                    <a:pt x="8608" y="3242"/>
                    <a:pt x="8620" y="3242"/>
                    <a:pt x="8620" y="3218"/>
                  </a:cubicBezTo>
                  <a:cubicBezTo>
                    <a:pt x="8620" y="3206"/>
                    <a:pt x="8632" y="3206"/>
                    <a:pt x="8632" y="3194"/>
                  </a:cubicBezTo>
                  <a:cubicBezTo>
                    <a:pt x="8644" y="3182"/>
                    <a:pt x="8644" y="3147"/>
                    <a:pt x="8668" y="3135"/>
                  </a:cubicBezTo>
                  <a:cubicBezTo>
                    <a:pt x="8668" y="3123"/>
                    <a:pt x="8668" y="3123"/>
                    <a:pt x="8680" y="3099"/>
                  </a:cubicBezTo>
                  <a:cubicBezTo>
                    <a:pt x="8680" y="3087"/>
                    <a:pt x="8680" y="3087"/>
                    <a:pt x="8692" y="3075"/>
                  </a:cubicBezTo>
                  <a:cubicBezTo>
                    <a:pt x="8703" y="3063"/>
                    <a:pt x="8703" y="3028"/>
                    <a:pt x="8727" y="3016"/>
                  </a:cubicBezTo>
                  <a:cubicBezTo>
                    <a:pt x="8727" y="3004"/>
                    <a:pt x="8727" y="3004"/>
                    <a:pt x="8739" y="2980"/>
                  </a:cubicBezTo>
                  <a:cubicBezTo>
                    <a:pt x="8739" y="2968"/>
                    <a:pt x="8739" y="2968"/>
                    <a:pt x="8751" y="2956"/>
                  </a:cubicBezTo>
                  <a:cubicBezTo>
                    <a:pt x="8751" y="2944"/>
                    <a:pt x="8763" y="2909"/>
                    <a:pt x="8763" y="2897"/>
                  </a:cubicBezTo>
                  <a:lnTo>
                    <a:pt x="8763" y="2861"/>
                  </a:lnTo>
                  <a:lnTo>
                    <a:pt x="8763" y="2837"/>
                  </a:lnTo>
                  <a:cubicBezTo>
                    <a:pt x="8763" y="2825"/>
                    <a:pt x="8787" y="2790"/>
                    <a:pt x="8787" y="2778"/>
                  </a:cubicBezTo>
                  <a:lnTo>
                    <a:pt x="8787" y="2742"/>
                  </a:lnTo>
                  <a:lnTo>
                    <a:pt x="8787" y="2718"/>
                  </a:lnTo>
                  <a:lnTo>
                    <a:pt x="8787" y="2659"/>
                  </a:lnTo>
                  <a:lnTo>
                    <a:pt x="8787" y="2611"/>
                  </a:lnTo>
                  <a:lnTo>
                    <a:pt x="8787" y="2599"/>
                  </a:lnTo>
                  <a:cubicBezTo>
                    <a:pt x="8811" y="1932"/>
                    <a:pt x="8382" y="1254"/>
                    <a:pt x="7501" y="742"/>
                  </a:cubicBezTo>
                  <a:cubicBezTo>
                    <a:pt x="6644" y="248"/>
                    <a:pt x="5525" y="1"/>
                    <a:pt x="4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2022;p30">
              <a:extLst>
                <a:ext uri="{FF2B5EF4-FFF2-40B4-BE49-F238E27FC236}">
                  <a16:creationId xmlns:a16="http://schemas.microsoft.com/office/drawing/2014/main" id="{18BD1972-1AE6-C79C-AC6C-5C51735B462F}"/>
                </a:ext>
              </a:extLst>
            </p:cNvPr>
            <p:cNvSpPr/>
            <p:nvPr/>
          </p:nvSpPr>
          <p:spPr>
            <a:xfrm>
              <a:off x="4938614" y="3169842"/>
              <a:ext cx="311486" cy="120590"/>
            </a:xfrm>
            <a:custGeom>
              <a:avLst/>
              <a:gdLst/>
              <a:ahLst/>
              <a:cxnLst/>
              <a:rect l="l" t="t" r="r" b="b"/>
              <a:pathLst>
                <a:path w="10549" h="4084" extrusionOk="0">
                  <a:moveTo>
                    <a:pt x="0" y="0"/>
                  </a:moveTo>
                  <a:lnTo>
                    <a:pt x="0" y="1048"/>
                  </a:lnTo>
                  <a:cubicBezTo>
                    <a:pt x="0" y="1834"/>
                    <a:pt x="524" y="2619"/>
                    <a:pt x="1560" y="3239"/>
                  </a:cubicBezTo>
                  <a:cubicBezTo>
                    <a:pt x="1619" y="3262"/>
                    <a:pt x="1679" y="3310"/>
                    <a:pt x="1750" y="3334"/>
                  </a:cubicBezTo>
                  <a:cubicBezTo>
                    <a:pt x="1774" y="3358"/>
                    <a:pt x="1798" y="3358"/>
                    <a:pt x="1810" y="3370"/>
                  </a:cubicBezTo>
                  <a:cubicBezTo>
                    <a:pt x="1857" y="3381"/>
                    <a:pt x="1905" y="3417"/>
                    <a:pt x="1953" y="3429"/>
                  </a:cubicBezTo>
                  <a:cubicBezTo>
                    <a:pt x="1976" y="3441"/>
                    <a:pt x="2012" y="3453"/>
                    <a:pt x="2024" y="3453"/>
                  </a:cubicBezTo>
                  <a:cubicBezTo>
                    <a:pt x="2072" y="3477"/>
                    <a:pt x="2096" y="3489"/>
                    <a:pt x="2143" y="3512"/>
                  </a:cubicBezTo>
                  <a:cubicBezTo>
                    <a:pt x="2167" y="3536"/>
                    <a:pt x="2203" y="3548"/>
                    <a:pt x="2227" y="3548"/>
                  </a:cubicBezTo>
                  <a:cubicBezTo>
                    <a:pt x="2262" y="3560"/>
                    <a:pt x="2286" y="3572"/>
                    <a:pt x="2322" y="3572"/>
                  </a:cubicBezTo>
                  <a:cubicBezTo>
                    <a:pt x="2334" y="3572"/>
                    <a:pt x="2334" y="3572"/>
                    <a:pt x="2346" y="3596"/>
                  </a:cubicBezTo>
                  <a:cubicBezTo>
                    <a:pt x="2441" y="3620"/>
                    <a:pt x="2524" y="3667"/>
                    <a:pt x="2631" y="3691"/>
                  </a:cubicBezTo>
                  <a:cubicBezTo>
                    <a:pt x="2643" y="3691"/>
                    <a:pt x="2667" y="3715"/>
                    <a:pt x="2679" y="3715"/>
                  </a:cubicBezTo>
                  <a:cubicBezTo>
                    <a:pt x="2762" y="3739"/>
                    <a:pt x="2846" y="3774"/>
                    <a:pt x="2929" y="3786"/>
                  </a:cubicBezTo>
                  <a:cubicBezTo>
                    <a:pt x="2941" y="3786"/>
                    <a:pt x="2965" y="3798"/>
                    <a:pt x="2977" y="3798"/>
                  </a:cubicBezTo>
                  <a:cubicBezTo>
                    <a:pt x="2989" y="3798"/>
                    <a:pt x="3000" y="3810"/>
                    <a:pt x="3024" y="3810"/>
                  </a:cubicBezTo>
                  <a:cubicBezTo>
                    <a:pt x="3084" y="3834"/>
                    <a:pt x="3119" y="3846"/>
                    <a:pt x="3179" y="3858"/>
                  </a:cubicBezTo>
                  <a:cubicBezTo>
                    <a:pt x="3215" y="3870"/>
                    <a:pt x="3239" y="3870"/>
                    <a:pt x="3286" y="3893"/>
                  </a:cubicBezTo>
                  <a:lnTo>
                    <a:pt x="3465" y="3929"/>
                  </a:lnTo>
                  <a:cubicBezTo>
                    <a:pt x="3477" y="3929"/>
                    <a:pt x="3512" y="3953"/>
                    <a:pt x="3524" y="3953"/>
                  </a:cubicBezTo>
                  <a:lnTo>
                    <a:pt x="3536" y="3953"/>
                  </a:lnTo>
                  <a:cubicBezTo>
                    <a:pt x="3596" y="3965"/>
                    <a:pt x="3643" y="3965"/>
                    <a:pt x="3703" y="3977"/>
                  </a:cubicBezTo>
                  <a:cubicBezTo>
                    <a:pt x="3739" y="3977"/>
                    <a:pt x="3762" y="3989"/>
                    <a:pt x="3798" y="3989"/>
                  </a:cubicBezTo>
                  <a:cubicBezTo>
                    <a:pt x="3870" y="4012"/>
                    <a:pt x="3941" y="4024"/>
                    <a:pt x="4012" y="4024"/>
                  </a:cubicBezTo>
                  <a:lnTo>
                    <a:pt x="4048" y="4024"/>
                  </a:lnTo>
                  <a:cubicBezTo>
                    <a:pt x="4132" y="4036"/>
                    <a:pt x="4215" y="4048"/>
                    <a:pt x="4298" y="4048"/>
                  </a:cubicBezTo>
                  <a:lnTo>
                    <a:pt x="4358" y="4048"/>
                  </a:lnTo>
                  <a:cubicBezTo>
                    <a:pt x="4417" y="4048"/>
                    <a:pt x="4489" y="4072"/>
                    <a:pt x="4548" y="4072"/>
                  </a:cubicBezTo>
                  <a:lnTo>
                    <a:pt x="4643" y="4072"/>
                  </a:lnTo>
                  <a:cubicBezTo>
                    <a:pt x="4703" y="4072"/>
                    <a:pt x="4751" y="4084"/>
                    <a:pt x="4810" y="4084"/>
                  </a:cubicBezTo>
                  <a:lnTo>
                    <a:pt x="5679" y="4084"/>
                  </a:lnTo>
                  <a:cubicBezTo>
                    <a:pt x="5739" y="4084"/>
                    <a:pt x="5798" y="4084"/>
                    <a:pt x="5858" y="4072"/>
                  </a:cubicBezTo>
                  <a:lnTo>
                    <a:pt x="5965" y="4072"/>
                  </a:lnTo>
                  <a:cubicBezTo>
                    <a:pt x="6025" y="4072"/>
                    <a:pt x="6084" y="4048"/>
                    <a:pt x="6132" y="4048"/>
                  </a:cubicBezTo>
                  <a:lnTo>
                    <a:pt x="6239" y="4048"/>
                  </a:lnTo>
                  <a:cubicBezTo>
                    <a:pt x="6322" y="4036"/>
                    <a:pt x="6418" y="4036"/>
                    <a:pt x="6501" y="4024"/>
                  </a:cubicBezTo>
                  <a:lnTo>
                    <a:pt x="6548" y="4024"/>
                  </a:lnTo>
                  <a:cubicBezTo>
                    <a:pt x="6656" y="4012"/>
                    <a:pt x="6739" y="3989"/>
                    <a:pt x="6846" y="3977"/>
                  </a:cubicBezTo>
                  <a:lnTo>
                    <a:pt x="6870" y="3977"/>
                  </a:lnTo>
                  <a:cubicBezTo>
                    <a:pt x="6906" y="3977"/>
                    <a:pt x="6929" y="3965"/>
                    <a:pt x="6953" y="3965"/>
                  </a:cubicBezTo>
                  <a:cubicBezTo>
                    <a:pt x="6989" y="3953"/>
                    <a:pt x="7037" y="3953"/>
                    <a:pt x="7084" y="3929"/>
                  </a:cubicBezTo>
                  <a:cubicBezTo>
                    <a:pt x="7132" y="3917"/>
                    <a:pt x="7156" y="3917"/>
                    <a:pt x="7203" y="3905"/>
                  </a:cubicBezTo>
                  <a:cubicBezTo>
                    <a:pt x="7251" y="3893"/>
                    <a:pt x="7287" y="3893"/>
                    <a:pt x="7334" y="3870"/>
                  </a:cubicBezTo>
                  <a:cubicBezTo>
                    <a:pt x="7382" y="3858"/>
                    <a:pt x="7406" y="3858"/>
                    <a:pt x="7441" y="3846"/>
                  </a:cubicBezTo>
                  <a:cubicBezTo>
                    <a:pt x="7489" y="3834"/>
                    <a:pt x="7525" y="3810"/>
                    <a:pt x="7572" y="3810"/>
                  </a:cubicBezTo>
                  <a:cubicBezTo>
                    <a:pt x="7608" y="3798"/>
                    <a:pt x="7644" y="3798"/>
                    <a:pt x="7680" y="3786"/>
                  </a:cubicBezTo>
                  <a:lnTo>
                    <a:pt x="7811" y="3739"/>
                  </a:lnTo>
                  <a:cubicBezTo>
                    <a:pt x="7822" y="3739"/>
                    <a:pt x="7858" y="3727"/>
                    <a:pt x="7870" y="3727"/>
                  </a:cubicBezTo>
                  <a:cubicBezTo>
                    <a:pt x="7882" y="3727"/>
                    <a:pt x="7906" y="3715"/>
                    <a:pt x="7918" y="3715"/>
                  </a:cubicBezTo>
                  <a:cubicBezTo>
                    <a:pt x="7989" y="3679"/>
                    <a:pt x="8061" y="3655"/>
                    <a:pt x="8144" y="3631"/>
                  </a:cubicBezTo>
                  <a:cubicBezTo>
                    <a:pt x="8156" y="3631"/>
                    <a:pt x="8168" y="3620"/>
                    <a:pt x="8180" y="3620"/>
                  </a:cubicBezTo>
                  <a:cubicBezTo>
                    <a:pt x="8275" y="3596"/>
                    <a:pt x="8358" y="3548"/>
                    <a:pt x="8453" y="3512"/>
                  </a:cubicBezTo>
                  <a:cubicBezTo>
                    <a:pt x="8477" y="3500"/>
                    <a:pt x="8501" y="3500"/>
                    <a:pt x="8525" y="3489"/>
                  </a:cubicBezTo>
                  <a:cubicBezTo>
                    <a:pt x="8584" y="3453"/>
                    <a:pt x="8656" y="3429"/>
                    <a:pt x="8715" y="3393"/>
                  </a:cubicBezTo>
                  <a:cubicBezTo>
                    <a:pt x="8751" y="3381"/>
                    <a:pt x="8763" y="3370"/>
                    <a:pt x="8799" y="3370"/>
                  </a:cubicBezTo>
                  <a:cubicBezTo>
                    <a:pt x="8882" y="3322"/>
                    <a:pt x="8954" y="3274"/>
                    <a:pt x="9037" y="3239"/>
                  </a:cubicBezTo>
                  <a:cubicBezTo>
                    <a:pt x="9049" y="3215"/>
                    <a:pt x="9073" y="3203"/>
                    <a:pt x="9096" y="3191"/>
                  </a:cubicBezTo>
                  <a:cubicBezTo>
                    <a:pt x="9108" y="3179"/>
                    <a:pt x="9132" y="3155"/>
                    <a:pt x="9156" y="3155"/>
                  </a:cubicBezTo>
                  <a:cubicBezTo>
                    <a:pt x="9180" y="3143"/>
                    <a:pt x="9215" y="3119"/>
                    <a:pt x="9239" y="3096"/>
                  </a:cubicBezTo>
                  <a:cubicBezTo>
                    <a:pt x="9275" y="3084"/>
                    <a:pt x="9299" y="3060"/>
                    <a:pt x="9335" y="3036"/>
                  </a:cubicBezTo>
                  <a:cubicBezTo>
                    <a:pt x="9358" y="3024"/>
                    <a:pt x="9394" y="3000"/>
                    <a:pt x="9418" y="2977"/>
                  </a:cubicBezTo>
                  <a:cubicBezTo>
                    <a:pt x="9454" y="2965"/>
                    <a:pt x="9477" y="2941"/>
                    <a:pt x="9489" y="2917"/>
                  </a:cubicBezTo>
                  <a:cubicBezTo>
                    <a:pt x="9525" y="2905"/>
                    <a:pt x="9549" y="2881"/>
                    <a:pt x="9585" y="2858"/>
                  </a:cubicBezTo>
                  <a:cubicBezTo>
                    <a:pt x="9608" y="2846"/>
                    <a:pt x="9632" y="2822"/>
                    <a:pt x="9656" y="2798"/>
                  </a:cubicBezTo>
                  <a:cubicBezTo>
                    <a:pt x="9692" y="2786"/>
                    <a:pt x="9704" y="2762"/>
                    <a:pt x="9727" y="2738"/>
                  </a:cubicBezTo>
                  <a:lnTo>
                    <a:pt x="9763" y="2715"/>
                  </a:lnTo>
                  <a:cubicBezTo>
                    <a:pt x="9775" y="2703"/>
                    <a:pt x="9811" y="2679"/>
                    <a:pt x="9823" y="2655"/>
                  </a:cubicBezTo>
                  <a:lnTo>
                    <a:pt x="9835" y="2643"/>
                  </a:lnTo>
                  <a:cubicBezTo>
                    <a:pt x="9882" y="2596"/>
                    <a:pt x="9906" y="2560"/>
                    <a:pt x="9942" y="2524"/>
                  </a:cubicBezTo>
                  <a:lnTo>
                    <a:pt x="9966" y="2488"/>
                  </a:lnTo>
                  <a:cubicBezTo>
                    <a:pt x="10001" y="2465"/>
                    <a:pt x="10025" y="2417"/>
                    <a:pt x="10061" y="2381"/>
                  </a:cubicBezTo>
                  <a:lnTo>
                    <a:pt x="10073" y="2369"/>
                  </a:lnTo>
                  <a:cubicBezTo>
                    <a:pt x="10073" y="2369"/>
                    <a:pt x="10073" y="2357"/>
                    <a:pt x="10085" y="2357"/>
                  </a:cubicBezTo>
                  <a:cubicBezTo>
                    <a:pt x="10108" y="2346"/>
                    <a:pt x="10108" y="2322"/>
                    <a:pt x="10120" y="2322"/>
                  </a:cubicBezTo>
                  <a:cubicBezTo>
                    <a:pt x="10144" y="2298"/>
                    <a:pt x="10168" y="2250"/>
                    <a:pt x="10192" y="2227"/>
                  </a:cubicBezTo>
                  <a:cubicBezTo>
                    <a:pt x="10204" y="2203"/>
                    <a:pt x="10228" y="2179"/>
                    <a:pt x="10228" y="2167"/>
                  </a:cubicBezTo>
                  <a:cubicBezTo>
                    <a:pt x="10239" y="2131"/>
                    <a:pt x="10263" y="2107"/>
                    <a:pt x="10287" y="2072"/>
                  </a:cubicBezTo>
                  <a:cubicBezTo>
                    <a:pt x="10287" y="2060"/>
                    <a:pt x="10299" y="2060"/>
                    <a:pt x="10299" y="2048"/>
                  </a:cubicBezTo>
                  <a:cubicBezTo>
                    <a:pt x="10299" y="2024"/>
                    <a:pt x="10311" y="2012"/>
                    <a:pt x="10311" y="2012"/>
                  </a:cubicBezTo>
                  <a:cubicBezTo>
                    <a:pt x="10323" y="1988"/>
                    <a:pt x="10347" y="1953"/>
                    <a:pt x="10358" y="1941"/>
                  </a:cubicBezTo>
                  <a:cubicBezTo>
                    <a:pt x="10370" y="1929"/>
                    <a:pt x="10370" y="1893"/>
                    <a:pt x="10382" y="1869"/>
                  </a:cubicBezTo>
                  <a:cubicBezTo>
                    <a:pt x="10406" y="1834"/>
                    <a:pt x="10418" y="1810"/>
                    <a:pt x="10418" y="1786"/>
                  </a:cubicBezTo>
                  <a:cubicBezTo>
                    <a:pt x="10418" y="1774"/>
                    <a:pt x="10430" y="1762"/>
                    <a:pt x="10430" y="1750"/>
                  </a:cubicBezTo>
                  <a:cubicBezTo>
                    <a:pt x="10430" y="1726"/>
                    <a:pt x="10430" y="1726"/>
                    <a:pt x="10442" y="1715"/>
                  </a:cubicBezTo>
                  <a:cubicBezTo>
                    <a:pt x="10466" y="1691"/>
                    <a:pt x="10466" y="1667"/>
                    <a:pt x="10478" y="1643"/>
                  </a:cubicBezTo>
                  <a:cubicBezTo>
                    <a:pt x="10478" y="1607"/>
                    <a:pt x="10489" y="1595"/>
                    <a:pt x="10489" y="1572"/>
                  </a:cubicBezTo>
                  <a:cubicBezTo>
                    <a:pt x="10489" y="1536"/>
                    <a:pt x="10501" y="1524"/>
                    <a:pt x="10501" y="1488"/>
                  </a:cubicBezTo>
                  <a:cubicBezTo>
                    <a:pt x="10501" y="1476"/>
                    <a:pt x="10501" y="1465"/>
                    <a:pt x="10525" y="1453"/>
                  </a:cubicBezTo>
                  <a:lnTo>
                    <a:pt x="10525" y="1429"/>
                  </a:lnTo>
                  <a:cubicBezTo>
                    <a:pt x="10525" y="1405"/>
                    <a:pt x="10537" y="1369"/>
                    <a:pt x="10537" y="1357"/>
                  </a:cubicBezTo>
                  <a:cubicBezTo>
                    <a:pt x="10537" y="1334"/>
                    <a:pt x="10537" y="1310"/>
                    <a:pt x="10549" y="1286"/>
                  </a:cubicBezTo>
                  <a:lnTo>
                    <a:pt x="10549" y="1214"/>
                  </a:lnTo>
                  <a:lnTo>
                    <a:pt x="10549" y="1131"/>
                  </a:lnTo>
                  <a:lnTo>
                    <a:pt x="10549" y="1119"/>
                  </a:lnTo>
                  <a:lnTo>
                    <a:pt x="10549" y="0"/>
                  </a:lnTo>
                  <a:cubicBezTo>
                    <a:pt x="10549" y="36"/>
                    <a:pt x="10549" y="48"/>
                    <a:pt x="10537" y="83"/>
                  </a:cubicBezTo>
                  <a:lnTo>
                    <a:pt x="10537" y="107"/>
                  </a:lnTo>
                  <a:lnTo>
                    <a:pt x="10537" y="155"/>
                  </a:lnTo>
                  <a:cubicBezTo>
                    <a:pt x="10537" y="179"/>
                    <a:pt x="10525" y="202"/>
                    <a:pt x="10525" y="226"/>
                  </a:cubicBezTo>
                  <a:lnTo>
                    <a:pt x="10525" y="262"/>
                  </a:lnTo>
                  <a:cubicBezTo>
                    <a:pt x="10525" y="274"/>
                    <a:pt x="10525" y="286"/>
                    <a:pt x="10513" y="298"/>
                  </a:cubicBezTo>
                  <a:cubicBezTo>
                    <a:pt x="10513" y="333"/>
                    <a:pt x="10489" y="345"/>
                    <a:pt x="10489" y="381"/>
                  </a:cubicBezTo>
                  <a:cubicBezTo>
                    <a:pt x="10489" y="393"/>
                    <a:pt x="10489" y="393"/>
                    <a:pt x="10478" y="405"/>
                  </a:cubicBezTo>
                  <a:cubicBezTo>
                    <a:pt x="10478" y="417"/>
                    <a:pt x="10478" y="441"/>
                    <a:pt x="10466" y="441"/>
                  </a:cubicBezTo>
                  <a:cubicBezTo>
                    <a:pt x="10442" y="464"/>
                    <a:pt x="10442" y="476"/>
                    <a:pt x="10430" y="512"/>
                  </a:cubicBezTo>
                  <a:cubicBezTo>
                    <a:pt x="10430" y="524"/>
                    <a:pt x="10418" y="536"/>
                    <a:pt x="10418" y="536"/>
                  </a:cubicBezTo>
                  <a:cubicBezTo>
                    <a:pt x="10418" y="560"/>
                    <a:pt x="10406" y="572"/>
                    <a:pt x="10406" y="572"/>
                  </a:cubicBezTo>
                  <a:cubicBezTo>
                    <a:pt x="10382" y="595"/>
                    <a:pt x="10370" y="619"/>
                    <a:pt x="10370" y="643"/>
                  </a:cubicBezTo>
                  <a:cubicBezTo>
                    <a:pt x="10370" y="655"/>
                    <a:pt x="10358" y="679"/>
                    <a:pt x="10358" y="691"/>
                  </a:cubicBezTo>
                  <a:cubicBezTo>
                    <a:pt x="10358" y="703"/>
                    <a:pt x="10347" y="703"/>
                    <a:pt x="10347" y="714"/>
                  </a:cubicBezTo>
                  <a:cubicBezTo>
                    <a:pt x="10323" y="750"/>
                    <a:pt x="10311" y="762"/>
                    <a:pt x="10299" y="798"/>
                  </a:cubicBezTo>
                  <a:cubicBezTo>
                    <a:pt x="10299" y="810"/>
                    <a:pt x="10287" y="822"/>
                    <a:pt x="10287" y="833"/>
                  </a:cubicBezTo>
                  <a:cubicBezTo>
                    <a:pt x="10287" y="857"/>
                    <a:pt x="10263" y="857"/>
                    <a:pt x="10263" y="869"/>
                  </a:cubicBezTo>
                  <a:cubicBezTo>
                    <a:pt x="10251" y="893"/>
                    <a:pt x="10239" y="917"/>
                    <a:pt x="10228" y="941"/>
                  </a:cubicBezTo>
                  <a:cubicBezTo>
                    <a:pt x="10204" y="953"/>
                    <a:pt x="10204" y="976"/>
                    <a:pt x="10192" y="988"/>
                  </a:cubicBezTo>
                  <a:cubicBezTo>
                    <a:pt x="10192" y="988"/>
                    <a:pt x="10192" y="1000"/>
                    <a:pt x="10180" y="1000"/>
                  </a:cubicBezTo>
                  <a:cubicBezTo>
                    <a:pt x="10168" y="1036"/>
                    <a:pt x="10144" y="1048"/>
                    <a:pt x="10120" y="1072"/>
                  </a:cubicBezTo>
                  <a:cubicBezTo>
                    <a:pt x="10120" y="1072"/>
                    <a:pt x="10120" y="1095"/>
                    <a:pt x="10108" y="1095"/>
                  </a:cubicBezTo>
                  <a:cubicBezTo>
                    <a:pt x="10085" y="1107"/>
                    <a:pt x="10073" y="1119"/>
                    <a:pt x="10073" y="1131"/>
                  </a:cubicBezTo>
                  <a:cubicBezTo>
                    <a:pt x="10061" y="1167"/>
                    <a:pt x="10025" y="1179"/>
                    <a:pt x="10013" y="1214"/>
                  </a:cubicBezTo>
                  <a:lnTo>
                    <a:pt x="9966" y="1250"/>
                  </a:lnTo>
                  <a:lnTo>
                    <a:pt x="9954" y="1274"/>
                  </a:lnTo>
                  <a:cubicBezTo>
                    <a:pt x="9942" y="1298"/>
                    <a:pt x="9906" y="1310"/>
                    <a:pt x="9882" y="1345"/>
                  </a:cubicBezTo>
                  <a:cubicBezTo>
                    <a:pt x="9870" y="1357"/>
                    <a:pt x="9847" y="1393"/>
                    <a:pt x="9823" y="1405"/>
                  </a:cubicBezTo>
                  <a:lnTo>
                    <a:pt x="9751" y="1476"/>
                  </a:lnTo>
                  <a:lnTo>
                    <a:pt x="9716" y="1512"/>
                  </a:lnTo>
                  <a:lnTo>
                    <a:pt x="9692" y="1536"/>
                  </a:lnTo>
                  <a:cubicBezTo>
                    <a:pt x="9656" y="1572"/>
                    <a:pt x="9632" y="1584"/>
                    <a:pt x="9596" y="1607"/>
                  </a:cubicBezTo>
                  <a:lnTo>
                    <a:pt x="9573" y="1643"/>
                  </a:lnTo>
                  <a:lnTo>
                    <a:pt x="9537" y="1667"/>
                  </a:lnTo>
                  <a:cubicBezTo>
                    <a:pt x="9513" y="1703"/>
                    <a:pt x="9477" y="1715"/>
                    <a:pt x="9430" y="1750"/>
                  </a:cubicBezTo>
                  <a:lnTo>
                    <a:pt x="9406" y="1774"/>
                  </a:lnTo>
                  <a:lnTo>
                    <a:pt x="9370" y="1810"/>
                  </a:lnTo>
                  <a:cubicBezTo>
                    <a:pt x="9335" y="1834"/>
                    <a:pt x="9299" y="1869"/>
                    <a:pt x="9251" y="1881"/>
                  </a:cubicBezTo>
                  <a:cubicBezTo>
                    <a:pt x="9239" y="1881"/>
                    <a:pt x="9239" y="1893"/>
                    <a:pt x="9227" y="1893"/>
                  </a:cubicBezTo>
                  <a:cubicBezTo>
                    <a:pt x="9215" y="1893"/>
                    <a:pt x="9215" y="1905"/>
                    <a:pt x="9192" y="1905"/>
                  </a:cubicBezTo>
                  <a:cubicBezTo>
                    <a:pt x="9132" y="1953"/>
                    <a:pt x="9073" y="1988"/>
                    <a:pt x="9001" y="2024"/>
                  </a:cubicBezTo>
                  <a:cubicBezTo>
                    <a:pt x="8930" y="2072"/>
                    <a:pt x="8834" y="2119"/>
                    <a:pt x="8763" y="2167"/>
                  </a:cubicBezTo>
                  <a:cubicBezTo>
                    <a:pt x="8739" y="2179"/>
                    <a:pt x="8715" y="2191"/>
                    <a:pt x="8692" y="2191"/>
                  </a:cubicBezTo>
                  <a:cubicBezTo>
                    <a:pt x="8632" y="2227"/>
                    <a:pt x="8561" y="2250"/>
                    <a:pt x="8501" y="2286"/>
                  </a:cubicBezTo>
                  <a:cubicBezTo>
                    <a:pt x="8477" y="2298"/>
                    <a:pt x="8453" y="2298"/>
                    <a:pt x="8442" y="2310"/>
                  </a:cubicBezTo>
                  <a:cubicBezTo>
                    <a:pt x="8346" y="2357"/>
                    <a:pt x="8263" y="2381"/>
                    <a:pt x="8168" y="2417"/>
                  </a:cubicBezTo>
                  <a:cubicBezTo>
                    <a:pt x="8156" y="2417"/>
                    <a:pt x="8144" y="2429"/>
                    <a:pt x="8120" y="2429"/>
                  </a:cubicBezTo>
                  <a:cubicBezTo>
                    <a:pt x="8049" y="2465"/>
                    <a:pt x="7977" y="2488"/>
                    <a:pt x="7906" y="2500"/>
                  </a:cubicBezTo>
                  <a:cubicBezTo>
                    <a:pt x="7870" y="2524"/>
                    <a:pt x="7846" y="2524"/>
                    <a:pt x="7811" y="2536"/>
                  </a:cubicBezTo>
                  <a:lnTo>
                    <a:pt x="7680" y="2584"/>
                  </a:lnTo>
                  <a:cubicBezTo>
                    <a:pt x="7644" y="2596"/>
                    <a:pt x="7608" y="2596"/>
                    <a:pt x="7572" y="2608"/>
                  </a:cubicBezTo>
                  <a:cubicBezTo>
                    <a:pt x="7525" y="2619"/>
                    <a:pt x="7489" y="2643"/>
                    <a:pt x="7441" y="2643"/>
                  </a:cubicBezTo>
                  <a:cubicBezTo>
                    <a:pt x="7406" y="2655"/>
                    <a:pt x="7370" y="2655"/>
                    <a:pt x="7334" y="2667"/>
                  </a:cubicBezTo>
                  <a:cubicBezTo>
                    <a:pt x="7287" y="2679"/>
                    <a:pt x="7251" y="2679"/>
                    <a:pt x="7203" y="2703"/>
                  </a:cubicBezTo>
                  <a:cubicBezTo>
                    <a:pt x="7168" y="2715"/>
                    <a:pt x="7132" y="2715"/>
                    <a:pt x="7096" y="2727"/>
                  </a:cubicBezTo>
                  <a:cubicBezTo>
                    <a:pt x="7049" y="2738"/>
                    <a:pt x="7013" y="2738"/>
                    <a:pt x="6965" y="2762"/>
                  </a:cubicBezTo>
                  <a:cubicBezTo>
                    <a:pt x="6929" y="2762"/>
                    <a:pt x="6894" y="2774"/>
                    <a:pt x="6858" y="2774"/>
                  </a:cubicBezTo>
                  <a:cubicBezTo>
                    <a:pt x="6751" y="2786"/>
                    <a:pt x="6668" y="2798"/>
                    <a:pt x="6560" y="2822"/>
                  </a:cubicBezTo>
                  <a:lnTo>
                    <a:pt x="6513" y="2822"/>
                  </a:lnTo>
                  <a:cubicBezTo>
                    <a:pt x="6429" y="2834"/>
                    <a:pt x="6334" y="2834"/>
                    <a:pt x="6251" y="2846"/>
                  </a:cubicBezTo>
                  <a:cubicBezTo>
                    <a:pt x="6215" y="2846"/>
                    <a:pt x="6179" y="2846"/>
                    <a:pt x="6144" y="2858"/>
                  </a:cubicBezTo>
                  <a:cubicBezTo>
                    <a:pt x="6084" y="2858"/>
                    <a:pt x="6025" y="2881"/>
                    <a:pt x="5977" y="2881"/>
                  </a:cubicBezTo>
                  <a:cubicBezTo>
                    <a:pt x="5953" y="2881"/>
                    <a:pt x="5906" y="2881"/>
                    <a:pt x="5882" y="2893"/>
                  </a:cubicBezTo>
                  <a:cubicBezTo>
                    <a:pt x="5822" y="2893"/>
                    <a:pt x="5763" y="2893"/>
                    <a:pt x="5703" y="2905"/>
                  </a:cubicBezTo>
                  <a:lnTo>
                    <a:pt x="4822" y="2905"/>
                  </a:lnTo>
                  <a:cubicBezTo>
                    <a:pt x="4763" y="2905"/>
                    <a:pt x="4715" y="2905"/>
                    <a:pt x="4655" y="2893"/>
                  </a:cubicBezTo>
                  <a:lnTo>
                    <a:pt x="4572" y="2893"/>
                  </a:lnTo>
                  <a:cubicBezTo>
                    <a:pt x="4513" y="2893"/>
                    <a:pt x="4429" y="2881"/>
                    <a:pt x="4370" y="2881"/>
                  </a:cubicBezTo>
                  <a:lnTo>
                    <a:pt x="4310" y="2881"/>
                  </a:lnTo>
                  <a:cubicBezTo>
                    <a:pt x="4227" y="2858"/>
                    <a:pt x="4155" y="2858"/>
                    <a:pt x="4060" y="2846"/>
                  </a:cubicBezTo>
                  <a:lnTo>
                    <a:pt x="4012" y="2846"/>
                  </a:lnTo>
                  <a:cubicBezTo>
                    <a:pt x="3941" y="2834"/>
                    <a:pt x="3870" y="2834"/>
                    <a:pt x="3798" y="2822"/>
                  </a:cubicBezTo>
                  <a:cubicBezTo>
                    <a:pt x="3762" y="2822"/>
                    <a:pt x="3739" y="2798"/>
                    <a:pt x="3703" y="2798"/>
                  </a:cubicBezTo>
                  <a:cubicBezTo>
                    <a:pt x="3643" y="2786"/>
                    <a:pt x="3596" y="2786"/>
                    <a:pt x="3536" y="2774"/>
                  </a:cubicBezTo>
                  <a:cubicBezTo>
                    <a:pt x="3512" y="2774"/>
                    <a:pt x="3477" y="2762"/>
                    <a:pt x="3453" y="2762"/>
                  </a:cubicBezTo>
                  <a:lnTo>
                    <a:pt x="3274" y="2715"/>
                  </a:lnTo>
                  <a:cubicBezTo>
                    <a:pt x="3239" y="2703"/>
                    <a:pt x="3215" y="2703"/>
                    <a:pt x="3167" y="2679"/>
                  </a:cubicBezTo>
                  <a:cubicBezTo>
                    <a:pt x="3108" y="2667"/>
                    <a:pt x="3060" y="2655"/>
                    <a:pt x="3000" y="2643"/>
                  </a:cubicBezTo>
                  <a:cubicBezTo>
                    <a:pt x="2977" y="2619"/>
                    <a:pt x="2941" y="2619"/>
                    <a:pt x="2917" y="2608"/>
                  </a:cubicBezTo>
                  <a:cubicBezTo>
                    <a:pt x="2822" y="2584"/>
                    <a:pt x="2750" y="2560"/>
                    <a:pt x="2667" y="2536"/>
                  </a:cubicBezTo>
                  <a:cubicBezTo>
                    <a:pt x="2643" y="2536"/>
                    <a:pt x="2631" y="2524"/>
                    <a:pt x="2619" y="2524"/>
                  </a:cubicBezTo>
                  <a:cubicBezTo>
                    <a:pt x="2524" y="2488"/>
                    <a:pt x="2429" y="2465"/>
                    <a:pt x="2334" y="2417"/>
                  </a:cubicBezTo>
                  <a:cubicBezTo>
                    <a:pt x="2286" y="2405"/>
                    <a:pt x="2262" y="2381"/>
                    <a:pt x="2227" y="2369"/>
                  </a:cubicBezTo>
                  <a:cubicBezTo>
                    <a:pt x="2203" y="2357"/>
                    <a:pt x="2167" y="2346"/>
                    <a:pt x="2143" y="2346"/>
                  </a:cubicBezTo>
                  <a:cubicBezTo>
                    <a:pt x="2096" y="2322"/>
                    <a:pt x="2048" y="2310"/>
                    <a:pt x="2024" y="2286"/>
                  </a:cubicBezTo>
                  <a:cubicBezTo>
                    <a:pt x="1988" y="2262"/>
                    <a:pt x="1965" y="2250"/>
                    <a:pt x="1953" y="2250"/>
                  </a:cubicBezTo>
                  <a:cubicBezTo>
                    <a:pt x="1905" y="2238"/>
                    <a:pt x="1857" y="2203"/>
                    <a:pt x="1810" y="2191"/>
                  </a:cubicBezTo>
                  <a:cubicBezTo>
                    <a:pt x="1798" y="2179"/>
                    <a:pt x="1774" y="2179"/>
                    <a:pt x="1750" y="2167"/>
                  </a:cubicBezTo>
                  <a:cubicBezTo>
                    <a:pt x="1691" y="2131"/>
                    <a:pt x="1619" y="2084"/>
                    <a:pt x="1560" y="2060"/>
                  </a:cubicBezTo>
                  <a:cubicBezTo>
                    <a:pt x="1500" y="2012"/>
                    <a:pt x="1429" y="1988"/>
                    <a:pt x="1369" y="1941"/>
                  </a:cubicBezTo>
                  <a:cubicBezTo>
                    <a:pt x="1357" y="1929"/>
                    <a:pt x="1322" y="1905"/>
                    <a:pt x="1310" y="1893"/>
                  </a:cubicBezTo>
                  <a:cubicBezTo>
                    <a:pt x="1262" y="1869"/>
                    <a:pt x="1238" y="1834"/>
                    <a:pt x="1191" y="1822"/>
                  </a:cubicBezTo>
                  <a:cubicBezTo>
                    <a:pt x="1155" y="1810"/>
                    <a:pt x="1143" y="1786"/>
                    <a:pt x="1119" y="1774"/>
                  </a:cubicBezTo>
                  <a:cubicBezTo>
                    <a:pt x="1084" y="1750"/>
                    <a:pt x="1060" y="1726"/>
                    <a:pt x="1024" y="1703"/>
                  </a:cubicBezTo>
                  <a:cubicBezTo>
                    <a:pt x="1000" y="1691"/>
                    <a:pt x="976" y="1667"/>
                    <a:pt x="964" y="1643"/>
                  </a:cubicBezTo>
                  <a:cubicBezTo>
                    <a:pt x="941" y="1607"/>
                    <a:pt x="905" y="1595"/>
                    <a:pt x="881" y="1572"/>
                  </a:cubicBezTo>
                  <a:lnTo>
                    <a:pt x="822" y="1512"/>
                  </a:lnTo>
                  <a:cubicBezTo>
                    <a:pt x="786" y="1476"/>
                    <a:pt x="762" y="1465"/>
                    <a:pt x="738" y="1429"/>
                  </a:cubicBezTo>
                  <a:lnTo>
                    <a:pt x="679" y="1369"/>
                  </a:lnTo>
                  <a:lnTo>
                    <a:pt x="607" y="1298"/>
                  </a:lnTo>
                  <a:cubicBezTo>
                    <a:pt x="595" y="1286"/>
                    <a:pt x="583" y="1250"/>
                    <a:pt x="548" y="1238"/>
                  </a:cubicBezTo>
                  <a:cubicBezTo>
                    <a:pt x="536" y="1214"/>
                    <a:pt x="500" y="1191"/>
                    <a:pt x="488" y="1167"/>
                  </a:cubicBezTo>
                  <a:cubicBezTo>
                    <a:pt x="476" y="1155"/>
                    <a:pt x="464" y="1119"/>
                    <a:pt x="441" y="1107"/>
                  </a:cubicBezTo>
                  <a:cubicBezTo>
                    <a:pt x="429" y="1072"/>
                    <a:pt x="405" y="1060"/>
                    <a:pt x="381" y="1036"/>
                  </a:cubicBezTo>
                  <a:cubicBezTo>
                    <a:pt x="369" y="1012"/>
                    <a:pt x="357" y="988"/>
                    <a:pt x="345" y="976"/>
                  </a:cubicBezTo>
                  <a:cubicBezTo>
                    <a:pt x="322" y="941"/>
                    <a:pt x="310" y="929"/>
                    <a:pt x="298" y="893"/>
                  </a:cubicBezTo>
                  <a:cubicBezTo>
                    <a:pt x="286" y="869"/>
                    <a:pt x="262" y="857"/>
                    <a:pt x="250" y="822"/>
                  </a:cubicBezTo>
                  <a:cubicBezTo>
                    <a:pt x="238" y="798"/>
                    <a:pt x="226" y="774"/>
                    <a:pt x="202" y="750"/>
                  </a:cubicBezTo>
                  <a:cubicBezTo>
                    <a:pt x="191" y="714"/>
                    <a:pt x="191" y="703"/>
                    <a:pt x="179" y="679"/>
                  </a:cubicBezTo>
                  <a:cubicBezTo>
                    <a:pt x="167" y="643"/>
                    <a:pt x="143" y="631"/>
                    <a:pt x="143" y="595"/>
                  </a:cubicBezTo>
                  <a:cubicBezTo>
                    <a:pt x="131" y="572"/>
                    <a:pt x="131" y="560"/>
                    <a:pt x="119" y="524"/>
                  </a:cubicBezTo>
                  <a:cubicBezTo>
                    <a:pt x="107" y="500"/>
                    <a:pt x="107" y="476"/>
                    <a:pt x="83" y="452"/>
                  </a:cubicBezTo>
                  <a:cubicBezTo>
                    <a:pt x="71" y="417"/>
                    <a:pt x="71" y="405"/>
                    <a:pt x="71" y="381"/>
                  </a:cubicBezTo>
                  <a:cubicBezTo>
                    <a:pt x="60" y="345"/>
                    <a:pt x="60" y="333"/>
                    <a:pt x="60" y="298"/>
                  </a:cubicBezTo>
                  <a:cubicBezTo>
                    <a:pt x="60" y="274"/>
                    <a:pt x="48" y="262"/>
                    <a:pt x="48" y="226"/>
                  </a:cubicBezTo>
                  <a:cubicBezTo>
                    <a:pt x="48" y="202"/>
                    <a:pt x="24" y="179"/>
                    <a:pt x="24" y="155"/>
                  </a:cubicBezTo>
                  <a:cubicBezTo>
                    <a:pt x="24" y="119"/>
                    <a:pt x="24" y="107"/>
                    <a:pt x="12" y="83"/>
                  </a:cubicBezTo>
                  <a:cubicBezTo>
                    <a:pt x="12" y="48"/>
                    <a:pt x="12" y="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2023;p30">
              <a:extLst>
                <a:ext uri="{FF2B5EF4-FFF2-40B4-BE49-F238E27FC236}">
                  <a16:creationId xmlns:a16="http://schemas.microsoft.com/office/drawing/2014/main" id="{C0A7B159-9973-28BC-C602-A6B240381C01}"/>
                </a:ext>
              </a:extLst>
            </p:cNvPr>
            <p:cNvSpPr/>
            <p:nvPr/>
          </p:nvSpPr>
          <p:spPr>
            <a:xfrm>
              <a:off x="5025779" y="3123779"/>
              <a:ext cx="137510" cy="73848"/>
            </a:xfrm>
            <a:custGeom>
              <a:avLst/>
              <a:gdLst/>
              <a:ahLst/>
              <a:cxnLst/>
              <a:rect l="l" t="t" r="r" b="b"/>
              <a:pathLst>
                <a:path w="4657" h="2501" extrusionOk="0">
                  <a:moveTo>
                    <a:pt x="2768" y="516"/>
                  </a:moveTo>
                  <a:cubicBezTo>
                    <a:pt x="2864" y="516"/>
                    <a:pt x="2973" y="535"/>
                    <a:pt x="3096" y="584"/>
                  </a:cubicBezTo>
                  <a:lnTo>
                    <a:pt x="2513" y="929"/>
                  </a:lnTo>
                  <a:cubicBezTo>
                    <a:pt x="2382" y="774"/>
                    <a:pt x="2334" y="655"/>
                    <a:pt x="2477" y="584"/>
                  </a:cubicBezTo>
                  <a:cubicBezTo>
                    <a:pt x="2556" y="545"/>
                    <a:pt x="2652" y="516"/>
                    <a:pt x="2768" y="516"/>
                  </a:cubicBezTo>
                  <a:close/>
                  <a:moveTo>
                    <a:pt x="2215" y="1560"/>
                  </a:moveTo>
                  <a:cubicBezTo>
                    <a:pt x="2334" y="1703"/>
                    <a:pt x="2382" y="1822"/>
                    <a:pt x="2227" y="1905"/>
                  </a:cubicBezTo>
                  <a:cubicBezTo>
                    <a:pt x="2157" y="1944"/>
                    <a:pt x="2070" y="1968"/>
                    <a:pt x="1964" y="1968"/>
                  </a:cubicBezTo>
                  <a:cubicBezTo>
                    <a:pt x="1872" y="1968"/>
                    <a:pt x="1766" y="1950"/>
                    <a:pt x="1644" y="1905"/>
                  </a:cubicBezTo>
                  <a:lnTo>
                    <a:pt x="2215" y="1560"/>
                  </a:lnTo>
                  <a:close/>
                  <a:moveTo>
                    <a:pt x="4108" y="0"/>
                  </a:moveTo>
                  <a:lnTo>
                    <a:pt x="3644" y="262"/>
                  </a:lnTo>
                  <a:cubicBezTo>
                    <a:pt x="3277" y="100"/>
                    <a:pt x="2920" y="26"/>
                    <a:pt x="2600" y="26"/>
                  </a:cubicBezTo>
                  <a:cubicBezTo>
                    <a:pt x="2287" y="26"/>
                    <a:pt x="2011" y="97"/>
                    <a:pt x="1799" y="227"/>
                  </a:cubicBezTo>
                  <a:cubicBezTo>
                    <a:pt x="1215" y="560"/>
                    <a:pt x="1572" y="953"/>
                    <a:pt x="1918" y="1274"/>
                  </a:cubicBezTo>
                  <a:lnTo>
                    <a:pt x="1227" y="1679"/>
                  </a:lnTo>
                  <a:cubicBezTo>
                    <a:pt x="965" y="1489"/>
                    <a:pt x="787" y="1262"/>
                    <a:pt x="727" y="1060"/>
                  </a:cubicBezTo>
                  <a:lnTo>
                    <a:pt x="1" y="1215"/>
                  </a:lnTo>
                  <a:cubicBezTo>
                    <a:pt x="37" y="1453"/>
                    <a:pt x="310" y="1751"/>
                    <a:pt x="691" y="2012"/>
                  </a:cubicBezTo>
                  <a:lnTo>
                    <a:pt x="251" y="2263"/>
                  </a:lnTo>
                  <a:lnTo>
                    <a:pt x="334" y="2310"/>
                  </a:lnTo>
                  <a:lnTo>
                    <a:pt x="668" y="2501"/>
                  </a:lnTo>
                  <a:lnTo>
                    <a:pt x="1132" y="2227"/>
                  </a:lnTo>
                  <a:cubicBezTo>
                    <a:pt x="1473" y="2380"/>
                    <a:pt x="1815" y="2449"/>
                    <a:pt x="2125" y="2449"/>
                  </a:cubicBezTo>
                  <a:cubicBezTo>
                    <a:pt x="2442" y="2449"/>
                    <a:pt x="2725" y="2377"/>
                    <a:pt x="2942" y="2251"/>
                  </a:cubicBezTo>
                  <a:cubicBezTo>
                    <a:pt x="3525" y="1905"/>
                    <a:pt x="3168" y="1536"/>
                    <a:pt x="2823" y="1203"/>
                  </a:cubicBezTo>
                  <a:lnTo>
                    <a:pt x="3525" y="798"/>
                  </a:lnTo>
                  <a:cubicBezTo>
                    <a:pt x="3704" y="941"/>
                    <a:pt x="3847" y="1096"/>
                    <a:pt x="3942" y="1298"/>
                  </a:cubicBezTo>
                  <a:lnTo>
                    <a:pt x="4656" y="1120"/>
                  </a:lnTo>
                  <a:cubicBezTo>
                    <a:pt x="4561" y="905"/>
                    <a:pt x="4358" y="679"/>
                    <a:pt x="4073" y="488"/>
                  </a:cubicBezTo>
                  <a:lnTo>
                    <a:pt x="4525" y="238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2024;p30">
              <a:extLst>
                <a:ext uri="{FF2B5EF4-FFF2-40B4-BE49-F238E27FC236}">
                  <a16:creationId xmlns:a16="http://schemas.microsoft.com/office/drawing/2014/main" id="{DACD3EFD-8700-5B95-B7C8-A4B0B92AC1A0}"/>
                </a:ext>
              </a:extLst>
            </p:cNvPr>
            <p:cNvSpPr/>
            <p:nvPr/>
          </p:nvSpPr>
          <p:spPr>
            <a:xfrm>
              <a:off x="4936843" y="3015147"/>
              <a:ext cx="313257" cy="180738"/>
            </a:xfrm>
            <a:custGeom>
              <a:avLst/>
              <a:gdLst/>
              <a:ahLst/>
              <a:cxnLst/>
              <a:rect l="l" t="t" r="r" b="b"/>
              <a:pathLst>
                <a:path w="10609" h="6121" extrusionOk="0">
                  <a:moveTo>
                    <a:pt x="5281" y="0"/>
                  </a:moveTo>
                  <a:cubicBezTo>
                    <a:pt x="3927" y="0"/>
                    <a:pt x="2572" y="298"/>
                    <a:pt x="1536" y="893"/>
                  </a:cubicBezTo>
                  <a:cubicBezTo>
                    <a:pt x="512" y="1489"/>
                    <a:pt x="1" y="2274"/>
                    <a:pt x="1" y="3048"/>
                  </a:cubicBezTo>
                  <a:lnTo>
                    <a:pt x="1" y="3132"/>
                  </a:lnTo>
                  <a:cubicBezTo>
                    <a:pt x="36" y="3179"/>
                    <a:pt x="36" y="3191"/>
                    <a:pt x="36" y="3215"/>
                  </a:cubicBezTo>
                  <a:cubicBezTo>
                    <a:pt x="36" y="3251"/>
                    <a:pt x="36" y="3263"/>
                    <a:pt x="48" y="3298"/>
                  </a:cubicBezTo>
                  <a:cubicBezTo>
                    <a:pt x="48" y="3322"/>
                    <a:pt x="48" y="3334"/>
                    <a:pt x="60" y="3370"/>
                  </a:cubicBezTo>
                  <a:cubicBezTo>
                    <a:pt x="60" y="3394"/>
                    <a:pt x="72" y="3417"/>
                    <a:pt x="72" y="3441"/>
                  </a:cubicBezTo>
                  <a:cubicBezTo>
                    <a:pt x="72" y="3477"/>
                    <a:pt x="96" y="3489"/>
                    <a:pt x="96" y="3513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32"/>
                    <a:pt x="120" y="3667"/>
                  </a:cubicBezTo>
                  <a:cubicBezTo>
                    <a:pt x="131" y="3691"/>
                    <a:pt x="131" y="3715"/>
                    <a:pt x="155" y="3739"/>
                  </a:cubicBezTo>
                  <a:cubicBezTo>
                    <a:pt x="167" y="3775"/>
                    <a:pt x="167" y="3787"/>
                    <a:pt x="179" y="3810"/>
                  </a:cubicBezTo>
                  <a:cubicBezTo>
                    <a:pt x="191" y="3846"/>
                    <a:pt x="215" y="3858"/>
                    <a:pt x="215" y="3894"/>
                  </a:cubicBezTo>
                  <a:cubicBezTo>
                    <a:pt x="227" y="3917"/>
                    <a:pt x="227" y="3929"/>
                    <a:pt x="239" y="3965"/>
                  </a:cubicBezTo>
                  <a:cubicBezTo>
                    <a:pt x="251" y="3989"/>
                    <a:pt x="274" y="4013"/>
                    <a:pt x="286" y="4037"/>
                  </a:cubicBezTo>
                  <a:cubicBezTo>
                    <a:pt x="298" y="4072"/>
                    <a:pt x="310" y="4084"/>
                    <a:pt x="334" y="4108"/>
                  </a:cubicBezTo>
                  <a:cubicBezTo>
                    <a:pt x="346" y="4144"/>
                    <a:pt x="358" y="4156"/>
                    <a:pt x="370" y="4191"/>
                  </a:cubicBezTo>
                  <a:cubicBezTo>
                    <a:pt x="393" y="4203"/>
                    <a:pt x="405" y="4227"/>
                    <a:pt x="417" y="4251"/>
                  </a:cubicBezTo>
                  <a:cubicBezTo>
                    <a:pt x="429" y="4275"/>
                    <a:pt x="453" y="4287"/>
                    <a:pt x="477" y="4322"/>
                  </a:cubicBezTo>
                  <a:cubicBezTo>
                    <a:pt x="489" y="4334"/>
                    <a:pt x="512" y="4370"/>
                    <a:pt x="524" y="4382"/>
                  </a:cubicBezTo>
                  <a:cubicBezTo>
                    <a:pt x="536" y="4406"/>
                    <a:pt x="572" y="4429"/>
                    <a:pt x="584" y="4453"/>
                  </a:cubicBezTo>
                  <a:cubicBezTo>
                    <a:pt x="596" y="4465"/>
                    <a:pt x="608" y="4501"/>
                    <a:pt x="643" y="4513"/>
                  </a:cubicBezTo>
                  <a:cubicBezTo>
                    <a:pt x="655" y="4548"/>
                    <a:pt x="691" y="4560"/>
                    <a:pt x="715" y="4584"/>
                  </a:cubicBezTo>
                  <a:lnTo>
                    <a:pt x="774" y="4644"/>
                  </a:lnTo>
                  <a:lnTo>
                    <a:pt x="846" y="4727"/>
                  </a:lnTo>
                  <a:lnTo>
                    <a:pt x="905" y="4775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82"/>
                    <a:pt x="1060" y="4918"/>
                  </a:cubicBezTo>
                  <a:cubicBezTo>
                    <a:pt x="1084" y="4941"/>
                    <a:pt x="1120" y="4953"/>
                    <a:pt x="1144" y="4989"/>
                  </a:cubicBezTo>
                  <a:cubicBezTo>
                    <a:pt x="1179" y="5001"/>
                    <a:pt x="1191" y="5025"/>
                    <a:pt x="1227" y="5037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32"/>
                    <a:pt x="1405" y="5156"/>
                  </a:cubicBezTo>
                  <a:cubicBezTo>
                    <a:pt x="1453" y="5191"/>
                    <a:pt x="1513" y="5227"/>
                    <a:pt x="1596" y="5275"/>
                  </a:cubicBezTo>
                  <a:cubicBezTo>
                    <a:pt x="1655" y="5299"/>
                    <a:pt x="1715" y="5346"/>
                    <a:pt x="1786" y="5370"/>
                  </a:cubicBezTo>
                  <a:cubicBezTo>
                    <a:pt x="1798" y="5394"/>
                    <a:pt x="1834" y="5394"/>
                    <a:pt x="1846" y="5406"/>
                  </a:cubicBezTo>
                  <a:cubicBezTo>
                    <a:pt x="1894" y="5418"/>
                    <a:pt x="1929" y="5453"/>
                    <a:pt x="1977" y="5465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13"/>
                    <a:pt x="2132" y="5537"/>
                    <a:pt x="2167" y="5549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20"/>
                    <a:pt x="2370" y="5632"/>
                  </a:cubicBezTo>
                  <a:cubicBezTo>
                    <a:pt x="2453" y="5656"/>
                    <a:pt x="2548" y="5703"/>
                    <a:pt x="2644" y="5727"/>
                  </a:cubicBezTo>
                  <a:cubicBezTo>
                    <a:pt x="2668" y="5727"/>
                    <a:pt x="2679" y="5751"/>
                    <a:pt x="2691" y="5751"/>
                  </a:cubicBezTo>
                  <a:cubicBezTo>
                    <a:pt x="2787" y="5775"/>
                    <a:pt x="2858" y="5811"/>
                    <a:pt x="2941" y="5822"/>
                  </a:cubicBezTo>
                  <a:cubicBezTo>
                    <a:pt x="2977" y="5834"/>
                    <a:pt x="3001" y="5834"/>
                    <a:pt x="3037" y="5858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18"/>
                    <a:pt x="3263" y="5918"/>
                    <a:pt x="3299" y="5930"/>
                  </a:cubicBezTo>
                  <a:lnTo>
                    <a:pt x="3489" y="5965"/>
                  </a:lnTo>
                  <a:cubicBezTo>
                    <a:pt x="3513" y="5965"/>
                    <a:pt x="3537" y="5989"/>
                    <a:pt x="3572" y="5989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37"/>
                    <a:pt x="3822" y="6037"/>
                  </a:cubicBezTo>
                  <a:cubicBezTo>
                    <a:pt x="3906" y="6049"/>
                    <a:pt x="3977" y="6061"/>
                    <a:pt x="4049" y="6061"/>
                  </a:cubicBezTo>
                  <a:lnTo>
                    <a:pt x="4096" y="6061"/>
                  </a:lnTo>
                  <a:cubicBezTo>
                    <a:pt x="4180" y="6072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72"/>
                    <a:pt x="6180" y="6072"/>
                  </a:cubicBezTo>
                  <a:cubicBezTo>
                    <a:pt x="6204" y="6072"/>
                    <a:pt x="6251" y="6072"/>
                    <a:pt x="6287" y="6061"/>
                  </a:cubicBezTo>
                  <a:cubicBezTo>
                    <a:pt x="6370" y="6049"/>
                    <a:pt x="6466" y="6049"/>
                    <a:pt x="6549" y="6037"/>
                  </a:cubicBezTo>
                  <a:lnTo>
                    <a:pt x="6597" y="6037"/>
                  </a:lnTo>
                  <a:cubicBezTo>
                    <a:pt x="6704" y="6013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53"/>
                    <a:pt x="7085" y="5953"/>
                    <a:pt x="7132" y="5942"/>
                  </a:cubicBezTo>
                  <a:cubicBezTo>
                    <a:pt x="7180" y="5930"/>
                    <a:pt x="7204" y="5930"/>
                    <a:pt x="7240" y="5918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46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1"/>
                    <a:pt x="7680" y="5811"/>
                    <a:pt x="7716" y="5787"/>
                  </a:cubicBezTo>
                  <a:lnTo>
                    <a:pt x="7847" y="5751"/>
                  </a:lnTo>
                  <a:cubicBezTo>
                    <a:pt x="7871" y="5727"/>
                    <a:pt x="7906" y="5727"/>
                    <a:pt x="7930" y="5715"/>
                  </a:cubicBezTo>
                  <a:cubicBezTo>
                    <a:pt x="8013" y="5691"/>
                    <a:pt x="8085" y="5656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49"/>
                    <a:pt x="8466" y="5525"/>
                  </a:cubicBezTo>
                  <a:cubicBezTo>
                    <a:pt x="8502" y="5513"/>
                    <a:pt x="8513" y="5513"/>
                    <a:pt x="8525" y="5489"/>
                  </a:cubicBezTo>
                  <a:cubicBezTo>
                    <a:pt x="8585" y="5465"/>
                    <a:pt x="8668" y="5430"/>
                    <a:pt x="8728" y="5406"/>
                  </a:cubicBezTo>
                  <a:cubicBezTo>
                    <a:pt x="8752" y="5394"/>
                    <a:pt x="8764" y="5370"/>
                    <a:pt x="8799" y="5370"/>
                  </a:cubicBezTo>
                  <a:cubicBezTo>
                    <a:pt x="8883" y="5334"/>
                    <a:pt x="8966" y="5287"/>
                    <a:pt x="9037" y="5239"/>
                  </a:cubicBezTo>
                  <a:cubicBezTo>
                    <a:pt x="9097" y="5191"/>
                    <a:pt x="9156" y="5168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7"/>
                    <a:pt x="9406" y="5013"/>
                  </a:cubicBezTo>
                  <a:lnTo>
                    <a:pt x="9442" y="4989"/>
                  </a:lnTo>
                  <a:lnTo>
                    <a:pt x="9466" y="4953"/>
                  </a:lnTo>
                  <a:cubicBezTo>
                    <a:pt x="9502" y="4929"/>
                    <a:pt x="9526" y="4918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9"/>
                    <a:pt x="9692" y="4775"/>
                    <a:pt x="9716" y="4751"/>
                  </a:cubicBezTo>
                  <a:lnTo>
                    <a:pt x="9752" y="4715"/>
                  </a:lnTo>
                  <a:lnTo>
                    <a:pt x="9776" y="4691"/>
                  </a:lnTo>
                  <a:cubicBezTo>
                    <a:pt x="9811" y="4656"/>
                    <a:pt x="9835" y="4644"/>
                    <a:pt x="9859" y="4620"/>
                  </a:cubicBezTo>
                  <a:cubicBezTo>
                    <a:pt x="9871" y="4596"/>
                    <a:pt x="9883" y="4572"/>
                    <a:pt x="9918" y="4560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8"/>
                  </a:lnTo>
                  <a:cubicBezTo>
                    <a:pt x="10061" y="4394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298"/>
                  </a:cubicBezTo>
                  <a:cubicBezTo>
                    <a:pt x="10133" y="4298"/>
                    <a:pt x="10133" y="4287"/>
                    <a:pt x="10157" y="4287"/>
                  </a:cubicBezTo>
                  <a:cubicBezTo>
                    <a:pt x="10168" y="4263"/>
                    <a:pt x="10180" y="4239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79"/>
                    <a:pt x="10240" y="4167"/>
                    <a:pt x="10252" y="4156"/>
                  </a:cubicBezTo>
                  <a:cubicBezTo>
                    <a:pt x="10276" y="4120"/>
                    <a:pt x="10288" y="4108"/>
                    <a:pt x="10299" y="4084"/>
                  </a:cubicBezTo>
                  <a:cubicBezTo>
                    <a:pt x="10299" y="4060"/>
                    <a:pt x="10311" y="4060"/>
                    <a:pt x="10311" y="4048"/>
                  </a:cubicBezTo>
                  <a:cubicBezTo>
                    <a:pt x="10335" y="4037"/>
                    <a:pt x="10335" y="4025"/>
                    <a:pt x="10335" y="4001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6"/>
                  </a:cubicBezTo>
                  <a:cubicBezTo>
                    <a:pt x="10395" y="3882"/>
                    <a:pt x="10407" y="3870"/>
                    <a:pt x="10407" y="3858"/>
                  </a:cubicBezTo>
                  <a:cubicBezTo>
                    <a:pt x="10418" y="3822"/>
                    <a:pt x="10430" y="3810"/>
                    <a:pt x="10430" y="3787"/>
                  </a:cubicBezTo>
                  <a:cubicBezTo>
                    <a:pt x="10430" y="3763"/>
                    <a:pt x="10454" y="3751"/>
                    <a:pt x="10454" y="3751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44"/>
                  </a:cubicBezTo>
                  <a:cubicBezTo>
                    <a:pt x="10490" y="3632"/>
                    <a:pt x="10490" y="3620"/>
                    <a:pt x="10514" y="3620"/>
                  </a:cubicBezTo>
                  <a:cubicBezTo>
                    <a:pt x="10514" y="3608"/>
                    <a:pt x="10514" y="3608"/>
                    <a:pt x="10526" y="3584"/>
                  </a:cubicBezTo>
                  <a:cubicBezTo>
                    <a:pt x="10526" y="3560"/>
                    <a:pt x="10538" y="3548"/>
                    <a:pt x="10538" y="3513"/>
                  </a:cubicBezTo>
                  <a:cubicBezTo>
                    <a:pt x="10538" y="3501"/>
                    <a:pt x="10538" y="3489"/>
                    <a:pt x="10549" y="3465"/>
                  </a:cubicBezTo>
                  <a:lnTo>
                    <a:pt x="10549" y="3441"/>
                  </a:lnTo>
                  <a:cubicBezTo>
                    <a:pt x="10549" y="3406"/>
                    <a:pt x="10573" y="3394"/>
                    <a:pt x="10573" y="3370"/>
                  </a:cubicBezTo>
                  <a:lnTo>
                    <a:pt x="10573" y="3322"/>
                  </a:lnTo>
                  <a:lnTo>
                    <a:pt x="10573" y="3286"/>
                  </a:lnTo>
                  <a:cubicBezTo>
                    <a:pt x="10573" y="3263"/>
                    <a:pt x="10573" y="3251"/>
                    <a:pt x="10585" y="3215"/>
                  </a:cubicBezTo>
                  <a:lnTo>
                    <a:pt x="10585" y="3167"/>
                  </a:lnTo>
                  <a:lnTo>
                    <a:pt x="10585" y="3144"/>
                  </a:lnTo>
                  <a:cubicBezTo>
                    <a:pt x="10609" y="2322"/>
                    <a:pt x="10097" y="1501"/>
                    <a:pt x="9025" y="893"/>
                  </a:cubicBezTo>
                  <a:cubicBezTo>
                    <a:pt x="7990" y="298"/>
                    <a:pt x="6635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2025;p30">
              <a:extLst>
                <a:ext uri="{FF2B5EF4-FFF2-40B4-BE49-F238E27FC236}">
                  <a16:creationId xmlns:a16="http://schemas.microsoft.com/office/drawing/2014/main" id="{FF0FC82D-B98D-698B-29D7-C67B0C8FCD5B}"/>
                </a:ext>
              </a:extLst>
            </p:cNvPr>
            <p:cNvSpPr/>
            <p:nvPr/>
          </p:nvSpPr>
          <p:spPr>
            <a:xfrm>
              <a:off x="4964982" y="3029822"/>
              <a:ext cx="260167" cy="149882"/>
            </a:xfrm>
            <a:custGeom>
              <a:avLst/>
              <a:gdLst/>
              <a:ahLst/>
              <a:cxnLst/>
              <a:rect l="l" t="t" r="r" b="b"/>
              <a:pathLst>
                <a:path w="8811" h="5076" extrusionOk="0">
                  <a:moveTo>
                    <a:pt x="4407" y="0"/>
                  </a:moveTo>
                  <a:cubicBezTo>
                    <a:pt x="3289" y="0"/>
                    <a:pt x="2173" y="247"/>
                    <a:pt x="1322" y="742"/>
                  </a:cubicBezTo>
                  <a:cubicBezTo>
                    <a:pt x="476" y="1230"/>
                    <a:pt x="60" y="1873"/>
                    <a:pt x="60" y="2528"/>
                  </a:cubicBezTo>
                  <a:lnTo>
                    <a:pt x="60" y="2587"/>
                  </a:lnTo>
                  <a:cubicBezTo>
                    <a:pt x="0" y="2658"/>
                    <a:pt x="0" y="2682"/>
                    <a:pt x="0" y="2694"/>
                  </a:cubicBezTo>
                  <a:cubicBezTo>
                    <a:pt x="0" y="2706"/>
                    <a:pt x="0" y="2742"/>
                    <a:pt x="12" y="2754"/>
                  </a:cubicBezTo>
                  <a:cubicBezTo>
                    <a:pt x="12" y="2766"/>
                    <a:pt x="12" y="2789"/>
                    <a:pt x="36" y="2813"/>
                  </a:cubicBezTo>
                  <a:cubicBezTo>
                    <a:pt x="36" y="2825"/>
                    <a:pt x="48" y="2849"/>
                    <a:pt x="48" y="2873"/>
                  </a:cubicBezTo>
                  <a:cubicBezTo>
                    <a:pt x="48" y="2885"/>
                    <a:pt x="60" y="2909"/>
                    <a:pt x="60" y="2932"/>
                  </a:cubicBezTo>
                  <a:cubicBezTo>
                    <a:pt x="60" y="2944"/>
                    <a:pt x="71" y="2968"/>
                    <a:pt x="71" y="2992"/>
                  </a:cubicBezTo>
                  <a:cubicBezTo>
                    <a:pt x="71" y="3004"/>
                    <a:pt x="95" y="3028"/>
                    <a:pt x="95" y="3051"/>
                  </a:cubicBezTo>
                  <a:cubicBezTo>
                    <a:pt x="95" y="3063"/>
                    <a:pt x="107" y="3087"/>
                    <a:pt x="119" y="3111"/>
                  </a:cubicBezTo>
                  <a:cubicBezTo>
                    <a:pt x="119" y="3123"/>
                    <a:pt x="131" y="3147"/>
                    <a:pt x="131" y="3170"/>
                  </a:cubicBezTo>
                  <a:cubicBezTo>
                    <a:pt x="155" y="3182"/>
                    <a:pt x="155" y="3206"/>
                    <a:pt x="167" y="3230"/>
                  </a:cubicBezTo>
                  <a:cubicBezTo>
                    <a:pt x="179" y="3242"/>
                    <a:pt x="179" y="3266"/>
                    <a:pt x="191" y="3290"/>
                  </a:cubicBezTo>
                  <a:cubicBezTo>
                    <a:pt x="214" y="3301"/>
                    <a:pt x="226" y="3325"/>
                    <a:pt x="226" y="3349"/>
                  </a:cubicBezTo>
                  <a:cubicBezTo>
                    <a:pt x="238" y="3361"/>
                    <a:pt x="238" y="3385"/>
                    <a:pt x="250" y="3409"/>
                  </a:cubicBezTo>
                  <a:cubicBezTo>
                    <a:pt x="274" y="3420"/>
                    <a:pt x="286" y="3444"/>
                    <a:pt x="298" y="3468"/>
                  </a:cubicBezTo>
                  <a:cubicBezTo>
                    <a:pt x="310" y="3480"/>
                    <a:pt x="333" y="3492"/>
                    <a:pt x="333" y="3528"/>
                  </a:cubicBezTo>
                  <a:cubicBezTo>
                    <a:pt x="345" y="3540"/>
                    <a:pt x="357" y="3563"/>
                    <a:pt x="369" y="3587"/>
                  </a:cubicBezTo>
                  <a:cubicBezTo>
                    <a:pt x="393" y="3599"/>
                    <a:pt x="405" y="3611"/>
                    <a:pt x="417" y="3647"/>
                  </a:cubicBezTo>
                  <a:cubicBezTo>
                    <a:pt x="429" y="3659"/>
                    <a:pt x="452" y="3682"/>
                    <a:pt x="464" y="3706"/>
                  </a:cubicBezTo>
                  <a:cubicBezTo>
                    <a:pt x="476" y="3718"/>
                    <a:pt x="488" y="3730"/>
                    <a:pt x="512" y="3766"/>
                  </a:cubicBezTo>
                  <a:lnTo>
                    <a:pt x="572" y="3825"/>
                  </a:lnTo>
                  <a:lnTo>
                    <a:pt x="607" y="3861"/>
                  </a:lnTo>
                  <a:lnTo>
                    <a:pt x="667" y="3921"/>
                  </a:lnTo>
                  <a:lnTo>
                    <a:pt x="714" y="3968"/>
                  </a:lnTo>
                  <a:cubicBezTo>
                    <a:pt x="750" y="3980"/>
                    <a:pt x="762" y="4016"/>
                    <a:pt x="786" y="4028"/>
                  </a:cubicBezTo>
                  <a:cubicBezTo>
                    <a:pt x="810" y="4040"/>
                    <a:pt x="822" y="4063"/>
                    <a:pt x="845" y="4075"/>
                  </a:cubicBezTo>
                  <a:cubicBezTo>
                    <a:pt x="881" y="4087"/>
                    <a:pt x="905" y="4123"/>
                    <a:pt x="929" y="4135"/>
                  </a:cubicBezTo>
                  <a:cubicBezTo>
                    <a:pt x="941" y="4147"/>
                    <a:pt x="953" y="4159"/>
                    <a:pt x="988" y="4182"/>
                  </a:cubicBezTo>
                  <a:cubicBezTo>
                    <a:pt x="1012" y="4206"/>
                    <a:pt x="1048" y="4218"/>
                    <a:pt x="1083" y="4242"/>
                  </a:cubicBezTo>
                  <a:cubicBezTo>
                    <a:pt x="1107" y="4254"/>
                    <a:pt x="1119" y="4254"/>
                    <a:pt x="1131" y="4266"/>
                  </a:cubicBezTo>
                  <a:cubicBezTo>
                    <a:pt x="1179" y="4302"/>
                    <a:pt x="1238" y="4325"/>
                    <a:pt x="1286" y="4361"/>
                  </a:cubicBezTo>
                  <a:cubicBezTo>
                    <a:pt x="1322" y="4385"/>
                    <a:pt x="1381" y="4421"/>
                    <a:pt x="1441" y="4444"/>
                  </a:cubicBezTo>
                  <a:cubicBezTo>
                    <a:pt x="1464" y="4456"/>
                    <a:pt x="1476" y="4456"/>
                    <a:pt x="1500" y="4480"/>
                  </a:cubicBezTo>
                  <a:cubicBezTo>
                    <a:pt x="1536" y="4492"/>
                    <a:pt x="1584" y="4504"/>
                    <a:pt x="1607" y="4540"/>
                  </a:cubicBezTo>
                  <a:cubicBezTo>
                    <a:pt x="1619" y="4552"/>
                    <a:pt x="1655" y="4552"/>
                    <a:pt x="1667" y="4563"/>
                  </a:cubicBezTo>
                  <a:cubicBezTo>
                    <a:pt x="1703" y="4575"/>
                    <a:pt x="1738" y="4599"/>
                    <a:pt x="1774" y="4611"/>
                  </a:cubicBezTo>
                  <a:cubicBezTo>
                    <a:pt x="1798" y="4623"/>
                    <a:pt x="1822" y="4623"/>
                    <a:pt x="1845" y="4635"/>
                  </a:cubicBezTo>
                  <a:cubicBezTo>
                    <a:pt x="1881" y="4659"/>
                    <a:pt x="1905" y="4671"/>
                    <a:pt x="1941" y="4671"/>
                  </a:cubicBezTo>
                  <a:cubicBezTo>
                    <a:pt x="2012" y="4694"/>
                    <a:pt x="2084" y="4730"/>
                    <a:pt x="2179" y="4754"/>
                  </a:cubicBezTo>
                  <a:cubicBezTo>
                    <a:pt x="2191" y="4754"/>
                    <a:pt x="2203" y="4778"/>
                    <a:pt x="2203" y="4778"/>
                  </a:cubicBezTo>
                  <a:cubicBezTo>
                    <a:pt x="2274" y="4802"/>
                    <a:pt x="2334" y="4813"/>
                    <a:pt x="2417" y="4837"/>
                  </a:cubicBezTo>
                  <a:cubicBezTo>
                    <a:pt x="2441" y="4837"/>
                    <a:pt x="2453" y="4849"/>
                    <a:pt x="2488" y="4849"/>
                  </a:cubicBezTo>
                  <a:cubicBezTo>
                    <a:pt x="2536" y="4861"/>
                    <a:pt x="2572" y="4873"/>
                    <a:pt x="2619" y="4873"/>
                  </a:cubicBezTo>
                  <a:cubicBezTo>
                    <a:pt x="2655" y="4873"/>
                    <a:pt x="2679" y="4897"/>
                    <a:pt x="2691" y="4897"/>
                  </a:cubicBezTo>
                  <a:cubicBezTo>
                    <a:pt x="2738" y="4909"/>
                    <a:pt x="2798" y="4921"/>
                    <a:pt x="2846" y="4921"/>
                  </a:cubicBezTo>
                  <a:cubicBezTo>
                    <a:pt x="2869" y="4921"/>
                    <a:pt x="2893" y="4933"/>
                    <a:pt x="2917" y="4933"/>
                  </a:cubicBezTo>
                  <a:cubicBezTo>
                    <a:pt x="2965" y="4956"/>
                    <a:pt x="3012" y="4956"/>
                    <a:pt x="3048" y="4968"/>
                  </a:cubicBezTo>
                  <a:cubicBezTo>
                    <a:pt x="3084" y="4968"/>
                    <a:pt x="3096" y="4980"/>
                    <a:pt x="3131" y="4980"/>
                  </a:cubicBezTo>
                  <a:cubicBezTo>
                    <a:pt x="3191" y="4992"/>
                    <a:pt x="3250" y="4992"/>
                    <a:pt x="3310" y="5016"/>
                  </a:cubicBezTo>
                  <a:lnTo>
                    <a:pt x="3334" y="5016"/>
                  </a:lnTo>
                  <a:cubicBezTo>
                    <a:pt x="3405" y="5028"/>
                    <a:pt x="3465" y="5028"/>
                    <a:pt x="3548" y="5040"/>
                  </a:cubicBezTo>
                  <a:lnTo>
                    <a:pt x="3584" y="5040"/>
                  </a:lnTo>
                  <a:cubicBezTo>
                    <a:pt x="3643" y="5040"/>
                    <a:pt x="3691" y="5052"/>
                    <a:pt x="3750" y="5052"/>
                  </a:cubicBezTo>
                  <a:lnTo>
                    <a:pt x="3822" y="5052"/>
                  </a:lnTo>
                  <a:cubicBezTo>
                    <a:pt x="3870" y="5052"/>
                    <a:pt x="3917" y="5052"/>
                    <a:pt x="3965" y="5075"/>
                  </a:cubicBezTo>
                  <a:lnTo>
                    <a:pt x="4929" y="5075"/>
                  </a:lnTo>
                  <a:cubicBezTo>
                    <a:pt x="4977" y="5075"/>
                    <a:pt x="5013" y="5075"/>
                    <a:pt x="5060" y="5052"/>
                  </a:cubicBezTo>
                  <a:cubicBezTo>
                    <a:pt x="5096" y="5052"/>
                    <a:pt x="5120" y="5052"/>
                    <a:pt x="5155" y="5040"/>
                  </a:cubicBezTo>
                  <a:cubicBezTo>
                    <a:pt x="5227" y="5028"/>
                    <a:pt x="5298" y="5028"/>
                    <a:pt x="5370" y="5016"/>
                  </a:cubicBezTo>
                  <a:lnTo>
                    <a:pt x="5405" y="5016"/>
                  </a:lnTo>
                  <a:cubicBezTo>
                    <a:pt x="5489" y="4992"/>
                    <a:pt x="5572" y="4980"/>
                    <a:pt x="5655" y="4968"/>
                  </a:cubicBezTo>
                  <a:cubicBezTo>
                    <a:pt x="5691" y="4968"/>
                    <a:pt x="5715" y="4956"/>
                    <a:pt x="5751" y="4956"/>
                  </a:cubicBezTo>
                  <a:cubicBezTo>
                    <a:pt x="5786" y="4956"/>
                    <a:pt x="5822" y="4933"/>
                    <a:pt x="5870" y="4921"/>
                  </a:cubicBezTo>
                  <a:cubicBezTo>
                    <a:pt x="5894" y="4921"/>
                    <a:pt x="5929" y="4909"/>
                    <a:pt x="5953" y="4909"/>
                  </a:cubicBezTo>
                  <a:cubicBezTo>
                    <a:pt x="6001" y="4897"/>
                    <a:pt x="6025" y="4897"/>
                    <a:pt x="6072" y="4873"/>
                  </a:cubicBezTo>
                  <a:cubicBezTo>
                    <a:pt x="6108" y="4873"/>
                    <a:pt x="6132" y="4861"/>
                    <a:pt x="6167" y="4849"/>
                  </a:cubicBezTo>
                  <a:cubicBezTo>
                    <a:pt x="6191" y="4837"/>
                    <a:pt x="6239" y="4837"/>
                    <a:pt x="6263" y="4813"/>
                  </a:cubicBezTo>
                  <a:cubicBezTo>
                    <a:pt x="6298" y="4802"/>
                    <a:pt x="6322" y="4802"/>
                    <a:pt x="6358" y="4790"/>
                  </a:cubicBezTo>
                  <a:cubicBezTo>
                    <a:pt x="6382" y="4778"/>
                    <a:pt x="6429" y="4778"/>
                    <a:pt x="6465" y="4754"/>
                  </a:cubicBezTo>
                  <a:cubicBezTo>
                    <a:pt x="6489" y="4742"/>
                    <a:pt x="6525" y="4742"/>
                    <a:pt x="6537" y="4730"/>
                  </a:cubicBezTo>
                  <a:cubicBezTo>
                    <a:pt x="6596" y="4718"/>
                    <a:pt x="6668" y="4683"/>
                    <a:pt x="6727" y="4671"/>
                  </a:cubicBezTo>
                  <a:cubicBezTo>
                    <a:pt x="6739" y="4671"/>
                    <a:pt x="6763" y="4659"/>
                    <a:pt x="6775" y="4659"/>
                  </a:cubicBezTo>
                  <a:lnTo>
                    <a:pt x="7001" y="4563"/>
                  </a:lnTo>
                  <a:cubicBezTo>
                    <a:pt x="7013" y="4552"/>
                    <a:pt x="7025" y="4552"/>
                    <a:pt x="7060" y="4540"/>
                  </a:cubicBezTo>
                  <a:cubicBezTo>
                    <a:pt x="7120" y="4504"/>
                    <a:pt x="7156" y="4492"/>
                    <a:pt x="7215" y="4456"/>
                  </a:cubicBezTo>
                  <a:cubicBezTo>
                    <a:pt x="7239" y="4444"/>
                    <a:pt x="7263" y="4444"/>
                    <a:pt x="7275" y="4432"/>
                  </a:cubicBezTo>
                  <a:cubicBezTo>
                    <a:pt x="7358" y="4397"/>
                    <a:pt x="7418" y="4361"/>
                    <a:pt x="7489" y="4325"/>
                  </a:cubicBezTo>
                  <a:cubicBezTo>
                    <a:pt x="7549" y="4302"/>
                    <a:pt x="7596" y="4266"/>
                    <a:pt x="7632" y="4242"/>
                  </a:cubicBezTo>
                  <a:cubicBezTo>
                    <a:pt x="7656" y="4242"/>
                    <a:pt x="7656" y="4218"/>
                    <a:pt x="7668" y="4218"/>
                  </a:cubicBezTo>
                  <a:lnTo>
                    <a:pt x="7680" y="4206"/>
                  </a:lnTo>
                  <a:cubicBezTo>
                    <a:pt x="7715" y="4194"/>
                    <a:pt x="7739" y="4159"/>
                    <a:pt x="7787" y="4147"/>
                  </a:cubicBezTo>
                  <a:cubicBezTo>
                    <a:pt x="7799" y="4147"/>
                    <a:pt x="7799" y="4135"/>
                    <a:pt x="7811" y="4135"/>
                  </a:cubicBezTo>
                  <a:cubicBezTo>
                    <a:pt x="7834" y="4135"/>
                    <a:pt x="7834" y="4123"/>
                    <a:pt x="7846" y="4123"/>
                  </a:cubicBezTo>
                  <a:cubicBezTo>
                    <a:pt x="7870" y="4099"/>
                    <a:pt x="7906" y="4075"/>
                    <a:pt x="7918" y="4063"/>
                  </a:cubicBezTo>
                  <a:cubicBezTo>
                    <a:pt x="7930" y="4063"/>
                    <a:pt x="7930" y="4040"/>
                    <a:pt x="7953" y="4040"/>
                  </a:cubicBezTo>
                  <a:lnTo>
                    <a:pt x="7977" y="4016"/>
                  </a:lnTo>
                  <a:cubicBezTo>
                    <a:pt x="8013" y="4004"/>
                    <a:pt x="8025" y="3968"/>
                    <a:pt x="8049" y="3956"/>
                  </a:cubicBezTo>
                  <a:lnTo>
                    <a:pt x="8084" y="3921"/>
                  </a:lnTo>
                  <a:lnTo>
                    <a:pt x="8108" y="3897"/>
                  </a:lnTo>
                  <a:lnTo>
                    <a:pt x="8168" y="3837"/>
                  </a:lnTo>
                  <a:lnTo>
                    <a:pt x="8215" y="3790"/>
                  </a:lnTo>
                  <a:lnTo>
                    <a:pt x="8275" y="3730"/>
                  </a:lnTo>
                  <a:cubicBezTo>
                    <a:pt x="8275" y="3730"/>
                    <a:pt x="8275" y="3718"/>
                    <a:pt x="8287" y="3718"/>
                  </a:cubicBezTo>
                  <a:cubicBezTo>
                    <a:pt x="8311" y="3706"/>
                    <a:pt x="8311" y="3682"/>
                    <a:pt x="8322" y="3670"/>
                  </a:cubicBezTo>
                  <a:cubicBezTo>
                    <a:pt x="8334" y="3659"/>
                    <a:pt x="8346" y="3623"/>
                    <a:pt x="8370" y="3611"/>
                  </a:cubicBezTo>
                  <a:cubicBezTo>
                    <a:pt x="8382" y="3599"/>
                    <a:pt x="8382" y="3587"/>
                    <a:pt x="8394" y="3563"/>
                  </a:cubicBezTo>
                  <a:lnTo>
                    <a:pt x="8406" y="3551"/>
                  </a:lnTo>
                  <a:cubicBezTo>
                    <a:pt x="8430" y="3540"/>
                    <a:pt x="8442" y="3504"/>
                    <a:pt x="8453" y="3492"/>
                  </a:cubicBezTo>
                  <a:cubicBezTo>
                    <a:pt x="8453" y="3492"/>
                    <a:pt x="8453" y="3480"/>
                    <a:pt x="8465" y="3480"/>
                  </a:cubicBezTo>
                  <a:cubicBezTo>
                    <a:pt x="8489" y="3468"/>
                    <a:pt x="8489" y="3444"/>
                    <a:pt x="8501" y="3432"/>
                  </a:cubicBezTo>
                  <a:cubicBezTo>
                    <a:pt x="8513" y="3420"/>
                    <a:pt x="8525" y="3385"/>
                    <a:pt x="8549" y="3373"/>
                  </a:cubicBezTo>
                  <a:cubicBezTo>
                    <a:pt x="8549" y="3361"/>
                    <a:pt x="8561" y="3361"/>
                    <a:pt x="8561" y="3349"/>
                  </a:cubicBezTo>
                  <a:cubicBezTo>
                    <a:pt x="8561" y="3325"/>
                    <a:pt x="8573" y="3325"/>
                    <a:pt x="8573" y="3313"/>
                  </a:cubicBezTo>
                  <a:cubicBezTo>
                    <a:pt x="8584" y="3301"/>
                    <a:pt x="8608" y="3266"/>
                    <a:pt x="8608" y="3254"/>
                  </a:cubicBezTo>
                  <a:cubicBezTo>
                    <a:pt x="8608" y="3242"/>
                    <a:pt x="8620" y="3242"/>
                    <a:pt x="8620" y="3230"/>
                  </a:cubicBezTo>
                  <a:cubicBezTo>
                    <a:pt x="8620" y="3206"/>
                    <a:pt x="8632" y="3206"/>
                    <a:pt x="8632" y="3194"/>
                  </a:cubicBezTo>
                  <a:cubicBezTo>
                    <a:pt x="8644" y="3182"/>
                    <a:pt x="8644" y="3147"/>
                    <a:pt x="8668" y="3135"/>
                  </a:cubicBezTo>
                  <a:cubicBezTo>
                    <a:pt x="8668" y="3123"/>
                    <a:pt x="8668" y="3123"/>
                    <a:pt x="8680" y="3111"/>
                  </a:cubicBezTo>
                  <a:cubicBezTo>
                    <a:pt x="8680" y="3087"/>
                    <a:pt x="8680" y="3087"/>
                    <a:pt x="8692" y="3075"/>
                  </a:cubicBezTo>
                  <a:cubicBezTo>
                    <a:pt x="8703" y="3063"/>
                    <a:pt x="8703" y="3028"/>
                    <a:pt x="8727" y="3016"/>
                  </a:cubicBezTo>
                  <a:cubicBezTo>
                    <a:pt x="8727" y="3004"/>
                    <a:pt x="8727" y="3004"/>
                    <a:pt x="8739" y="2992"/>
                  </a:cubicBezTo>
                  <a:cubicBezTo>
                    <a:pt x="8739" y="2968"/>
                    <a:pt x="8739" y="2968"/>
                    <a:pt x="8751" y="2956"/>
                  </a:cubicBezTo>
                  <a:cubicBezTo>
                    <a:pt x="8751" y="2944"/>
                    <a:pt x="8763" y="2909"/>
                    <a:pt x="8763" y="2897"/>
                  </a:cubicBezTo>
                  <a:lnTo>
                    <a:pt x="8763" y="2873"/>
                  </a:lnTo>
                  <a:lnTo>
                    <a:pt x="8763" y="2837"/>
                  </a:lnTo>
                  <a:cubicBezTo>
                    <a:pt x="8763" y="2825"/>
                    <a:pt x="8787" y="2789"/>
                    <a:pt x="8787" y="2778"/>
                  </a:cubicBezTo>
                  <a:lnTo>
                    <a:pt x="8787" y="2754"/>
                  </a:lnTo>
                  <a:lnTo>
                    <a:pt x="8787" y="2718"/>
                  </a:lnTo>
                  <a:lnTo>
                    <a:pt x="8787" y="2658"/>
                  </a:lnTo>
                  <a:lnTo>
                    <a:pt x="8787" y="2611"/>
                  </a:lnTo>
                  <a:lnTo>
                    <a:pt x="8787" y="2599"/>
                  </a:lnTo>
                  <a:cubicBezTo>
                    <a:pt x="8811" y="1932"/>
                    <a:pt x="8382" y="1265"/>
                    <a:pt x="7501" y="742"/>
                  </a:cubicBezTo>
                  <a:cubicBezTo>
                    <a:pt x="6644" y="247"/>
                    <a:pt x="5525" y="0"/>
                    <a:pt x="4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2026;p30">
              <a:extLst>
                <a:ext uri="{FF2B5EF4-FFF2-40B4-BE49-F238E27FC236}">
                  <a16:creationId xmlns:a16="http://schemas.microsoft.com/office/drawing/2014/main" id="{55B44F9A-516D-3DD5-532A-5D73EEEB695B}"/>
                </a:ext>
              </a:extLst>
            </p:cNvPr>
            <p:cNvSpPr/>
            <p:nvPr/>
          </p:nvSpPr>
          <p:spPr>
            <a:xfrm>
              <a:off x="4938614" y="3110757"/>
              <a:ext cx="311486" cy="120266"/>
            </a:xfrm>
            <a:custGeom>
              <a:avLst/>
              <a:gdLst/>
              <a:ahLst/>
              <a:cxnLst/>
              <a:rect l="l" t="t" r="r" b="b"/>
              <a:pathLst>
                <a:path w="10549" h="4073" extrusionOk="0">
                  <a:moveTo>
                    <a:pt x="0" y="1"/>
                  </a:moveTo>
                  <a:lnTo>
                    <a:pt x="0" y="1037"/>
                  </a:lnTo>
                  <a:cubicBezTo>
                    <a:pt x="0" y="1822"/>
                    <a:pt x="524" y="2620"/>
                    <a:pt x="1560" y="3227"/>
                  </a:cubicBezTo>
                  <a:cubicBezTo>
                    <a:pt x="1619" y="3251"/>
                    <a:pt x="1679" y="3299"/>
                    <a:pt x="1750" y="3335"/>
                  </a:cubicBezTo>
                  <a:cubicBezTo>
                    <a:pt x="1774" y="3346"/>
                    <a:pt x="1798" y="3346"/>
                    <a:pt x="1810" y="3358"/>
                  </a:cubicBezTo>
                  <a:cubicBezTo>
                    <a:pt x="1857" y="3370"/>
                    <a:pt x="1905" y="3406"/>
                    <a:pt x="1953" y="3418"/>
                  </a:cubicBezTo>
                  <a:cubicBezTo>
                    <a:pt x="1976" y="3430"/>
                    <a:pt x="2012" y="3454"/>
                    <a:pt x="2024" y="3454"/>
                  </a:cubicBezTo>
                  <a:cubicBezTo>
                    <a:pt x="2072" y="3466"/>
                    <a:pt x="2096" y="3477"/>
                    <a:pt x="2143" y="3513"/>
                  </a:cubicBezTo>
                  <a:cubicBezTo>
                    <a:pt x="2167" y="3525"/>
                    <a:pt x="2203" y="3537"/>
                    <a:pt x="2227" y="3537"/>
                  </a:cubicBezTo>
                  <a:cubicBezTo>
                    <a:pt x="2262" y="3549"/>
                    <a:pt x="2286" y="3573"/>
                    <a:pt x="2322" y="3573"/>
                  </a:cubicBezTo>
                  <a:cubicBezTo>
                    <a:pt x="2334" y="3573"/>
                    <a:pt x="2334" y="3573"/>
                    <a:pt x="2346" y="3585"/>
                  </a:cubicBezTo>
                  <a:cubicBezTo>
                    <a:pt x="2441" y="3608"/>
                    <a:pt x="2524" y="3656"/>
                    <a:pt x="2631" y="3692"/>
                  </a:cubicBezTo>
                  <a:cubicBezTo>
                    <a:pt x="2643" y="3692"/>
                    <a:pt x="2667" y="3704"/>
                    <a:pt x="2679" y="3704"/>
                  </a:cubicBezTo>
                  <a:cubicBezTo>
                    <a:pt x="2762" y="3727"/>
                    <a:pt x="2846" y="3763"/>
                    <a:pt x="2929" y="3775"/>
                  </a:cubicBezTo>
                  <a:cubicBezTo>
                    <a:pt x="2941" y="3775"/>
                    <a:pt x="2965" y="3787"/>
                    <a:pt x="2977" y="3787"/>
                  </a:cubicBezTo>
                  <a:cubicBezTo>
                    <a:pt x="2989" y="3787"/>
                    <a:pt x="3000" y="3811"/>
                    <a:pt x="3024" y="3811"/>
                  </a:cubicBezTo>
                  <a:cubicBezTo>
                    <a:pt x="3084" y="3823"/>
                    <a:pt x="3119" y="3835"/>
                    <a:pt x="3179" y="3847"/>
                  </a:cubicBezTo>
                  <a:cubicBezTo>
                    <a:pt x="3215" y="3870"/>
                    <a:pt x="3239" y="3870"/>
                    <a:pt x="3286" y="3882"/>
                  </a:cubicBezTo>
                  <a:lnTo>
                    <a:pt x="3465" y="3930"/>
                  </a:lnTo>
                  <a:cubicBezTo>
                    <a:pt x="3477" y="3930"/>
                    <a:pt x="3512" y="3942"/>
                    <a:pt x="3524" y="3942"/>
                  </a:cubicBezTo>
                  <a:lnTo>
                    <a:pt x="3536" y="3942"/>
                  </a:lnTo>
                  <a:cubicBezTo>
                    <a:pt x="3596" y="3954"/>
                    <a:pt x="3643" y="3954"/>
                    <a:pt x="3703" y="3966"/>
                  </a:cubicBezTo>
                  <a:cubicBezTo>
                    <a:pt x="3739" y="3966"/>
                    <a:pt x="3762" y="3989"/>
                    <a:pt x="3798" y="3989"/>
                  </a:cubicBezTo>
                  <a:cubicBezTo>
                    <a:pt x="3870" y="4001"/>
                    <a:pt x="3941" y="4013"/>
                    <a:pt x="4012" y="4013"/>
                  </a:cubicBezTo>
                  <a:lnTo>
                    <a:pt x="4048" y="4013"/>
                  </a:lnTo>
                  <a:cubicBezTo>
                    <a:pt x="4132" y="4025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489" y="4061"/>
                    <a:pt x="4548" y="4061"/>
                  </a:cubicBezTo>
                  <a:lnTo>
                    <a:pt x="4643" y="4061"/>
                  </a:lnTo>
                  <a:cubicBezTo>
                    <a:pt x="4703" y="4061"/>
                    <a:pt x="4751" y="4073"/>
                    <a:pt x="4810" y="4073"/>
                  </a:cubicBezTo>
                  <a:lnTo>
                    <a:pt x="5679" y="4073"/>
                  </a:lnTo>
                  <a:cubicBezTo>
                    <a:pt x="5739" y="4073"/>
                    <a:pt x="5798" y="4073"/>
                    <a:pt x="5858" y="4061"/>
                  </a:cubicBezTo>
                  <a:cubicBezTo>
                    <a:pt x="5894" y="4061"/>
                    <a:pt x="5941" y="4061"/>
                    <a:pt x="5965" y="4049"/>
                  </a:cubicBezTo>
                  <a:cubicBezTo>
                    <a:pt x="6025" y="4049"/>
                    <a:pt x="6084" y="4025"/>
                    <a:pt x="6132" y="4025"/>
                  </a:cubicBezTo>
                  <a:lnTo>
                    <a:pt x="6239" y="4025"/>
                  </a:lnTo>
                  <a:cubicBezTo>
                    <a:pt x="6322" y="4013"/>
                    <a:pt x="6418" y="4013"/>
                    <a:pt x="6501" y="4001"/>
                  </a:cubicBezTo>
                  <a:lnTo>
                    <a:pt x="6548" y="4001"/>
                  </a:lnTo>
                  <a:cubicBezTo>
                    <a:pt x="6656" y="3989"/>
                    <a:pt x="6739" y="3966"/>
                    <a:pt x="6846" y="3954"/>
                  </a:cubicBezTo>
                  <a:lnTo>
                    <a:pt x="6870" y="3954"/>
                  </a:lnTo>
                  <a:cubicBezTo>
                    <a:pt x="6906" y="3954"/>
                    <a:pt x="6929" y="3942"/>
                    <a:pt x="6953" y="3942"/>
                  </a:cubicBezTo>
                  <a:cubicBezTo>
                    <a:pt x="6989" y="3930"/>
                    <a:pt x="7037" y="3930"/>
                    <a:pt x="7084" y="3906"/>
                  </a:cubicBezTo>
                  <a:cubicBezTo>
                    <a:pt x="7132" y="3894"/>
                    <a:pt x="7156" y="3894"/>
                    <a:pt x="7203" y="3882"/>
                  </a:cubicBezTo>
                  <a:cubicBezTo>
                    <a:pt x="7251" y="3870"/>
                    <a:pt x="7287" y="3870"/>
                    <a:pt x="7334" y="3847"/>
                  </a:cubicBezTo>
                  <a:cubicBezTo>
                    <a:pt x="7382" y="3835"/>
                    <a:pt x="7406" y="3835"/>
                    <a:pt x="7441" y="3823"/>
                  </a:cubicBezTo>
                  <a:cubicBezTo>
                    <a:pt x="7489" y="3811"/>
                    <a:pt x="7525" y="3787"/>
                    <a:pt x="7572" y="3787"/>
                  </a:cubicBezTo>
                  <a:cubicBezTo>
                    <a:pt x="7608" y="3775"/>
                    <a:pt x="7644" y="3775"/>
                    <a:pt x="7680" y="3763"/>
                  </a:cubicBezTo>
                  <a:lnTo>
                    <a:pt x="7811" y="3716"/>
                  </a:lnTo>
                  <a:cubicBezTo>
                    <a:pt x="7822" y="3716"/>
                    <a:pt x="7858" y="3704"/>
                    <a:pt x="7870" y="3704"/>
                  </a:cubicBezTo>
                  <a:cubicBezTo>
                    <a:pt x="7882" y="3704"/>
                    <a:pt x="7906" y="3692"/>
                    <a:pt x="7918" y="3692"/>
                  </a:cubicBezTo>
                  <a:cubicBezTo>
                    <a:pt x="7989" y="3656"/>
                    <a:pt x="8061" y="3632"/>
                    <a:pt x="8144" y="3608"/>
                  </a:cubicBezTo>
                  <a:cubicBezTo>
                    <a:pt x="8156" y="3608"/>
                    <a:pt x="8168" y="3596"/>
                    <a:pt x="8180" y="3596"/>
                  </a:cubicBezTo>
                  <a:cubicBezTo>
                    <a:pt x="8275" y="3573"/>
                    <a:pt x="8358" y="3525"/>
                    <a:pt x="8453" y="3489"/>
                  </a:cubicBezTo>
                  <a:cubicBezTo>
                    <a:pt x="8477" y="3477"/>
                    <a:pt x="8501" y="3477"/>
                    <a:pt x="8525" y="3466"/>
                  </a:cubicBezTo>
                  <a:cubicBezTo>
                    <a:pt x="8584" y="3430"/>
                    <a:pt x="8656" y="3406"/>
                    <a:pt x="8715" y="3370"/>
                  </a:cubicBezTo>
                  <a:cubicBezTo>
                    <a:pt x="8751" y="3358"/>
                    <a:pt x="8763" y="3346"/>
                    <a:pt x="8799" y="3346"/>
                  </a:cubicBezTo>
                  <a:cubicBezTo>
                    <a:pt x="8882" y="3299"/>
                    <a:pt x="8954" y="3251"/>
                    <a:pt x="9037" y="3215"/>
                  </a:cubicBezTo>
                  <a:cubicBezTo>
                    <a:pt x="9049" y="3192"/>
                    <a:pt x="9073" y="3180"/>
                    <a:pt x="9096" y="3168"/>
                  </a:cubicBezTo>
                  <a:cubicBezTo>
                    <a:pt x="9108" y="3156"/>
                    <a:pt x="9132" y="3132"/>
                    <a:pt x="9156" y="3132"/>
                  </a:cubicBezTo>
                  <a:cubicBezTo>
                    <a:pt x="9180" y="3120"/>
                    <a:pt x="9215" y="3096"/>
                    <a:pt x="9239" y="3073"/>
                  </a:cubicBezTo>
                  <a:cubicBezTo>
                    <a:pt x="9275" y="3061"/>
                    <a:pt x="9299" y="3037"/>
                    <a:pt x="9335" y="3013"/>
                  </a:cubicBezTo>
                  <a:cubicBezTo>
                    <a:pt x="9358" y="3001"/>
                    <a:pt x="9394" y="2977"/>
                    <a:pt x="9418" y="2954"/>
                  </a:cubicBezTo>
                  <a:cubicBezTo>
                    <a:pt x="9454" y="2942"/>
                    <a:pt x="9477" y="2918"/>
                    <a:pt x="9489" y="2894"/>
                  </a:cubicBezTo>
                  <a:cubicBezTo>
                    <a:pt x="9525" y="2882"/>
                    <a:pt x="9549" y="2858"/>
                    <a:pt x="9585" y="2834"/>
                  </a:cubicBezTo>
                  <a:cubicBezTo>
                    <a:pt x="9608" y="2823"/>
                    <a:pt x="9632" y="2799"/>
                    <a:pt x="9656" y="2775"/>
                  </a:cubicBezTo>
                  <a:cubicBezTo>
                    <a:pt x="9692" y="2763"/>
                    <a:pt x="9704" y="2739"/>
                    <a:pt x="9727" y="2715"/>
                  </a:cubicBezTo>
                  <a:lnTo>
                    <a:pt x="9763" y="2692"/>
                  </a:lnTo>
                  <a:cubicBezTo>
                    <a:pt x="9775" y="2680"/>
                    <a:pt x="9811" y="2656"/>
                    <a:pt x="9823" y="2632"/>
                  </a:cubicBezTo>
                  <a:lnTo>
                    <a:pt x="9835" y="2620"/>
                  </a:lnTo>
                  <a:cubicBezTo>
                    <a:pt x="9882" y="2573"/>
                    <a:pt x="9906" y="2537"/>
                    <a:pt x="9942" y="2501"/>
                  </a:cubicBezTo>
                  <a:lnTo>
                    <a:pt x="9966" y="2465"/>
                  </a:lnTo>
                  <a:cubicBezTo>
                    <a:pt x="10001" y="2442"/>
                    <a:pt x="10025" y="2394"/>
                    <a:pt x="10061" y="2358"/>
                  </a:cubicBezTo>
                  <a:lnTo>
                    <a:pt x="10073" y="2346"/>
                  </a:lnTo>
                  <a:lnTo>
                    <a:pt x="10085" y="2334"/>
                  </a:lnTo>
                  <a:cubicBezTo>
                    <a:pt x="10108" y="2323"/>
                    <a:pt x="10108" y="2299"/>
                    <a:pt x="10120" y="2299"/>
                  </a:cubicBezTo>
                  <a:cubicBezTo>
                    <a:pt x="10144" y="2275"/>
                    <a:pt x="10168" y="2227"/>
                    <a:pt x="10192" y="2203"/>
                  </a:cubicBezTo>
                  <a:cubicBezTo>
                    <a:pt x="10204" y="2180"/>
                    <a:pt x="10228" y="2156"/>
                    <a:pt x="10228" y="2144"/>
                  </a:cubicBezTo>
                  <a:cubicBezTo>
                    <a:pt x="10239" y="2108"/>
                    <a:pt x="10263" y="2084"/>
                    <a:pt x="10287" y="2049"/>
                  </a:cubicBezTo>
                  <a:cubicBezTo>
                    <a:pt x="10287" y="2037"/>
                    <a:pt x="10299" y="2037"/>
                    <a:pt x="10299" y="2025"/>
                  </a:cubicBezTo>
                  <a:cubicBezTo>
                    <a:pt x="10299" y="2001"/>
                    <a:pt x="10311" y="1989"/>
                    <a:pt x="10311" y="1989"/>
                  </a:cubicBezTo>
                  <a:cubicBezTo>
                    <a:pt x="10323" y="1965"/>
                    <a:pt x="10347" y="1930"/>
                    <a:pt x="10358" y="1918"/>
                  </a:cubicBezTo>
                  <a:cubicBezTo>
                    <a:pt x="10370" y="1906"/>
                    <a:pt x="10370" y="1870"/>
                    <a:pt x="10382" y="1846"/>
                  </a:cubicBezTo>
                  <a:cubicBezTo>
                    <a:pt x="10406" y="1811"/>
                    <a:pt x="10418" y="1787"/>
                    <a:pt x="10418" y="1763"/>
                  </a:cubicBezTo>
                  <a:cubicBezTo>
                    <a:pt x="10418" y="1751"/>
                    <a:pt x="10430" y="1739"/>
                    <a:pt x="10430" y="1727"/>
                  </a:cubicBezTo>
                  <a:cubicBezTo>
                    <a:pt x="10430" y="1703"/>
                    <a:pt x="10430" y="1703"/>
                    <a:pt x="10442" y="1691"/>
                  </a:cubicBezTo>
                  <a:cubicBezTo>
                    <a:pt x="10466" y="1668"/>
                    <a:pt x="10466" y="1644"/>
                    <a:pt x="10478" y="1620"/>
                  </a:cubicBezTo>
                  <a:cubicBezTo>
                    <a:pt x="10478" y="1584"/>
                    <a:pt x="10489" y="1572"/>
                    <a:pt x="10489" y="1549"/>
                  </a:cubicBezTo>
                  <a:cubicBezTo>
                    <a:pt x="10489" y="1513"/>
                    <a:pt x="10501" y="1501"/>
                    <a:pt x="10501" y="1465"/>
                  </a:cubicBezTo>
                  <a:cubicBezTo>
                    <a:pt x="10501" y="1453"/>
                    <a:pt x="10501" y="1441"/>
                    <a:pt x="10525" y="1430"/>
                  </a:cubicBezTo>
                  <a:lnTo>
                    <a:pt x="10525" y="1406"/>
                  </a:lnTo>
                  <a:cubicBezTo>
                    <a:pt x="10525" y="1382"/>
                    <a:pt x="10537" y="1346"/>
                    <a:pt x="10537" y="1334"/>
                  </a:cubicBezTo>
                  <a:cubicBezTo>
                    <a:pt x="10537" y="1310"/>
                    <a:pt x="10537" y="1287"/>
                    <a:pt x="10549" y="1263"/>
                  </a:cubicBezTo>
                  <a:lnTo>
                    <a:pt x="10549" y="1191"/>
                  </a:lnTo>
                  <a:lnTo>
                    <a:pt x="10549" y="1108"/>
                  </a:lnTo>
                  <a:lnTo>
                    <a:pt x="10549" y="1096"/>
                  </a:lnTo>
                  <a:lnTo>
                    <a:pt x="10549" y="1"/>
                  </a:lnTo>
                  <a:cubicBezTo>
                    <a:pt x="10549" y="25"/>
                    <a:pt x="10549" y="37"/>
                    <a:pt x="10537" y="72"/>
                  </a:cubicBezTo>
                  <a:lnTo>
                    <a:pt x="10537" y="96"/>
                  </a:lnTo>
                  <a:lnTo>
                    <a:pt x="10537" y="144"/>
                  </a:lnTo>
                  <a:cubicBezTo>
                    <a:pt x="10537" y="179"/>
                    <a:pt x="10525" y="191"/>
                    <a:pt x="10525" y="215"/>
                  </a:cubicBezTo>
                  <a:lnTo>
                    <a:pt x="10525" y="251"/>
                  </a:lnTo>
                  <a:cubicBezTo>
                    <a:pt x="10525" y="263"/>
                    <a:pt x="10525" y="275"/>
                    <a:pt x="10513" y="298"/>
                  </a:cubicBezTo>
                  <a:cubicBezTo>
                    <a:pt x="10513" y="322"/>
                    <a:pt x="10489" y="334"/>
                    <a:pt x="10489" y="370"/>
                  </a:cubicBezTo>
                  <a:cubicBezTo>
                    <a:pt x="10489" y="382"/>
                    <a:pt x="10489" y="382"/>
                    <a:pt x="10478" y="394"/>
                  </a:cubicBezTo>
                  <a:cubicBezTo>
                    <a:pt x="10478" y="418"/>
                    <a:pt x="10478" y="429"/>
                    <a:pt x="10466" y="429"/>
                  </a:cubicBezTo>
                  <a:cubicBezTo>
                    <a:pt x="10442" y="453"/>
                    <a:pt x="10442" y="477"/>
                    <a:pt x="10430" y="501"/>
                  </a:cubicBezTo>
                  <a:cubicBezTo>
                    <a:pt x="10430" y="513"/>
                    <a:pt x="10418" y="537"/>
                    <a:pt x="10418" y="537"/>
                  </a:cubicBezTo>
                  <a:cubicBezTo>
                    <a:pt x="10418" y="549"/>
                    <a:pt x="10406" y="560"/>
                    <a:pt x="10406" y="560"/>
                  </a:cubicBezTo>
                  <a:cubicBezTo>
                    <a:pt x="10382" y="596"/>
                    <a:pt x="10370" y="608"/>
                    <a:pt x="10370" y="632"/>
                  </a:cubicBezTo>
                  <a:cubicBezTo>
                    <a:pt x="10370" y="656"/>
                    <a:pt x="10358" y="668"/>
                    <a:pt x="10358" y="679"/>
                  </a:cubicBezTo>
                  <a:cubicBezTo>
                    <a:pt x="10358" y="691"/>
                    <a:pt x="10347" y="691"/>
                    <a:pt x="10347" y="715"/>
                  </a:cubicBezTo>
                  <a:cubicBezTo>
                    <a:pt x="10323" y="739"/>
                    <a:pt x="10311" y="751"/>
                    <a:pt x="10299" y="787"/>
                  </a:cubicBezTo>
                  <a:cubicBezTo>
                    <a:pt x="10299" y="799"/>
                    <a:pt x="10287" y="810"/>
                    <a:pt x="10287" y="834"/>
                  </a:cubicBezTo>
                  <a:cubicBezTo>
                    <a:pt x="10287" y="846"/>
                    <a:pt x="10263" y="846"/>
                    <a:pt x="10263" y="858"/>
                  </a:cubicBezTo>
                  <a:cubicBezTo>
                    <a:pt x="10251" y="894"/>
                    <a:pt x="10239" y="906"/>
                    <a:pt x="10228" y="929"/>
                  </a:cubicBezTo>
                  <a:cubicBezTo>
                    <a:pt x="10204" y="953"/>
                    <a:pt x="10204" y="965"/>
                    <a:pt x="10192" y="977"/>
                  </a:cubicBezTo>
                  <a:cubicBezTo>
                    <a:pt x="10192" y="977"/>
                    <a:pt x="10192" y="989"/>
                    <a:pt x="10180" y="989"/>
                  </a:cubicBezTo>
                  <a:cubicBezTo>
                    <a:pt x="10168" y="1025"/>
                    <a:pt x="10144" y="1037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85" y="1096"/>
                    <a:pt x="10073" y="1108"/>
                    <a:pt x="10073" y="1132"/>
                  </a:cubicBezTo>
                  <a:cubicBezTo>
                    <a:pt x="10061" y="1156"/>
                    <a:pt x="10025" y="1168"/>
                    <a:pt x="10013" y="1203"/>
                  </a:cubicBezTo>
                  <a:lnTo>
                    <a:pt x="9966" y="1251"/>
                  </a:lnTo>
                  <a:lnTo>
                    <a:pt x="9954" y="1263"/>
                  </a:lnTo>
                  <a:cubicBezTo>
                    <a:pt x="9942" y="1287"/>
                    <a:pt x="9906" y="1310"/>
                    <a:pt x="9882" y="1334"/>
                  </a:cubicBezTo>
                  <a:cubicBezTo>
                    <a:pt x="9870" y="1346"/>
                    <a:pt x="9847" y="1382"/>
                    <a:pt x="9823" y="1394"/>
                  </a:cubicBezTo>
                  <a:lnTo>
                    <a:pt x="9751" y="1465"/>
                  </a:lnTo>
                  <a:lnTo>
                    <a:pt x="9716" y="1501"/>
                  </a:lnTo>
                  <a:lnTo>
                    <a:pt x="9692" y="1525"/>
                  </a:lnTo>
                  <a:cubicBezTo>
                    <a:pt x="9656" y="1561"/>
                    <a:pt x="9632" y="1572"/>
                    <a:pt x="9596" y="1608"/>
                  </a:cubicBezTo>
                  <a:lnTo>
                    <a:pt x="9573" y="1632"/>
                  </a:lnTo>
                  <a:lnTo>
                    <a:pt x="9537" y="1668"/>
                  </a:lnTo>
                  <a:cubicBezTo>
                    <a:pt x="9513" y="1691"/>
                    <a:pt x="9477" y="1703"/>
                    <a:pt x="9430" y="1739"/>
                  </a:cubicBezTo>
                  <a:lnTo>
                    <a:pt x="9406" y="1763"/>
                  </a:lnTo>
                  <a:lnTo>
                    <a:pt x="9370" y="1799"/>
                  </a:lnTo>
                  <a:cubicBezTo>
                    <a:pt x="9335" y="1822"/>
                    <a:pt x="9299" y="1858"/>
                    <a:pt x="9251" y="1870"/>
                  </a:cubicBezTo>
                  <a:cubicBezTo>
                    <a:pt x="9239" y="1870"/>
                    <a:pt x="9239" y="1882"/>
                    <a:pt x="9227" y="1882"/>
                  </a:cubicBezTo>
                  <a:cubicBezTo>
                    <a:pt x="9215" y="1882"/>
                    <a:pt x="9215" y="1906"/>
                    <a:pt x="9192" y="1906"/>
                  </a:cubicBezTo>
                  <a:cubicBezTo>
                    <a:pt x="9132" y="1942"/>
                    <a:pt x="9073" y="1977"/>
                    <a:pt x="9001" y="2025"/>
                  </a:cubicBezTo>
                  <a:cubicBezTo>
                    <a:pt x="8930" y="2061"/>
                    <a:pt x="8834" y="2108"/>
                    <a:pt x="8763" y="2156"/>
                  </a:cubicBezTo>
                  <a:cubicBezTo>
                    <a:pt x="8739" y="2168"/>
                    <a:pt x="8715" y="2180"/>
                    <a:pt x="8692" y="2180"/>
                  </a:cubicBezTo>
                  <a:cubicBezTo>
                    <a:pt x="8632" y="2215"/>
                    <a:pt x="8561" y="2239"/>
                    <a:pt x="8501" y="2275"/>
                  </a:cubicBezTo>
                  <a:cubicBezTo>
                    <a:pt x="8477" y="2287"/>
                    <a:pt x="8453" y="2287"/>
                    <a:pt x="8442" y="2299"/>
                  </a:cubicBezTo>
                  <a:cubicBezTo>
                    <a:pt x="8346" y="2346"/>
                    <a:pt x="8263" y="2382"/>
                    <a:pt x="8168" y="2406"/>
                  </a:cubicBezTo>
                  <a:cubicBezTo>
                    <a:pt x="8156" y="2406"/>
                    <a:pt x="8144" y="2418"/>
                    <a:pt x="8120" y="2418"/>
                  </a:cubicBezTo>
                  <a:cubicBezTo>
                    <a:pt x="8049" y="2453"/>
                    <a:pt x="7977" y="2477"/>
                    <a:pt x="7906" y="2501"/>
                  </a:cubicBezTo>
                  <a:cubicBezTo>
                    <a:pt x="7870" y="2513"/>
                    <a:pt x="7846" y="2513"/>
                    <a:pt x="7811" y="2525"/>
                  </a:cubicBezTo>
                  <a:lnTo>
                    <a:pt x="7680" y="2573"/>
                  </a:lnTo>
                  <a:cubicBezTo>
                    <a:pt x="7644" y="2584"/>
                    <a:pt x="7608" y="2584"/>
                    <a:pt x="7572" y="2596"/>
                  </a:cubicBezTo>
                  <a:cubicBezTo>
                    <a:pt x="7525" y="2620"/>
                    <a:pt x="7489" y="2632"/>
                    <a:pt x="7441" y="2632"/>
                  </a:cubicBezTo>
                  <a:cubicBezTo>
                    <a:pt x="7406" y="2644"/>
                    <a:pt x="7370" y="2644"/>
                    <a:pt x="7334" y="2656"/>
                  </a:cubicBezTo>
                  <a:cubicBezTo>
                    <a:pt x="7287" y="2680"/>
                    <a:pt x="7251" y="2680"/>
                    <a:pt x="7203" y="2692"/>
                  </a:cubicBezTo>
                  <a:cubicBezTo>
                    <a:pt x="7168" y="2704"/>
                    <a:pt x="7132" y="2704"/>
                    <a:pt x="7096" y="2715"/>
                  </a:cubicBezTo>
                  <a:cubicBezTo>
                    <a:pt x="7049" y="2739"/>
                    <a:pt x="7013" y="2739"/>
                    <a:pt x="6965" y="2751"/>
                  </a:cubicBezTo>
                  <a:cubicBezTo>
                    <a:pt x="6929" y="2751"/>
                    <a:pt x="6894" y="2763"/>
                    <a:pt x="6858" y="2763"/>
                  </a:cubicBezTo>
                  <a:cubicBezTo>
                    <a:pt x="6751" y="2775"/>
                    <a:pt x="6668" y="2799"/>
                    <a:pt x="6560" y="2811"/>
                  </a:cubicBezTo>
                  <a:lnTo>
                    <a:pt x="6513" y="2811"/>
                  </a:lnTo>
                  <a:cubicBezTo>
                    <a:pt x="6429" y="2823"/>
                    <a:pt x="6334" y="2823"/>
                    <a:pt x="6251" y="2834"/>
                  </a:cubicBezTo>
                  <a:cubicBezTo>
                    <a:pt x="6215" y="2834"/>
                    <a:pt x="6179" y="2834"/>
                    <a:pt x="6144" y="2858"/>
                  </a:cubicBezTo>
                  <a:cubicBezTo>
                    <a:pt x="6084" y="2858"/>
                    <a:pt x="6025" y="2870"/>
                    <a:pt x="5977" y="2870"/>
                  </a:cubicBezTo>
                  <a:cubicBezTo>
                    <a:pt x="5953" y="2870"/>
                    <a:pt x="5906" y="2870"/>
                    <a:pt x="5882" y="2882"/>
                  </a:cubicBezTo>
                  <a:cubicBezTo>
                    <a:pt x="5822" y="2882"/>
                    <a:pt x="5763" y="2882"/>
                    <a:pt x="5703" y="2894"/>
                  </a:cubicBezTo>
                  <a:lnTo>
                    <a:pt x="4822" y="2894"/>
                  </a:lnTo>
                  <a:cubicBezTo>
                    <a:pt x="4763" y="2894"/>
                    <a:pt x="4715" y="2894"/>
                    <a:pt x="4655" y="2882"/>
                  </a:cubicBezTo>
                  <a:lnTo>
                    <a:pt x="4572" y="2882"/>
                  </a:lnTo>
                  <a:cubicBezTo>
                    <a:pt x="4513" y="2882"/>
                    <a:pt x="4429" y="2870"/>
                    <a:pt x="4370" y="2870"/>
                  </a:cubicBezTo>
                  <a:lnTo>
                    <a:pt x="4310" y="2870"/>
                  </a:lnTo>
                  <a:cubicBezTo>
                    <a:pt x="4227" y="2858"/>
                    <a:pt x="4155" y="2858"/>
                    <a:pt x="4060" y="2834"/>
                  </a:cubicBezTo>
                  <a:lnTo>
                    <a:pt x="4012" y="2834"/>
                  </a:lnTo>
                  <a:cubicBezTo>
                    <a:pt x="3941" y="2823"/>
                    <a:pt x="3870" y="2823"/>
                    <a:pt x="3798" y="2811"/>
                  </a:cubicBezTo>
                  <a:cubicBezTo>
                    <a:pt x="3762" y="2811"/>
                    <a:pt x="3739" y="2799"/>
                    <a:pt x="3703" y="2799"/>
                  </a:cubicBezTo>
                  <a:cubicBezTo>
                    <a:pt x="3643" y="2775"/>
                    <a:pt x="3596" y="2775"/>
                    <a:pt x="3536" y="2763"/>
                  </a:cubicBezTo>
                  <a:cubicBezTo>
                    <a:pt x="3512" y="2763"/>
                    <a:pt x="3477" y="2751"/>
                    <a:pt x="3453" y="2751"/>
                  </a:cubicBezTo>
                  <a:lnTo>
                    <a:pt x="3274" y="2704"/>
                  </a:lnTo>
                  <a:cubicBezTo>
                    <a:pt x="3239" y="2692"/>
                    <a:pt x="3215" y="2692"/>
                    <a:pt x="3167" y="2680"/>
                  </a:cubicBezTo>
                  <a:cubicBezTo>
                    <a:pt x="3108" y="2656"/>
                    <a:pt x="3060" y="2644"/>
                    <a:pt x="3000" y="2632"/>
                  </a:cubicBezTo>
                  <a:cubicBezTo>
                    <a:pt x="2977" y="2620"/>
                    <a:pt x="2941" y="2620"/>
                    <a:pt x="2917" y="2596"/>
                  </a:cubicBezTo>
                  <a:cubicBezTo>
                    <a:pt x="2822" y="2573"/>
                    <a:pt x="2750" y="2561"/>
                    <a:pt x="2667" y="2525"/>
                  </a:cubicBezTo>
                  <a:cubicBezTo>
                    <a:pt x="2643" y="2525"/>
                    <a:pt x="2631" y="2513"/>
                    <a:pt x="2619" y="2513"/>
                  </a:cubicBezTo>
                  <a:cubicBezTo>
                    <a:pt x="2524" y="2477"/>
                    <a:pt x="2429" y="2453"/>
                    <a:pt x="2334" y="2406"/>
                  </a:cubicBezTo>
                  <a:cubicBezTo>
                    <a:pt x="2286" y="2394"/>
                    <a:pt x="2262" y="2382"/>
                    <a:pt x="2227" y="2358"/>
                  </a:cubicBezTo>
                  <a:cubicBezTo>
                    <a:pt x="2203" y="2346"/>
                    <a:pt x="2167" y="2334"/>
                    <a:pt x="2143" y="2334"/>
                  </a:cubicBezTo>
                  <a:cubicBezTo>
                    <a:pt x="2096" y="2323"/>
                    <a:pt x="2048" y="2299"/>
                    <a:pt x="2024" y="2275"/>
                  </a:cubicBezTo>
                  <a:cubicBezTo>
                    <a:pt x="1988" y="2263"/>
                    <a:pt x="1965" y="2239"/>
                    <a:pt x="1953" y="2239"/>
                  </a:cubicBezTo>
                  <a:cubicBezTo>
                    <a:pt x="1905" y="2227"/>
                    <a:pt x="1857" y="2203"/>
                    <a:pt x="1810" y="2180"/>
                  </a:cubicBezTo>
                  <a:cubicBezTo>
                    <a:pt x="1798" y="2168"/>
                    <a:pt x="1774" y="2168"/>
                    <a:pt x="1750" y="2156"/>
                  </a:cubicBezTo>
                  <a:cubicBezTo>
                    <a:pt x="1691" y="2120"/>
                    <a:pt x="1619" y="2084"/>
                    <a:pt x="1560" y="2049"/>
                  </a:cubicBezTo>
                  <a:cubicBezTo>
                    <a:pt x="1500" y="2001"/>
                    <a:pt x="1429" y="1977"/>
                    <a:pt x="1369" y="1930"/>
                  </a:cubicBezTo>
                  <a:cubicBezTo>
                    <a:pt x="1357" y="1918"/>
                    <a:pt x="1322" y="1906"/>
                    <a:pt x="1310" y="1882"/>
                  </a:cubicBezTo>
                  <a:cubicBezTo>
                    <a:pt x="1262" y="1858"/>
                    <a:pt x="1238" y="1822"/>
                    <a:pt x="1191" y="1811"/>
                  </a:cubicBezTo>
                  <a:cubicBezTo>
                    <a:pt x="1155" y="1799"/>
                    <a:pt x="1143" y="1787"/>
                    <a:pt x="1119" y="1763"/>
                  </a:cubicBezTo>
                  <a:cubicBezTo>
                    <a:pt x="1084" y="1739"/>
                    <a:pt x="1060" y="1727"/>
                    <a:pt x="1024" y="1691"/>
                  </a:cubicBezTo>
                  <a:cubicBezTo>
                    <a:pt x="1000" y="1680"/>
                    <a:pt x="976" y="1668"/>
                    <a:pt x="964" y="1632"/>
                  </a:cubicBezTo>
                  <a:cubicBezTo>
                    <a:pt x="941" y="1608"/>
                    <a:pt x="905" y="1584"/>
                    <a:pt x="881" y="1561"/>
                  </a:cubicBezTo>
                  <a:lnTo>
                    <a:pt x="822" y="1501"/>
                  </a:lnTo>
                  <a:cubicBezTo>
                    <a:pt x="786" y="1465"/>
                    <a:pt x="762" y="1453"/>
                    <a:pt x="738" y="1430"/>
                  </a:cubicBezTo>
                  <a:lnTo>
                    <a:pt x="679" y="1370"/>
                  </a:lnTo>
                  <a:lnTo>
                    <a:pt x="607" y="1287"/>
                  </a:lnTo>
                  <a:cubicBezTo>
                    <a:pt x="595" y="1275"/>
                    <a:pt x="583" y="1251"/>
                    <a:pt x="548" y="1227"/>
                  </a:cubicBezTo>
                  <a:cubicBezTo>
                    <a:pt x="536" y="1203"/>
                    <a:pt x="500" y="1191"/>
                    <a:pt x="488" y="1156"/>
                  </a:cubicBezTo>
                  <a:cubicBezTo>
                    <a:pt x="476" y="1144"/>
                    <a:pt x="464" y="1108"/>
                    <a:pt x="441" y="1096"/>
                  </a:cubicBezTo>
                  <a:cubicBezTo>
                    <a:pt x="429" y="1072"/>
                    <a:pt x="405" y="1049"/>
                    <a:pt x="381" y="1025"/>
                  </a:cubicBezTo>
                  <a:cubicBezTo>
                    <a:pt x="369" y="1013"/>
                    <a:pt x="357" y="977"/>
                    <a:pt x="345" y="965"/>
                  </a:cubicBezTo>
                  <a:cubicBezTo>
                    <a:pt x="322" y="929"/>
                    <a:pt x="310" y="918"/>
                    <a:pt x="298" y="894"/>
                  </a:cubicBezTo>
                  <a:cubicBezTo>
                    <a:pt x="286" y="858"/>
                    <a:pt x="262" y="846"/>
                    <a:pt x="250" y="810"/>
                  </a:cubicBezTo>
                  <a:cubicBezTo>
                    <a:pt x="238" y="787"/>
                    <a:pt x="226" y="775"/>
                    <a:pt x="202" y="739"/>
                  </a:cubicBezTo>
                  <a:cubicBezTo>
                    <a:pt x="191" y="715"/>
                    <a:pt x="191" y="691"/>
                    <a:pt x="179" y="668"/>
                  </a:cubicBezTo>
                  <a:cubicBezTo>
                    <a:pt x="167" y="632"/>
                    <a:pt x="143" y="620"/>
                    <a:pt x="143" y="596"/>
                  </a:cubicBezTo>
                  <a:cubicBezTo>
                    <a:pt x="131" y="560"/>
                    <a:pt x="131" y="549"/>
                    <a:pt x="119" y="513"/>
                  </a:cubicBezTo>
                  <a:cubicBezTo>
                    <a:pt x="107" y="489"/>
                    <a:pt x="107" y="477"/>
                    <a:pt x="83" y="441"/>
                  </a:cubicBezTo>
                  <a:cubicBezTo>
                    <a:pt x="71" y="418"/>
                    <a:pt x="71" y="394"/>
                    <a:pt x="71" y="370"/>
                  </a:cubicBezTo>
                  <a:cubicBezTo>
                    <a:pt x="60" y="334"/>
                    <a:pt x="60" y="322"/>
                    <a:pt x="60" y="298"/>
                  </a:cubicBezTo>
                  <a:cubicBezTo>
                    <a:pt x="60" y="263"/>
                    <a:pt x="48" y="251"/>
                    <a:pt x="48" y="215"/>
                  </a:cubicBezTo>
                  <a:cubicBezTo>
                    <a:pt x="48" y="191"/>
                    <a:pt x="24" y="179"/>
                    <a:pt x="24" y="144"/>
                  </a:cubicBezTo>
                  <a:cubicBezTo>
                    <a:pt x="24" y="120"/>
                    <a:pt x="24" y="96"/>
                    <a:pt x="12" y="72"/>
                  </a:cubicBezTo>
                  <a:cubicBezTo>
                    <a:pt x="12" y="37"/>
                    <a:pt x="12" y="2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2027;p30">
              <a:extLst>
                <a:ext uri="{FF2B5EF4-FFF2-40B4-BE49-F238E27FC236}">
                  <a16:creationId xmlns:a16="http://schemas.microsoft.com/office/drawing/2014/main" id="{0CCA7464-C20B-DAB3-3396-33AFA0D4F09E}"/>
                </a:ext>
              </a:extLst>
            </p:cNvPr>
            <p:cNvSpPr/>
            <p:nvPr/>
          </p:nvSpPr>
          <p:spPr>
            <a:xfrm>
              <a:off x="5025779" y="3064724"/>
              <a:ext cx="137510" cy="73848"/>
            </a:xfrm>
            <a:custGeom>
              <a:avLst/>
              <a:gdLst/>
              <a:ahLst/>
              <a:cxnLst/>
              <a:rect l="l" t="t" r="r" b="b"/>
              <a:pathLst>
                <a:path w="4657" h="2501" extrusionOk="0">
                  <a:moveTo>
                    <a:pt x="2768" y="504"/>
                  </a:moveTo>
                  <a:cubicBezTo>
                    <a:pt x="2864" y="504"/>
                    <a:pt x="2973" y="523"/>
                    <a:pt x="3096" y="572"/>
                  </a:cubicBezTo>
                  <a:lnTo>
                    <a:pt x="2513" y="917"/>
                  </a:lnTo>
                  <a:cubicBezTo>
                    <a:pt x="2382" y="786"/>
                    <a:pt x="2334" y="667"/>
                    <a:pt x="2477" y="572"/>
                  </a:cubicBezTo>
                  <a:cubicBezTo>
                    <a:pt x="2556" y="532"/>
                    <a:pt x="2652" y="504"/>
                    <a:pt x="2768" y="504"/>
                  </a:cubicBezTo>
                  <a:close/>
                  <a:moveTo>
                    <a:pt x="2215" y="1560"/>
                  </a:moveTo>
                  <a:cubicBezTo>
                    <a:pt x="2334" y="1691"/>
                    <a:pt x="2382" y="1810"/>
                    <a:pt x="2227" y="1893"/>
                  </a:cubicBezTo>
                  <a:cubicBezTo>
                    <a:pt x="2160" y="1936"/>
                    <a:pt x="2076" y="1960"/>
                    <a:pt x="1975" y="1960"/>
                  </a:cubicBezTo>
                  <a:cubicBezTo>
                    <a:pt x="1880" y="1960"/>
                    <a:pt x="1770" y="1939"/>
                    <a:pt x="1644" y="1893"/>
                  </a:cubicBezTo>
                  <a:lnTo>
                    <a:pt x="2215" y="1560"/>
                  </a:lnTo>
                  <a:close/>
                  <a:moveTo>
                    <a:pt x="4108" y="0"/>
                  </a:moveTo>
                  <a:lnTo>
                    <a:pt x="3644" y="274"/>
                  </a:lnTo>
                  <a:cubicBezTo>
                    <a:pt x="3277" y="106"/>
                    <a:pt x="2920" y="31"/>
                    <a:pt x="2600" y="31"/>
                  </a:cubicBezTo>
                  <a:cubicBezTo>
                    <a:pt x="2287" y="31"/>
                    <a:pt x="2011" y="103"/>
                    <a:pt x="1799" y="226"/>
                  </a:cubicBezTo>
                  <a:cubicBezTo>
                    <a:pt x="1215" y="572"/>
                    <a:pt x="1572" y="953"/>
                    <a:pt x="1918" y="1286"/>
                  </a:cubicBezTo>
                  <a:lnTo>
                    <a:pt x="1227" y="1691"/>
                  </a:lnTo>
                  <a:cubicBezTo>
                    <a:pt x="965" y="1488"/>
                    <a:pt x="787" y="1274"/>
                    <a:pt x="727" y="1060"/>
                  </a:cubicBezTo>
                  <a:lnTo>
                    <a:pt x="1" y="1226"/>
                  </a:lnTo>
                  <a:cubicBezTo>
                    <a:pt x="37" y="1465"/>
                    <a:pt x="310" y="1762"/>
                    <a:pt x="691" y="2012"/>
                  </a:cubicBezTo>
                  <a:lnTo>
                    <a:pt x="251" y="2262"/>
                  </a:lnTo>
                  <a:lnTo>
                    <a:pt x="334" y="2310"/>
                  </a:lnTo>
                  <a:lnTo>
                    <a:pt x="668" y="2500"/>
                  </a:lnTo>
                  <a:lnTo>
                    <a:pt x="1132" y="2238"/>
                  </a:lnTo>
                  <a:cubicBezTo>
                    <a:pt x="1466" y="2382"/>
                    <a:pt x="1800" y="2446"/>
                    <a:pt x="2104" y="2446"/>
                  </a:cubicBezTo>
                  <a:cubicBezTo>
                    <a:pt x="2429" y="2446"/>
                    <a:pt x="2720" y="2373"/>
                    <a:pt x="2942" y="2250"/>
                  </a:cubicBezTo>
                  <a:cubicBezTo>
                    <a:pt x="3525" y="1917"/>
                    <a:pt x="3168" y="1536"/>
                    <a:pt x="2823" y="1215"/>
                  </a:cubicBezTo>
                  <a:lnTo>
                    <a:pt x="3525" y="810"/>
                  </a:lnTo>
                  <a:cubicBezTo>
                    <a:pt x="3704" y="941"/>
                    <a:pt x="3847" y="1107"/>
                    <a:pt x="3942" y="1298"/>
                  </a:cubicBezTo>
                  <a:lnTo>
                    <a:pt x="4656" y="1119"/>
                  </a:lnTo>
                  <a:cubicBezTo>
                    <a:pt x="4561" y="917"/>
                    <a:pt x="4358" y="691"/>
                    <a:pt x="4073" y="500"/>
                  </a:cubicBezTo>
                  <a:lnTo>
                    <a:pt x="4525" y="238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2028;p30">
              <a:extLst>
                <a:ext uri="{FF2B5EF4-FFF2-40B4-BE49-F238E27FC236}">
                  <a16:creationId xmlns:a16="http://schemas.microsoft.com/office/drawing/2014/main" id="{12BA42D0-D22D-F4AF-81AA-EDBD4D9D5BA0}"/>
                </a:ext>
              </a:extLst>
            </p:cNvPr>
            <p:cNvSpPr/>
            <p:nvPr/>
          </p:nvSpPr>
          <p:spPr>
            <a:xfrm>
              <a:off x="4936843" y="2955738"/>
              <a:ext cx="313257" cy="180708"/>
            </a:xfrm>
            <a:custGeom>
              <a:avLst/>
              <a:gdLst/>
              <a:ahLst/>
              <a:cxnLst/>
              <a:rect l="l" t="t" r="r" b="b"/>
              <a:pathLst>
                <a:path w="10609" h="6120" extrusionOk="0">
                  <a:moveTo>
                    <a:pt x="5281" y="0"/>
                  </a:moveTo>
                  <a:cubicBezTo>
                    <a:pt x="3927" y="0"/>
                    <a:pt x="2572" y="298"/>
                    <a:pt x="1536" y="893"/>
                  </a:cubicBezTo>
                  <a:cubicBezTo>
                    <a:pt x="512" y="1488"/>
                    <a:pt x="1" y="2286"/>
                    <a:pt x="1" y="3060"/>
                  </a:cubicBezTo>
                  <a:lnTo>
                    <a:pt x="1" y="3132"/>
                  </a:lnTo>
                  <a:cubicBezTo>
                    <a:pt x="36" y="3179"/>
                    <a:pt x="36" y="3203"/>
                    <a:pt x="36" y="3227"/>
                  </a:cubicBezTo>
                  <a:cubicBezTo>
                    <a:pt x="36" y="3251"/>
                    <a:pt x="36" y="3262"/>
                    <a:pt x="48" y="3298"/>
                  </a:cubicBezTo>
                  <a:cubicBezTo>
                    <a:pt x="48" y="3322"/>
                    <a:pt x="48" y="3346"/>
                    <a:pt x="60" y="3370"/>
                  </a:cubicBezTo>
                  <a:cubicBezTo>
                    <a:pt x="60" y="3405"/>
                    <a:pt x="72" y="3417"/>
                    <a:pt x="72" y="3441"/>
                  </a:cubicBezTo>
                  <a:cubicBezTo>
                    <a:pt x="72" y="3477"/>
                    <a:pt x="96" y="3489"/>
                    <a:pt x="96" y="3524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43"/>
                    <a:pt x="120" y="3667"/>
                  </a:cubicBezTo>
                  <a:cubicBezTo>
                    <a:pt x="131" y="3703"/>
                    <a:pt x="131" y="3715"/>
                    <a:pt x="155" y="3739"/>
                  </a:cubicBezTo>
                  <a:cubicBezTo>
                    <a:pt x="167" y="3774"/>
                    <a:pt x="167" y="3786"/>
                    <a:pt x="179" y="3822"/>
                  </a:cubicBezTo>
                  <a:cubicBezTo>
                    <a:pt x="191" y="3846"/>
                    <a:pt x="215" y="3858"/>
                    <a:pt x="215" y="3894"/>
                  </a:cubicBezTo>
                  <a:cubicBezTo>
                    <a:pt x="227" y="3917"/>
                    <a:pt x="227" y="3941"/>
                    <a:pt x="239" y="3965"/>
                  </a:cubicBezTo>
                  <a:cubicBezTo>
                    <a:pt x="251" y="4001"/>
                    <a:pt x="274" y="4013"/>
                    <a:pt x="286" y="4036"/>
                  </a:cubicBezTo>
                  <a:cubicBezTo>
                    <a:pt x="298" y="4072"/>
                    <a:pt x="310" y="4084"/>
                    <a:pt x="334" y="4120"/>
                  </a:cubicBezTo>
                  <a:cubicBezTo>
                    <a:pt x="346" y="4144"/>
                    <a:pt x="358" y="4155"/>
                    <a:pt x="370" y="4191"/>
                  </a:cubicBezTo>
                  <a:cubicBezTo>
                    <a:pt x="393" y="4203"/>
                    <a:pt x="405" y="4239"/>
                    <a:pt x="417" y="4251"/>
                  </a:cubicBezTo>
                  <a:cubicBezTo>
                    <a:pt x="429" y="4275"/>
                    <a:pt x="453" y="4298"/>
                    <a:pt x="477" y="4322"/>
                  </a:cubicBezTo>
                  <a:cubicBezTo>
                    <a:pt x="489" y="4334"/>
                    <a:pt x="512" y="4370"/>
                    <a:pt x="524" y="4382"/>
                  </a:cubicBezTo>
                  <a:cubicBezTo>
                    <a:pt x="536" y="4417"/>
                    <a:pt x="572" y="4429"/>
                    <a:pt x="584" y="4453"/>
                  </a:cubicBezTo>
                  <a:cubicBezTo>
                    <a:pt x="596" y="4477"/>
                    <a:pt x="608" y="4501"/>
                    <a:pt x="643" y="4513"/>
                  </a:cubicBezTo>
                  <a:cubicBezTo>
                    <a:pt x="655" y="4548"/>
                    <a:pt x="691" y="4560"/>
                    <a:pt x="715" y="4596"/>
                  </a:cubicBezTo>
                  <a:lnTo>
                    <a:pt x="774" y="4656"/>
                  </a:lnTo>
                  <a:lnTo>
                    <a:pt x="846" y="4727"/>
                  </a:lnTo>
                  <a:lnTo>
                    <a:pt x="905" y="4786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94"/>
                    <a:pt x="1060" y="4917"/>
                  </a:cubicBezTo>
                  <a:cubicBezTo>
                    <a:pt x="1084" y="4953"/>
                    <a:pt x="1120" y="4965"/>
                    <a:pt x="1144" y="4989"/>
                  </a:cubicBezTo>
                  <a:cubicBezTo>
                    <a:pt x="1179" y="5001"/>
                    <a:pt x="1191" y="5025"/>
                    <a:pt x="1227" y="5037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44"/>
                    <a:pt x="1405" y="5156"/>
                  </a:cubicBezTo>
                  <a:cubicBezTo>
                    <a:pt x="1453" y="5203"/>
                    <a:pt x="1513" y="5227"/>
                    <a:pt x="1596" y="5275"/>
                  </a:cubicBezTo>
                  <a:cubicBezTo>
                    <a:pt x="1655" y="5298"/>
                    <a:pt x="1715" y="5346"/>
                    <a:pt x="1786" y="5382"/>
                  </a:cubicBezTo>
                  <a:cubicBezTo>
                    <a:pt x="1798" y="5394"/>
                    <a:pt x="1834" y="5394"/>
                    <a:pt x="1846" y="5406"/>
                  </a:cubicBezTo>
                  <a:cubicBezTo>
                    <a:pt x="1894" y="5418"/>
                    <a:pt x="1929" y="5453"/>
                    <a:pt x="1977" y="5465"/>
                  </a:cubicBezTo>
                  <a:cubicBezTo>
                    <a:pt x="2013" y="5477"/>
                    <a:pt x="2036" y="5501"/>
                    <a:pt x="2048" y="5501"/>
                  </a:cubicBezTo>
                  <a:cubicBezTo>
                    <a:pt x="2096" y="5513"/>
                    <a:pt x="2132" y="5537"/>
                    <a:pt x="2167" y="5560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20"/>
                    <a:pt x="2370" y="5632"/>
                  </a:cubicBezTo>
                  <a:cubicBezTo>
                    <a:pt x="2453" y="5656"/>
                    <a:pt x="2548" y="5703"/>
                    <a:pt x="2644" y="5739"/>
                  </a:cubicBezTo>
                  <a:cubicBezTo>
                    <a:pt x="2668" y="5739"/>
                    <a:pt x="2679" y="5751"/>
                    <a:pt x="2691" y="5751"/>
                  </a:cubicBezTo>
                  <a:cubicBezTo>
                    <a:pt x="2787" y="5787"/>
                    <a:pt x="2858" y="5810"/>
                    <a:pt x="2941" y="5822"/>
                  </a:cubicBezTo>
                  <a:cubicBezTo>
                    <a:pt x="2977" y="5846"/>
                    <a:pt x="3001" y="5846"/>
                    <a:pt x="3037" y="5858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18"/>
                    <a:pt x="3263" y="5918"/>
                    <a:pt x="3299" y="5929"/>
                  </a:cubicBezTo>
                  <a:lnTo>
                    <a:pt x="3489" y="5977"/>
                  </a:lnTo>
                  <a:cubicBezTo>
                    <a:pt x="3513" y="5977"/>
                    <a:pt x="3537" y="5989"/>
                    <a:pt x="3572" y="5989"/>
                  </a:cubicBezTo>
                  <a:cubicBezTo>
                    <a:pt x="3632" y="6001"/>
                    <a:pt x="3680" y="6001"/>
                    <a:pt x="3739" y="6025"/>
                  </a:cubicBezTo>
                  <a:cubicBezTo>
                    <a:pt x="3763" y="6025"/>
                    <a:pt x="3799" y="6037"/>
                    <a:pt x="3822" y="6037"/>
                  </a:cubicBezTo>
                  <a:cubicBezTo>
                    <a:pt x="3906" y="6049"/>
                    <a:pt x="3977" y="6060"/>
                    <a:pt x="4049" y="6060"/>
                  </a:cubicBezTo>
                  <a:lnTo>
                    <a:pt x="4096" y="6060"/>
                  </a:lnTo>
                  <a:cubicBezTo>
                    <a:pt x="4180" y="6084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84"/>
                    <a:pt x="6180" y="6084"/>
                  </a:cubicBezTo>
                  <a:cubicBezTo>
                    <a:pt x="6204" y="6084"/>
                    <a:pt x="6251" y="6084"/>
                    <a:pt x="6287" y="6060"/>
                  </a:cubicBezTo>
                  <a:cubicBezTo>
                    <a:pt x="6370" y="6049"/>
                    <a:pt x="6466" y="6049"/>
                    <a:pt x="6549" y="6037"/>
                  </a:cubicBezTo>
                  <a:lnTo>
                    <a:pt x="6597" y="6037"/>
                  </a:lnTo>
                  <a:cubicBezTo>
                    <a:pt x="6704" y="6025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65"/>
                    <a:pt x="7085" y="5965"/>
                    <a:pt x="7132" y="5941"/>
                  </a:cubicBezTo>
                  <a:cubicBezTo>
                    <a:pt x="7180" y="5929"/>
                    <a:pt x="7204" y="5929"/>
                    <a:pt x="7240" y="5918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58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0"/>
                    <a:pt x="7680" y="5810"/>
                    <a:pt x="7716" y="5799"/>
                  </a:cubicBezTo>
                  <a:lnTo>
                    <a:pt x="7847" y="5751"/>
                  </a:lnTo>
                  <a:cubicBezTo>
                    <a:pt x="7871" y="5739"/>
                    <a:pt x="7906" y="5739"/>
                    <a:pt x="7930" y="5715"/>
                  </a:cubicBezTo>
                  <a:cubicBezTo>
                    <a:pt x="8013" y="5691"/>
                    <a:pt x="8085" y="5656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60"/>
                    <a:pt x="8466" y="5525"/>
                  </a:cubicBezTo>
                  <a:cubicBezTo>
                    <a:pt x="8502" y="5513"/>
                    <a:pt x="8513" y="5513"/>
                    <a:pt x="8525" y="5501"/>
                  </a:cubicBezTo>
                  <a:cubicBezTo>
                    <a:pt x="8585" y="5465"/>
                    <a:pt x="8668" y="5441"/>
                    <a:pt x="8728" y="5406"/>
                  </a:cubicBezTo>
                  <a:cubicBezTo>
                    <a:pt x="8752" y="5394"/>
                    <a:pt x="8764" y="5382"/>
                    <a:pt x="8799" y="5382"/>
                  </a:cubicBezTo>
                  <a:cubicBezTo>
                    <a:pt x="8883" y="5334"/>
                    <a:pt x="8966" y="5287"/>
                    <a:pt x="9037" y="5239"/>
                  </a:cubicBezTo>
                  <a:cubicBezTo>
                    <a:pt x="9097" y="5203"/>
                    <a:pt x="9156" y="5167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7"/>
                    <a:pt x="9406" y="5025"/>
                  </a:cubicBezTo>
                  <a:lnTo>
                    <a:pt x="9442" y="4989"/>
                  </a:lnTo>
                  <a:lnTo>
                    <a:pt x="9466" y="4965"/>
                  </a:lnTo>
                  <a:cubicBezTo>
                    <a:pt x="9502" y="4929"/>
                    <a:pt x="9526" y="4917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8"/>
                    <a:pt x="9692" y="4786"/>
                    <a:pt x="9716" y="4751"/>
                  </a:cubicBezTo>
                  <a:lnTo>
                    <a:pt x="9752" y="4727"/>
                  </a:lnTo>
                  <a:lnTo>
                    <a:pt x="9776" y="4691"/>
                  </a:lnTo>
                  <a:cubicBezTo>
                    <a:pt x="9811" y="4667"/>
                    <a:pt x="9835" y="4644"/>
                    <a:pt x="9859" y="4620"/>
                  </a:cubicBezTo>
                  <a:cubicBezTo>
                    <a:pt x="9871" y="4608"/>
                    <a:pt x="9883" y="4572"/>
                    <a:pt x="9918" y="4560"/>
                  </a:cubicBezTo>
                  <a:lnTo>
                    <a:pt x="9990" y="4489"/>
                  </a:lnTo>
                  <a:lnTo>
                    <a:pt x="10002" y="4465"/>
                  </a:lnTo>
                  <a:lnTo>
                    <a:pt x="10049" y="4429"/>
                  </a:lnTo>
                  <a:cubicBezTo>
                    <a:pt x="10061" y="4394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310"/>
                  </a:cubicBezTo>
                  <a:cubicBezTo>
                    <a:pt x="10133" y="4310"/>
                    <a:pt x="10133" y="4286"/>
                    <a:pt x="10157" y="4286"/>
                  </a:cubicBezTo>
                  <a:cubicBezTo>
                    <a:pt x="10168" y="4263"/>
                    <a:pt x="10180" y="4251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91"/>
                    <a:pt x="10240" y="4167"/>
                    <a:pt x="10252" y="4155"/>
                  </a:cubicBezTo>
                  <a:cubicBezTo>
                    <a:pt x="10276" y="4132"/>
                    <a:pt x="10288" y="4108"/>
                    <a:pt x="10299" y="4084"/>
                  </a:cubicBezTo>
                  <a:cubicBezTo>
                    <a:pt x="10299" y="4072"/>
                    <a:pt x="10311" y="4072"/>
                    <a:pt x="10311" y="4048"/>
                  </a:cubicBezTo>
                  <a:cubicBezTo>
                    <a:pt x="10335" y="4036"/>
                    <a:pt x="10335" y="4024"/>
                    <a:pt x="10335" y="4013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5"/>
                  </a:cubicBezTo>
                  <a:cubicBezTo>
                    <a:pt x="10395" y="3894"/>
                    <a:pt x="10407" y="3870"/>
                    <a:pt x="10407" y="3858"/>
                  </a:cubicBezTo>
                  <a:cubicBezTo>
                    <a:pt x="10418" y="3834"/>
                    <a:pt x="10430" y="3810"/>
                    <a:pt x="10430" y="3786"/>
                  </a:cubicBezTo>
                  <a:cubicBezTo>
                    <a:pt x="10430" y="3774"/>
                    <a:pt x="10454" y="3751"/>
                    <a:pt x="10454" y="3751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55"/>
                  </a:cubicBezTo>
                  <a:cubicBezTo>
                    <a:pt x="10490" y="3632"/>
                    <a:pt x="10490" y="3620"/>
                    <a:pt x="10514" y="3620"/>
                  </a:cubicBezTo>
                  <a:cubicBezTo>
                    <a:pt x="10514" y="3608"/>
                    <a:pt x="10514" y="3608"/>
                    <a:pt x="10526" y="3596"/>
                  </a:cubicBezTo>
                  <a:cubicBezTo>
                    <a:pt x="10526" y="3560"/>
                    <a:pt x="10538" y="3548"/>
                    <a:pt x="10538" y="3513"/>
                  </a:cubicBezTo>
                  <a:cubicBezTo>
                    <a:pt x="10538" y="3501"/>
                    <a:pt x="10538" y="3489"/>
                    <a:pt x="10549" y="3477"/>
                  </a:cubicBezTo>
                  <a:lnTo>
                    <a:pt x="10549" y="3441"/>
                  </a:lnTo>
                  <a:cubicBezTo>
                    <a:pt x="10549" y="3417"/>
                    <a:pt x="10573" y="3393"/>
                    <a:pt x="10573" y="3370"/>
                  </a:cubicBezTo>
                  <a:lnTo>
                    <a:pt x="10573" y="3322"/>
                  </a:lnTo>
                  <a:lnTo>
                    <a:pt x="10573" y="3298"/>
                  </a:lnTo>
                  <a:cubicBezTo>
                    <a:pt x="10573" y="3262"/>
                    <a:pt x="10573" y="3251"/>
                    <a:pt x="10585" y="3215"/>
                  </a:cubicBezTo>
                  <a:lnTo>
                    <a:pt x="10585" y="3179"/>
                  </a:lnTo>
                  <a:lnTo>
                    <a:pt x="10585" y="3143"/>
                  </a:lnTo>
                  <a:cubicBezTo>
                    <a:pt x="10609" y="2322"/>
                    <a:pt x="10097" y="1512"/>
                    <a:pt x="9025" y="893"/>
                  </a:cubicBezTo>
                  <a:cubicBezTo>
                    <a:pt x="7990" y="298"/>
                    <a:pt x="6635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2029;p30">
              <a:extLst>
                <a:ext uri="{FF2B5EF4-FFF2-40B4-BE49-F238E27FC236}">
                  <a16:creationId xmlns:a16="http://schemas.microsoft.com/office/drawing/2014/main" id="{07913592-5DC5-673B-6660-9B04183D8451}"/>
                </a:ext>
              </a:extLst>
            </p:cNvPr>
            <p:cNvSpPr/>
            <p:nvPr/>
          </p:nvSpPr>
          <p:spPr>
            <a:xfrm>
              <a:off x="4964982" y="2971033"/>
              <a:ext cx="260167" cy="149616"/>
            </a:xfrm>
            <a:custGeom>
              <a:avLst/>
              <a:gdLst/>
              <a:ahLst/>
              <a:cxnLst/>
              <a:rect l="l" t="t" r="r" b="b"/>
              <a:pathLst>
                <a:path w="8811" h="5067" extrusionOk="0">
                  <a:moveTo>
                    <a:pt x="4407" y="0"/>
                  </a:moveTo>
                  <a:cubicBezTo>
                    <a:pt x="3289" y="0"/>
                    <a:pt x="2173" y="244"/>
                    <a:pt x="1322" y="732"/>
                  </a:cubicBezTo>
                  <a:cubicBezTo>
                    <a:pt x="476" y="1232"/>
                    <a:pt x="60" y="1863"/>
                    <a:pt x="60" y="2518"/>
                  </a:cubicBezTo>
                  <a:lnTo>
                    <a:pt x="60" y="2578"/>
                  </a:lnTo>
                  <a:cubicBezTo>
                    <a:pt x="0" y="2649"/>
                    <a:pt x="0" y="2661"/>
                    <a:pt x="0" y="2685"/>
                  </a:cubicBezTo>
                  <a:cubicBezTo>
                    <a:pt x="0" y="2709"/>
                    <a:pt x="0" y="2733"/>
                    <a:pt x="12" y="2744"/>
                  </a:cubicBezTo>
                  <a:cubicBezTo>
                    <a:pt x="12" y="2768"/>
                    <a:pt x="12" y="2792"/>
                    <a:pt x="36" y="2804"/>
                  </a:cubicBezTo>
                  <a:cubicBezTo>
                    <a:pt x="36" y="2828"/>
                    <a:pt x="48" y="2852"/>
                    <a:pt x="48" y="2864"/>
                  </a:cubicBezTo>
                  <a:cubicBezTo>
                    <a:pt x="48" y="2887"/>
                    <a:pt x="60" y="2911"/>
                    <a:pt x="60" y="2923"/>
                  </a:cubicBezTo>
                  <a:cubicBezTo>
                    <a:pt x="60" y="2947"/>
                    <a:pt x="71" y="2971"/>
                    <a:pt x="71" y="2983"/>
                  </a:cubicBezTo>
                  <a:cubicBezTo>
                    <a:pt x="71" y="2995"/>
                    <a:pt x="95" y="3030"/>
                    <a:pt x="95" y="3042"/>
                  </a:cubicBezTo>
                  <a:cubicBezTo>
                    <a:pt x="95" y="3054"/>
                    <a:pt x="107" y="3090"/>
                    <a:pt x="119" y="3102"/>
                  </a:cubicBezTo>
                  <a:cubicBezTo>
                    <a:pt x="119" y="3114"/>
                    <a:pt x="131" y="3149"/>
                    <a:pt x="131" y="3161"/>
                  </a:cubicBezTo>
                  <a:cubicBezTo>
                    <a:pt x="155" y="3173"/>
                    <a:pt x="155" y="3209"/>
                    <a:pt x="167" y="3221"/>
                  </a:cubicBezTo>
                  <a:cubicBezTo>
                    <a:pt x="179" y="3233"/>
                    <a:pt x="179" y="3268"/>
                    <a:pt x="191" y="3280"/>
                  </a:cubicBezTo>
                  <a:cubicBezTo>
                    <a:pt x="214" y="3292"/>
                    <a:pt x="226" y="3328"/>
                    <a:pt x="226" y="3340"/>
                  </a:cubicBezTo>
                  <a:cubicBezTo>
                    <a:pt x="238" y="3352"/>
                    <a:pt x="238" y="3387"/>
                    <a:pt x="250" y="3399"/>
                  </a:cubicBezTo>
                  <a:cubicBezTo>
                    <a:pt x="274" y="3411"/>
                    <a:pt x="286" y="3447"/>
                    <a:pt x="298" y="3459"/>
                  </a:cubicBezTo>
                  <a:cubicBezTo>
                    <a:pt x="310" y="3471"/>
                    <a:pt x="333" y="3495"/>
                    <a:pt x="333" y="3518"/>
                  </a:cubicBezTo>
                  <a:cubicBezTo>
                    <a:pt x="345" y="3530"/>
                    <a:pt x="357" y="3566"/>
                    <a:pt x="369" y="3578"/>
                  </a:cubicBezTo>
                  <a:cubicBezTo>
                    <a:pt x="393" y="3590"/>
                    <a:pt x="405" y="3614"/>
                    <a:pt x="417" y="3637"/>
                  </a:cubicBezTo>
                  <a:cubicBezTo>
                    <a:pt x="429" y="3649"/>
                    <a:pt x="452" y="3685"/>
                    <a:pt x="464" y="3697"/>
                  </a:cubicBezTo>
                  <a:cubicBezTo>
                    <a:pt x="476" y="3709"/>
                    <a:pt x="488" y="3733"/>
                    <a:pt x="512" y="3757"/>
                  </a:cubicBezTo>
                  <a:lnTo>
                    <a:pt x="572" y="3816"/>
                  </a:lnTo>
                  <a:lnTo>
                    <a:pt x="607" y="3864"/>
                  </a:lnTo>
                  <a:lnTo>
                    <a:pt x="667" y="3923"/>
                  </a:lnTo>
                  <a:lnTo>
                    <a:pt x="714" y="3971"/>
                  </a:lnTo>
                  <a:cubicBezTo>
                    <a:pt x="750" y="3983"/>
                    <a:pt x="762" y="4007"/>
                    <a:pt x="786" y="4030"/>
                  </a:cubicBezTo>
                  <a:cubicBezTo>
                    <a:pt x="810" y="4042"/>
                    <a:pt x="822" y="4054"/>
                    <a:pt x="845" y="4066"/>
                  </a:cubicBezTo>
                  <a:cubicBezTo>
                    <a:pt x="881" y="4090"/>
                    <a:pt x="905" y="4114"/>
                    <a:pt x="929" y="4126"/>
                  </a:cubicBezTo>
                  <a:cubicBezTo>
                    <a:pt x="941" y="4149"/>
                    <a:pt x="953" y="4161"/>
                    <a:pt x="988" y="4173"/>
                  </a:cubicBezTo>
                  <a:cubicBezTo>
                    <a:pt x="1012" y="4209"/>
                    <a:pt x="1048" y="4221"/>
                    <a:pt x="1083" y="4233"/>
                  </a:cubicBezTo>
                  <a:cubicBezTo>
                    <a:pt x="1107" y="4245"/>
                    <a:pt x="1119" y="4245"/>
                    <a:pt x="1131" y="4268"/>
                  </a:cubicBezTo>
                  <a:cubicBezTo>
                    <a:pt x="1179" y="4292"/>
                    <a:pt x="1238" y="4328"/>
                    <a:pt x="1286" y="4352"/>
                  </a:cubicBezTo>
                  <a:cubicBezTo>
                    <a:pt x="1322" y="4388"/>
                    <a:pt x="1381" y="4411"/>
                    <a:pt x="1441" y="4447"/>
                  </a:cubicBezTo>
                  <a:cubicBezTo>
                    <a:pt x="1464" y="4459"/>
                    <a:pt x="1476" y="4459"/>
                    <a:pt x="1500" y="4471"/>
                  </a:cubicBezTo>
                  <a:cubicBezTo>
                    <a:pt x="1536" y="4483"/>
                    <a:pt x="1584" y="4507"/>
                    <a:pt x="1607" y="4530"/>
                  </a:cubicBezTo>
                  <a:cubicBezTo>
                    <a:pt x="1619" y="4542"/>
                    <a:pt x="1655" y="4542"/>
                    <a:pt x="1667" y="4566"/>
                  </a:cubicBezTo>
                  <a:cubicBezTo>
                    <a:pt x="1703" y="4578"/>
                    <a:pt x="1738" y="4590"/>
                    <a:pt x="1774" y="4602"/>
                  </a:cubicBezTo>
                  <a:cubicBezTo>
                    <a:pt x="1798" y="4626"/>
                    <a:pt x="1822" y="4626"/>
                    <a:pt x="1845" y="4638"/>
                  </a:cubicBezTo>
                  <a:cubicBezTo>
                    <a:pt x="1881" y="4649"/>
                    <a:pt x="1905" y="4661"/>
                    <a:pt x="1941" y="4661"/>
                  </a:cubicBezTo>
                  <a:cubicBezTo>
                    <a:pt x="2012" y="4697"/>
                    <a:pt x="2084" y="4721"/>
                    <a:pt x="2179" y="4757"/>
                  </a:cubicBezTo>
                  <a:cubicBezTo>
                    <a:pt x="2191" y="4757"/>
                    <a:pt x="2203" y="4769"/>
                    <a:pt x="2203" y="4769"/>
                  </a:cubicBezTo>
                  <a:cubicBezTo>
                    <a:pt x="2274" y="4804"/>
                    <a:pt x="2334" y="4816"/>
                    <a:pt x="2417" y="4828"/>
                  </a:cubicBezTo>
                  <a:cubicBezTo>
                    <a:pt x="2441" y="4828"/>
                    <a:pt x="2453" y="4840"/>
                    <a:pt x="2488" y="4840"/>
                  </a:cubicBezTo>
                  <a:cubicBezTo>
                    <a:pt x="2536" y="4864"/>
                    <a:pt x="2572" y="4876"/>
                    <a:pt x="2619" y="4876"/>
                  </a:cubicBezTo>
                  <a:cubicBezTo>
                    <a:pt x="2655" y="4876"/>
                    <a:pt x="2679" y="4888"/>
                    <a:pt x="2691" y="4888"/>
                  </a:cubicBezTo>
                  <a:cubicBezTo>
                    <a:pt x="2738" y="4900"/>
                    <a:pt x="2798" y="4923"/>
                    <a:pt x="2846" y="4923"/>
                  </a:cubicBezTo>
                  <a:cubicBezTo>
                    <a:pt x="2869" y="4923"/>
                    <a:pt x="2893" y="4935"/>
                    <a:pt x="2917" y="4935"/>
                  </a:cubicBezTo>
                  <a:cubicBezTo>
                    <a:pt x="2965" y="4947"/>
                    <a:pt x="3012" y="4947"/>
                    <a:pt x="3048" y="4959"/>
                  </a:cubicBezTo>
                  <a:cubicBezTo>
                    <a:pt x="3084" y="4959"/>
                    <a:pt x="3096" y="4983"/>
                    <a:pt x="3131" y="4983"/>
                  </a:cubicBezTo>
                  <a:cubicBezTo>
                    <a:pt x="3191" y="4995"/>
                    <a:pt x="3250" y="4995"/>
                    <a:pt x="3310" y="5007"/>
                  </a:cubicBezTo>
                  <a:lnTo>
                    <a:pt x="3334" y="5007"/>
                  </a:lnTo>
                  <a:cubicBezTo>
                    <a:pt x="3405" y="5019"/>
                    <a:pt x="3465" y="5019"/>
                    <a:pt x="3548" y="5042"/>
                  </a:cubicBezTo>
                  <a:lnTo>
                    <a:pt x="3584" y="5042"/>
                  </a:lnTo>
                  <a:cubicBezTo>
                    <a:pt x="3643" y="5042"/>
                    <a:pt x="3691" y="5054"/>
                    <a:pt x="3750" y="5054"/>
                  </a:cubicBezTo>
                  <a:lnTo>
                    <a:pt x="3822" y="5054"/>
                  </a:lnTo>
                  <a:cubicBezTo>
                    <a:pt x="3870" y="5054"/>
                    <a:pt x="3917" y="5054"/>
                    <a:pt x="3965" y="5066"/>
                  </a:cubicBezTo>
                  <a:lnTo>
                    <a:pt x="4929" y="5066"/>
                  </a:lnTo>
                  <a:cubicBezTo>
                    <a:pt x="4977" y="5066"/>
                    <a:pt x="5013" y="5066"/>
                    <a:pt x="5060" y="5054"/>
                  </a:cubicBezTo>
                  <a:cubicBezTo>
                    <a:pt x="5096" y="5054"/>
                    <a:pt x="5120" y="5054"/>
                    <a:pt x="5155" y="5042"/>
                  </a:cubicBezTo>
                  <a:cubicBezTo>
                    <a:pt x="5227" y="5019"/>
                    <a:pt x="5298" y="5019"/>
                    <a:pt x="5370" y="5007"/>
                  </a:cubicBezTo>
                  <a:lnTo>
                    <a:pt x="5405" y="5007"/>
                  </a:lnTo>
                  <a:cubicBezTo>
                    <a:pt x="5489" y="4995"/>
                    <a:pt x="5572" y="4983"/>
                    <a:pt x="5655" y="4959"/>
                  </a:cubicBezTo>
                  <a:cubicBezTo>
                    <a:pt x="5691" y="4959"/>
                    <a:pt x="5715" y="4947"/>
                    <a:pt x="5751" y="4947"/>
                  </a:cubicBezTo>
                  <a:cubicBezTo>
                    <a:pt x="5786" y="4947"/>
                    <a:pt x="5822" y="4935"/>
                    <a:pt x="5870" y="4923"/>
                  </a:cubicBezTo>
                  <a:cubicBezTo>
                    <a:pt x="5894" y="4923"/>
                    <a:pt x="5929" y="4900"/>
                    <a:pt x="5953" y="4900"/>
                  </a:cubicBezTo>
                  <a:cubicBezTo>
                    <a:pt x="6001" y="4888"/>
                    <a:pt x="6025" y="4888"/>
                    <a:pt x="6072" y="4876"/>
                  </a:cubicBezTo>
                  <a:cubicBezTo>
                    <a:pt x="6108" y="4876"/>
                    <a:pt x="6132" y="4864"/>
                    <a:pt x="6167" y="4840"/>
                  </a:cubicBezTo>
                  <a:cubicBezTo>
                    <a:pt x="6191" y="4828"/>
                    <a:pt x="6239" y="4828"/>
                    <a:pt x="6263" y="4816"/>
                  </a:cubicBezTo>
                  <a:cubicBezTo>
                    <a:pt x="6298" y="4804"/>
                    <a:pt x="6322" y="4804"/>
                    <a:pt x="6358" y="4780"/>
                  </a:cubicBezTo>
                  <a:cubicBezTo>
                    <a:pt x="6382" y="4769"/>
                    <a:pt x="6429" y="4769"/>
                    <a:pt x="6465" y="4757"/>
                  </a:cubicBezTo>
                  <a:cubicBezTo>
                    <a:pt x="6489" y="4745"/>
                    <a:pt x="6525" y="4745"/>
                    <a:pt x="6537" y="4721"/>
                  </a:cubicBezTo>
                  <a:cubicBezTo>
                    <a:pt x="6596" y="4709"/>
                    <a:pt x="6668" y="4685"/>
                    <a:pt x="6727" y="4661"/>
                  </a:cubicBezTo>
                  <a:cubicBezTo>
                    <a:pt x="6739" y="4661"/>
                    <a:pt x="6763" y="4649"/>
                    <a:pt x="6775" y="4649"/>
                  </a:cubicBezTo>
                  <a:lnTo>
                    <a:pt x="7001" y="4566"/>
                  </a:lnTo>
                  <a:cubicBezTo>
                    <a:pt x="7013" y="4542"/>
                    <a:pt x="7025" y="4542"/>
                    <a:pt x="7060" y="4530"/>
                  </a:cubicBezTo>
                  <a:cubicBezTo>
                    <a:pt x="7120" y="4507"/>
                    <a:pt x="7156" y="4483"/>
                    <a:pt x="7215" y="4459"/>
                  </a:cubicBezTo>
                  <a:cubicBezTo>
                    <a:pt x="7239" y="4447"/>
                    <a:pt x="7263" y="4447"/>
                    <a:pt x="7275" y="4423"/>
                  </a:cubicBezTo>
                  <a:cubicBezTo>
                    <a:pt x="7358" y="4399"/>
                    <a:pt x="7418" y="4352"/>
                    <a:pt x="7489" y="4328"/>
                  </a:cubicBezTo>
                  <a:cubicBezTo>
                    <a:pt x="7549" y="4292"/>
                    <a:pt x="7596" y="4268"/>
                    <a:pt x="7632" y="4233"/>
                  </a:cubicBezTo>
                  <a:cubicBezTo>
                    <a:pt x="7656" y="4233"/>
                    <a:pt x="7656" y="4221"/>
                    <a:pt x="7668" y="4221"/>
                  </a:cubicBezTo>
                  <a:lnTo>
                    <a:pt x="7680" y="4209"/>
                  </a:lnTo>
                  <a:cubicBezTo>
                    <a:pt x="7715" y="4185"/>
                    <a:pt x="7739" y="4161"/>
                    <a:pt x="7787" y="4149"/>
                  </a:cubicBezTo>
                  <a:cubicBezTo>
                    <a:pt x="7799" y="4149"/>
                    <a:pt x="7799" y="4126"/>
                    <a:pt x="7811" y="4126"/>
                  </a:cubicBezTo>
                  <a:cubicBezTo>
                    <a:pt x="7834" y="4126"/>
                    <a:pt x="7834" y="4114"/>
                    <a:pt x="7846" y="4114"/>
                  </a:cubicBezTo>
                  <a:cubicBezTo>
                    <a:pt x="7870" y="4102"/>
                    <a:pt x="7906" y="4066"/>
                    <a:pt x="7918" y="4054"/>
                  </a:cubicBezTo>
                  <a:cubicBezTo>
                    <a:pt x="7930" y="4054"/>
                    <a:pt x="7930" y="4042"/>
                    <a:pt x="7953" y="4042"/>
                  </a:cubicBezTo>
                  <a:lnTo>
                    <a:pt x="7977" y="4007"/>
                  </a:lnTo>
                  <a:cubicBezTo>
                    <a:pt x="8013" y="3995"/>
                    <a:pt x="8025" y="3971"/>
                    <a:pt x="8049" y="3947"/>
                  </a:cubicBezTo>
                  <a:lnTo>
                    <a:pt x="8084" y="3923"/>
                  </a:lnTo>
                  <a:lnTo>
                    <a:pt x="8108" y="3887"/>
                  </a:lnTo>
                  <a:lnTo>
                    <a:pt x="8168" y="3828"/>
                  </a:lnTo>
                  <a:lnTo>
                    <a:pt x="8215" y="3792"/>
                  </a:lnTo>
                  <a:lnTo>
                    <a:pt x="8275" y="3733"/>
                  </a:lnTo>
                  <a:cubicBezTo>
                    <a:pt x="8275" y="3733"/>
                    <a:pt x="8275" y="3709"/>
                    <a:pt x="8287" y="3709"/>
                  </a:cubicBezTo>
                  <a:cubicBezTo>
                    <a:pt x="8311" y="3697"/>
                    <a:pt x="8311" y="3685"/>
                    <a:pt x="8322" y="3673"/>
                  </a:cubicBezTo>
                  <a:cubicBezTo>
                    <a:pt x="8334" y="3649"/>
                    <a:pt x="8346" y="3626"/>
                    <a:pt x="8370" y="3614"/>
                  </a:cubicBezTo>
                  <a:cubicBezTo>
                    <a:pt x="8382" y="3590"/>
                    <a:pt x="8382" y="3578"/>
                    <a:pt x="8394" y="3566"/>
                  </a:cubicBezTo>
                  <a:lnTo>
                    <a:pt x="8406" y="3554"/>
                  </a:lnTo>
                  <a:cubicBezTo>
                    <a:pt x="8430" y="3530"/>
                    <a:pt x="8442" y="3506"/>
                    <a:pt x="8453" y="3495"/>
                  </a:cubicBezTo>
                  <a:cubicBezTo>
                    <a:pt x="8453" y="3495"/>
                    <a:pt x="8453" y="3471"/>
                    <a:pt x="8465" y="3471"/>
                  </a:cubicBezTo>
                  <a:cubicBezTo>
                    <a:pt x="8489" y="3459"/>
                    <a:pt x="8489" y="3447"/>
                    <a:pt x="8501" y="3435"/>
                  </a:cubicBezTo>
                  <a:cubicBezTo>
                    <a:pt x="8513" y="3411"/>
                    <a:pt x="8525" y="3387"/>
                    <a:pt x="8549" y="3376"/>
                  </a:cubicBezTo>
                  <a:cubicBezTo>
                    <a:pt x="8549" y="3352"/>
                    <a:pt x="8561" y="3352"/>
                    <a:pt x="8561" y="3340"/>
                  </a:cubicBezTo>
                  <a:cubicBezTo>
                    <a:pt x="8561" y="3328"/>
                    <a:pt x="8573" y="3328"/>
                    <a:pt x="8573" y="3316"/>
                  </a:cubicBezTo>
                  <a:cubicBezTo>
                    <a:pt x="8584" y="3292"/>
                    <a:pt x="8608" y="3268"/>
                    <a:pt x="8608" y="3256"/>
                  </a:cubicBezTo>
                  <a:cubicBezTo>
                    <a:pt x="8608" y="3233"/>
                    <a:pt x="8620" y="3233"/>
                    <a:pt x="8620" y="3221"/>
                  </a:cubicBezTo>
                  <a:cubicBezTo>
                    <a:pt x="8620" y="3209"/>
                    <a:pt x="8632" y="3209"/>
                    <a:pt x="8632" y="3197"/>
                  </a:cubicBezTo>
                  <a:cubicBezTo>
                    <a:pt x="8644" y="3173"/>
                    <a:pt x="8644" y="3149"/>
                    <a:pt x="8668" y="3137"/>
                  </a:cubicBezTo>
                  <a:cubicBezTo>
                    <a:pt x="8668" y="3114"/>
                    <a:pt x="8668" y="3114"/>
                    <a:pt x="8680" y="3102"/>
                  </a:cubicBezTo>
                  <a:cubicBezTo>
                    <a:pt x="8680" y="3090"/>
                    <a:pt x="8680" y="3090"/>
                    <a:pt x="8692" y="3078"/>
                  </a:cubicBezTo>
                  <a:cubicBezTo>
                    <a:pt x="8703" y="3054"/>
                    <a:pt x="8703" y="3030"/>
                    <a:pt x="8727" y="3018"/>
                  </a:cubicBezTo>
                  <a:cubicBezTo>
                    <a:pt x="8727" y="2995"/>
                    <a:pt x="8727" y="2995"/>
                    <a:pt x="8739" y="2983"/>
                  </a:cubicBezTo>
                  <a:cubicBezTo>
                    <a:pt x="8739" y="2971"/>
                    <a:pt x="8739" y="2971"/>
                    <a:pt x="8751" y="2959"/>
                  </a:cubicBezTo>
                  <a:cubicBezTo>
                    <a:pt x="8751" y="2935"/>
                    <a:pt x="8763" y="2911"/>
                    <a:pt x="8763" y="2899"/>
                  </a:cubicBezTo>
                  <a:lnTo>
                    <a:pt x="8763" y="2864"/>
                  </a:lnTo>
                  <a:lnTo>
                    <a:pt x="8763" y="2840"/>
                  </a:lnTo>
                  <a:cubicBezTo>
                    <a:pt x="8763" y="2816"/>
                    <a:pt x="8787" y="2792"/>
                    <a:pt x="8787" y="2780"/>
                  </a:cubicBezTo>
                  <a:lnTo>
                    <a:pt x="8787" y="2744"/>
                  </a:lnTo>
                  <a:lnTo>
                    <a:pt x="8787" y="2721"/>
                  </a:lnTo>
                  <a:lnTo>
                    <a:pt x="8787" y="2661"/>
                  </a:lnTo>
                  <a:lnTo>
                    <a:pt x="8787" y="2614"/>
                  </a:lnTo>
                  <a:lnTo>
                    <a:pt x="8787" y="2602"/>
                  </a:lnTo>
                  <a:cubicBezTo>
                    <a:pt x="8811" y="1923"/>
                    <a:pt x="8382" y="1256"/>
                    <a:pt x="7501" y="732"/>
                  </a:cubicBezTo>
                  <a:cubicBezTo>
                    <a:pt x="6644" y="244"/>
                    <a:pt x="5525" y="0"/>
                    <a:pt x="4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2030;p30">
              <a:extLst>
                <a:ext uri="{FF2B5EF4-FFF2-40B4-BE49-F238E27FC236}">
                  <a16:creationId xmlns:a16="http://schemas.microsoft.com/office/drawing/2014/main" id="{55701C5E-5F71-C358-F257-85E8CDF5922E}"/>
                </a:ext>
              </a:extLst>
            </p:cNvPr>
            <p:cNvSpPr/>
            <p:nvPr/>
          </p:nvSpPr>
          <p:spPr>
            <a:xfrm>
              <a:off x="4938614" y="3051702"/>
              <a:ext cx="311486" cy="120620"/>
            </a:xfrm>
            <a:custGeom>
              <a:avLst/>
              <a:gdLst/>
              <a:ahLst/>
              <a:cxnLst/>
              <a:rect l="l" t="t" r="r" b="b"/>
              <a:pathLst>
                <a:path w="10549" h="4085" extrusionOk="0">
                  <a:moveTo>
                    <a:pt x="0" y="1"/>
                  </a:moveTo>
                  <a:lnTo>
                    <a:pt x="0" y="1048"/>
                  </a:lnTo>
                  <a:cubicBezTo>
                    <a:pt x="0" y="1834"/>
                    <a:pt x="524" y="2620"/>
                    <a:pt x="1560" y="3227"/>
                  </a:cubicBezTo>
                  <a:cubicBezTo>
                    <a:pt x="1619" y="3263"/>
                    <a:pt x="1679" y="3310"/>
                    <a:pt x="1750" y="3334"/>
                  </a:cubicBezTo>
                  <a:cubicBezTo>
                    <a:pt x="1774" y="3346"/>
                    <a:pt x="1798" y="3346"/>
                    <a:pt x="1810" y="3370"/>
                  </a:cubicBezTo>
                  <a:cubicBezTo>
                    <a:pt x="1857" y="3382"/>
                    <a:pt x="1905" y="3406"/>
                    <a:pt x="1953" y="3430"/>
                  </a:cubicBezTo>
                  <a:cubicBezTo>
                    <a:pt x="1976" y="3441"/>
                    <a:pt x="2012" y="3453"/>
                    <a:pt x="2024" y="3453"/>
                  </a:cubicBezTo>
                  <a:cubicBezTo>
                    <a:pt x="2072" y="3465"/>
                    <a:pt x="2096" y="3489"/>
                    <a:pt x="2143" y="3513"/>
                  </a:cubicBezTo>
                  <a:cubicBezTo>
                    <a:pt x="2167" y="3525"/>
                    <a:pt x="2203" y="3549"/>
                    <a:pt x="2227" y="3549"/>
                  </a:cubicBezTo>
                  <a:cubicBezTo>
                    <a:pt x="2262" y="3561"/>
                    <a:pt x="2286" y="3572"/>
                    <a:pt x="2322" y="3572"/>
                  </a:cubicBezTo>
                  <a:cubicBezTo>
                    <a:pt x="2334" y="3572"/>
                    <a:pt x="2334" y="3572"/>
                    <a:pt x="2346" y="3584"/>
                  </a:cubicBezTo>
                  <a:cubicBezTo>
                    <a:pt x="2441" y="3620"/>
                    <a:pt x="2524" y="3668"/>
                    <a:pt x="2631" y="3691"/>
                  </a:cubicBezTo>
                  <a:cubicBezTo>
                    <a:pt x="2643" y="3691"/>
                    <a:pt x="2667" y="3703"/>
                    <a:pt x="2679" y="3703"/>
                  </a:cubicBezTo>
                  <a:cubicBezTo>
                    <a:pt x="2762" y="3739"/>
                    <a:pt x="2846" y="3763"/>
                    <a:pt x="2929" y="3787"/>
                  </a:cubicBezTo>
                  <a:cubicBezTo>
                    <a:pt x="2941" y="3787"/>
                    <a:pt x="2965" y="3799"/>
                    <a:pt x="2977" y="3799"/>
                  </a:cubicBezTo>
                  <a:cubicBezTo>
                    <a:pt x="2989" y="3799"/>
                    <a:pt x="3000" y="3811"/>
                    <a:pt x="3024" y="3811"/>
                  </a:cubicBezTo>
                  <a:cubicBezTo>
                    <a:pt x="3084" y="3822"/>
                    <a:pt x="3119" y="3846"/>
                    <a:pt x="3179" y="3858"/>
                  </a:cubicBezTo>
                  <a:cubicBezTo>
                    <a:pt x="3215" y="3870"/>
                    <a:pt x="3239" y="3870"/>
                    <a:pt x="3286" y="3882"/>
                  </a:cubicBezTo>
                  <a:lnTo>
                    <a:pt x="3465" y="3930"/>
                  </a:lnTo>
                  <a:cubicBezTo>
                    <a:pt x="3477" y="3930"/>
                    <a:pt x="3512" y="3942"/>
                    <a:pt x="3524" y="3942"/>
                  </a:cubicBezTo>
                  <a:lnTo>
                    <a:pt x="3536" y="3942"/>
                  </a:lnTo>
                  <a:cubicBezTo>
                    <a:pt x="3596" y="3965"/>
                    <a:pt x="3643" y="3965"/>
                    <a:pt x="3703" y="3977"/>
                  </a:cubicBezTo>
                  <a:cubicBezTo>
                    <a:pt x="3739" y="3977"/>
                    <a:pt x="3762" y="3989"/>
                    <a:pt x="3798" y="3989"/>
                  </a:cubicBezTo>
                  <a:cubicBezTo>
                    <a:pt x="3870" y="4001"/>
                    <a:pt x="3941" y="4025"/>
                    <a:pt x="4012" y="4025"/>
                  </a:cubicBezTo>
                  <a:lnTo>
                    <a:pt x="4048" y="4025"/>
                  </a:lnTo>
                  <a:cubicBezTo>
                    <a:pt x="4132" y="4037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489" y="4061"/>
                    <a:pt x="4548" y="4061"/>
                  </a:cubicBezTo>
                  <a:lnTo>
                    <a:pt x="4643" y="4061"/>
                  </a:lnTo>
                  <a:cubicBezTo>
                    <a:pt x="4703" y="4061"/>
                    <a:pt x="4751" y="4084"/>
                    <a:pt x="4810" y="4084"/>
                  </a:cubicBezTo>
                  <a:lnTo>
                    <a:pt x="5679" y="4084"/>
                  </a:lnTo>
                  <a:cubicBezTo>
                    <a:pt x="5739" y="4084"/>
                    <a:pt x="5798" y="4084"/>
                    <a:pt x="5858" y="4061"/>
                  </a:cubicBezTo>
                  <a:lnTo>
                    <a:pt x="5965" y="4061"/>
                  </a:lnTo>
                  <a:cubicBezTo>
                    <a:pt x="6025" y="4061"/>
                    <a:pt x="6084" y="4049"/>
                    <a:pt x="6132" y="4049"/>
                  </a:cubicBezTo>
                  <a:lnTo>
                    <a:pt x="6239" y="4049"/>
                  </a:lnTo>
                  <a:cubicBezTo>
                    <a:pt x="6322" y="4037"/>
                    <a:pt x="6418" y="4037"/>
                    <a:pt x="6501" y="4025"/>
                  </a:cubicBezTo>
                  <a:lnTo>
                    <a:pt x="6548" y="4025"/>
                  </a:lnTo>
                  <a:cubicBezTo>
                    <a:pt x="6656" y="4001"/>
                    <a:pt x="6739" y="3989"/>
                    <a:pt x="6846" y="3977"/>
                  </a:cubicBezTo>
                  <a:lnTo>
                    <a:pt x="6870" y="3977"/>
                  </a:lnTo>
                  <a:cubicBezTo>
                    <a:pt x="6906" y="3977"/>
                    <a:pt x="6929" y="3965"/>
                    <a:pt x="6953" y="3965"/>
                  </a:cubicBezTo>
                  <a:cubicBezTo>
                    <a:pt x="6989" y="3942"/>
                    <a:pt x="7037" y="3942"/>
                    <a:pt x="7084" y="3930"/>
                  </a:cubicBezTo>
                  <a:cubicBezTo>
                    <a:pt x="7132" y="3918"/>
                    <a:pt x="7156" y="3918"/>
                    <a:pt x="7203" y="3906"/>
                  </a:cubicBezTo>
                  <a:cubicBezTo>
                    <a:pt x="7251" y="3882"/>
                    <a:pt x="7287" y="3882"/>
                    <a:pt x="7334" y="3870"/>
                  </a:cubicBezTo>
                  <a:cubicBezTo>
                    <a:pt x="7382" y="3858"/>
                    <a:pt x="7406" y="3858"/>
                    <a:pt x="7441" y="3846"/>
                  </a:cubicBezTo>
                  <a:cubicBezTo>
                    <a:pt x="7489" y="3822"/>
                    <a:pt x="7525" y="3811"/>
                    <a:pt x="7572" y="3811"/>
                  </a:cubicBezTo>
                  <a:cubicBezTo>
                    <a:pt x="7608" y="3799"/>
                    <a:pt x="7644" y="3799"/>
                    <a:pt x="7680" y="3787"/>
                  </a:cubicBezTo>
                  <a:lnTo>
                    <a:pt x="7811" y="3739"/>
                  </a:lnTo>
                  <a:cubicBezTo>
                    <a:pt x="7822" y="3739"/>
                    <a:pt x="7858" y="3727"/>
                    <a:pt x="7870" y="3727"/>
                  </a:cubicBezTo>
                  <a:cubicBezTo>
                    <a:pt x="7882" y="3727"/>
                    <a:pt x="7906" y="3703"/>
                    <a:pt x="7918" y="3703"/>
                  </a:cubicBezTo>
                  <a:cubicBezTo>
                    <a:pt x="7989" y="3680"/>
                    <a:pt x="8061" y="3644"/>
                    <a:pt x="8144" y="3632"/>
                  </a:cubicBezTo>
                  <a:cubicBezTo>
                    <a:pt x="8156" y="3632"/>
                    <a:pt x="8168" y="3620"/>
                    <a:pt x="8180" y="3620"/>
                  </a:cubicBezTo>
                  <a:cubicBezTo>
                    <a:pt x="8275" y="3584"/>
                    <a:pt x="8358" y="3549"/>
                    <a:pt x="8453" y="3513"/>
                  </a:cubicBezTo>
                  <a:cubicBezTo>
                    <a:pt x="8477" y="3501"/>
                    <a:pt x="8501" y="3501"/>
                    <a:pt x="8525" y="3489"/>
                  </a:cubicBezTo>
                  <a:cubicBezTo>
                    <a:pt x="8584" y="3453"/>
                    <a:pt x="8656" y="3430"/>
                    <a:pt x="8715" y="3394"/>
                  </a:cubicBezTo>
                  <a:cubicBezTo>
                    <a:pt x="8751" y="3382"/>
                    <a:pt x="8763" y="3370"/>
                    <a:pt x="8799" y="3370"/>
                  </a:cubicBezTo>
                  <a:cubicBezTo>
                    <a:pt x="8882" y="3322"/>
                    <a:pt x="8954" y="3275"/>
                    <a:pt x="9037" y="3227"/>
                  </a:cubicBezTo>
                  <a:cubicBezTo>
                    <a:pt x="9049" y="3215"/>
                    <a:pt x="9073" y="3203"/>
                    <a:pt x="9096" y="3191"/>
                  </a:cubicBezTo>
                  <a:cubicBezTo>
                    <a:pt x="9108" y="3168"/>
                    <a:pt x="9132" y="3156"/>
                    <a:pt x="9156" y="3156"/>
                  </a:cubicBezTo>
                  <a:cubicBezTo>
                    <a:pt x="9180" y="3144"/>
                    <a:pt x="9215" y="3108"/>
                    <a:pt x="9239" y="3096"/>
                  </a:cubicBezTo>
                  <a:cubicBezTo>
                    <a:pt x="9275" y="3084"/>
                    <a:pt x="9299" y="3049"/>
                    <a:pt x="9335" y="3037"/>
                  </a:cubicBezTo>
                  <a:cubicBezTo>
                    <a:pt x="9358" y="3025"/>
                    <a:pt x="9394" y="2989"/>
                    <a:pt x="9418" y="2977"/>
                  </a:cubicBezTo>
                  <a:cubicBezTo>
                    <a:pt x="9454" y="2965"/>
                    <a:pt x="9477" y="2929"/>
                    <a:pt x="9489" y="2918"/>
                  </a:cubicBezTo>
                  <a:cubicBezTo>
                    <a:pt x="9525" y="2906"/>
                    <a:pt x="9549" y="2870"/>
                    <a:pt x="9585" y="2858"/>
                  </a:cubicBezTo>
                  <a:cubicBezTo>
                    <a:pt x="9608" y="2846"/>
                    <a:pt x="9632" y="2810"/>
                    <a:pt x="9656" y="2799"/>
                  </a:cubicBezTo>
                  <a:cubicBezTo>
                    <a:pt x="9692" y="2787"/>
                    <a:pt x="9704" y="2751"/>
                    <a:pt x="9727" y="2739"/>
                  </a:cubicBezTo>
                  <a:lnTo>
                    <a:pt x="9763" y="2715"/>
                  </a:lnTo>
                  <a:cubicBezTo>
                    <a:pt x="9775" y="2691"/>
                    <a:pt x="9811" y="2679"/>
                    <a:pt x="9823" y="2656"/>
                  </a:cubicBezTo>
                  <a:lnTo>
                    <a:pt x="9835" y="2632"/>
                  </a:lnTo>
                  <a:cubicBezTo>
                    <a:pt x="9882" y="2596"/>
                    <a:pt x="9906" y="2560"/>
                    <a:pt x="9942" y="2513"/>
                  </a:cubicBezTo>
                  <a:lnTo>
                    <a:pt x="9966" y="2489"/>
                  </a:lnTo>
                  <a:cubicBezTo>
                    <a:pt x="10001" y="2453"/>
                    <a:pt x="10025" y="2418"/>
                    <a:pt x="10061" y="2382"/>
                  </a:cubicBezTo>
                  <a:lnTo>
                    <a:pt x="10073" y="2370"/>
                  </a:lnTo>
                  <a:cubicBezTo>
                    <a:pt x="10073" y="2370"/>
                    <a:pt x="10073" y="2358"/>
                    <a:pt x="10085" y="2358"/>
                  </a:cubicBezTo>
                  <a:cubicBezTo>
                    <a:pt x="10108" y="2334"/>
                    <a:pt x="10108" y="2322"/>
                    <a:pt x="10120" y="2322"/>
                  </a:cubicBezTo>
                  <a:cubicBezTo>
                    <a:pt x="10144" y="2298"/>
                    <a:pt x="10168" y="2251"/>
                    <a:pt x="10192" y="2215"/>
                  </a:cubicBezTo>
                  <a:cubicBezTo>
                    <a:pt x="10204" y="2203"/>
                    <a:pt x="10228" y="2179"/>
                    <a:pt x="10228" y="2156"/>
                  </a:cubicBezTo>
                  <a:cubicBezTo>
                    <a:pt x="10239" y="2132"/>
                    <a:pt x="10263" y="2096"/>
                    <a:pt x="10287" y="2072"/>
                  </a:cubicBezTo>
                  <a:cubicBezTo>
                    <a:pt x="10287" y="2060"/>
                    <a:pt x="10299" y="2060"/>
                    <a:pt x="10299" y="2037"/>
                  </a:cubicBezTo>
                  <a:cubicBezTo>
                    <a:pt x="10299" y="2025"/>
                    <a:pt x="10311" y="2013"/>
                    <a:pt x="10311" y="2013"/>
                  </a:cubicBezTo>
                  <a:cubicBezTo>
                    <a:pt x="10323" y="1977"/>
                    <a:pt x="10347" y="1953"/>
                    <a:pt x="10358" y="1941"/>
                  </a:cubicBezTo>
                  <a:cubicBezTo>
                    <a:pt x="10370" y="1917"/>
                    <a:pt x="10370" y="1894"/>
                    <a:pt x="10382" y="1858"/>
                  </a:cubicBezTo>
                  <a:cubicBezTo>
                    <a:pt x="10406" y="1834"/>
                    <a:pt x="10418" y="1798"/>
                    <a:pt x="10418" y="1787"/>
                  </a:cubicBezTo>
                  <a:cubicBezTo>
                    <a:pt x="10418" y="1775"/>
                    <a:pt x="10430" y="1763"/>
                    <a:pt x="10430" y="1739"/>
                  </a:cubicBezTo>
                  <a:cubicBezTo>
                    <a:pt x="10430" y="1727"/>
                    <a:pt x="10430" y="1727"/>
                    <a:pt x="10442" y="1715"/>
                  </a:cubicBezTo>
                  <a:cubicBezTo>
                    <a:pt x="10466" y="1679"/>
                    <a:pt x="10466" y="1667"/>
                    <a:pt x="10478" y="1644"/>
                  </a:cubicBezTo>
                  <a:cubicBezTo>
                    <a:pt x="10478" y="1608"/>
                    <a:pt x="10489" y="1596"/>
                    <a:pt x="10489" y="1560"/>
                  </a:cubicBezTo>
                  <a:cubicBezTo>
                    <a:pt x="10489" y="1536"/>
                    <a:pt x="10501" y="1525"/>
                    <a:pt x="10501" y="1489"/>
                  </a:cubicBezTo>
                  <a:cubicBezTo>
                    <a:pt x="10501" y="1477"/>
                    <a:pt x="10501" y="1465"/>
                    <a:pt x="10525" y="1441"/>
                  </a:cubicBezTo>
                  <a:lnTo>
                    <a:pt x="10525" y="1429"/>
                  </a:lnTo>
                  <a:cubicBezTo>
                    <a:pt x="10525" y="1406"/>
                    <a:pt x="10537" y="1370"/>
                    <a:pt x="10537" y="1358"/>
                  </a:cubicBezTo>
                  <a:cubicBezTo>
                    <a:pt x="10537" y="1322"/>
                    <a:pt x="10537" y="1310"/>
                    <a:pt x="10549" y="1286"/>
                  </a:cubicBezTo>
                  <a:lnTo>
                    <a:pt x="10549" y="1203"/>
                  </a:lnTo>
                  <a:lnTo>
                    <a:pt x="10549" y="1132"/>
                  </a:lnTo>
                  <a:lnTo>
                    <a:pt x="10549" y="1120"/>
                  </a:lnTo>
                  <a:lnTo>
                    <a:pt x="10549" y="1"/>
                  </a:lnTo>
                  <a:cubicBezTo>
                    <a:pt x="10549" y="36"/>
                    <a:pt x="10549" y="48"/>
                    <a:pt x="10537" y="72"/>
                  </a:cubicBezTo>
                  <a:lnTo>
                    <a:pt x="10537" y="108"/>
                  </a:lnTo>
                  <a:lnTo>
                    <a:pt x="10537" y="155"/>
                  </a:lnTo>
                  <a:cubicBezTo>
                    <a:pt x="10537" y="179"/>
                    <a:pt x="10525" y="191"/>
                    <a:pt x="10525" y="227"/>
                  </a:cubicBezTo>
                  <a:lnTo>
                    <a:pt x="10525" y="251"/>
                  </a:lnTo>
                  <a:cubicBezTo>
                    <a:pt x="10525" y="274"/>
                    <a:pt x="10525" y="286"/>
                    <a:pt x="10513" y="298"/>
                  </a:cubicBezTo>
                  <a:cubicBezTo>
                    <a:pt x="10513" y="334"/>
                    <a:pt x="10489" y="346"/>
                    <a:pt x="10489" y="370"/>
                  </a:cubicBezTo>
                  <a:cubicBezTo>
                    <a:pt x="10489" y="393"/>
                    <a:pt x="10489" y="393"/>
                    <a:pt x="10478" y="405"/>
                  </a:cubicBezTo>
                  <a:cubicBezTo>
                    <a:pt x="10478" y="417"/>
                    <a:pt x="10478" y="429"/>
                    <a:pt x="10466" y="429"/>
                  </a:cubicBezTo>
                  <a:cubicBezTo>
                    <a:pt x="10442" y="465"/>
                    <a:pt x="10442" y="477"/>
                    <a:pt x="10430" y="513"/>
                  </a:cubicBezTo>
                  <a:cubicBezTo>
                    <a:pt x="10430" y="524"/>
                    <a:pt x="10418" y="536"/>
                    <a:pt x="10418" y="536"/>
                  </a:cubicBezTo>
                  <a:cubicBezTo>
                    <a:pt x="10418" y="548"/>
                    <a:pt x="10406" y="572"/>
                    <a:pt x="10406" y="572"/>
                  </a:cubicBezTo>
                  <a:cubicBezTo>
                    <a:pt x="10382" y="596"/>
                    <a:pt x="10370" y="608"/>
                    <a:pt x="10370" y="644"/>
                  </a:cubicBezTo>
                  <a:cubicBezTo>
                    <a:pt x="10370" y="655"/>
                    <a:pt x="10358" y="667"/>
                    <a:pt x="10358" y="691"/>
                  </a:cubicBezTo>
                  <a:cubicBezTo>
                    <a:pt x="10358" y="703"/>
                    <a:pt x="10347" y="703"/>
                    <a:pt x="10347" y="715"/>
                  </a:cubicBezTo>
                  <a:cubicBezTo>
                    <a:pt x="10323" y="751"/>
                    <a:pt x="10311" y="763"/>
                    <a:pt x="10299" y="786"/>
                  </a:cubicBezTo>
                  <a:cubicBezTo>
                    <a:pt x="10299" y="810"/>
                    <a:pt x="10287" y="822"/>
                    <a:pt x="10287" y="834"/>
                  </a:cubicBezTo>
                  <a:cubicBezTo>
                    <a:pt x="10287" y="846"/>
                    <a:pt x="10263" y="846"/>
                    <a:pt x="10263" y="870"/>
                  </a:cubicBezTo>
                  <a:cubicBezTo>
                    <a:pt x="10251" y="894"/>
                    <a:pt x="10239" y="905"/>
                    <a:pt x="10228" y="941"/>
                  </a:cubicBezTo>
                  <a:cubicBezTo>
                    <a:pt x="10204" y="953"/>
                    <a:pt x="10204" y="965"/>
                    <a:pt x="10192" y="989"/>
                  </a:cubicBezTo>
                  <a:cubicBezTo>
                    <a:pt x="10192" y="989"/>
                    <a:pt x="10192" y="1001"/>
                    <a:pt x="10180" y="1001"/>
                  </a:cubicBezTo>
                  <a:cubicBezTo>
                    <a:pt x="10168" y="1025"/>
                    <a:pt x="10144" y="1048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85" y="1108"/>
                    <a:pt x="10073" y="1120"/>
                    <a:pt x="10073" y="1132"/>
                  </a:cubicBezTo>
                  <a:cubicBezTo>
                    <a:pt x="10061" y="1167"/>
                    <a:pt x="10025" y="1179"/>
                    <a:pt x="10013" y="1203"/>
                  </a:cubicBezTo>
                  <a:lnTo>
                    <a:pt x="9966" y="1251"/>
                  </a:lnTo>
                  <a:lnTo>
                    <a:pt x="9954" y="1263"/>
                  </a:lnTo>
                  <a:cubicBezTo>
                    <a:pt x="9942" y="1298"/>
                    <a:pt x="9906" y="1310"/>
                    <a:pt x="9882" y="1346"/>
                  </a:cubicBezTo>
                  <a:cubicBezTo>
                    <a:pt x="9870" y="1358"/>
                    <a:pt x="9847" y="1382"/>
                    <a:pt x="9823" y="1406"/>
                  </a:cubicBezTo>
                  <a:lnTo>
                    <a:pt x="9751" y="1477"/>
                  </a:lnTo>
                  <a:lnTo>
                    <a:pt x="9716" y="1501"/>
                  </a:lnTo>
                  <a:lnTo>
                    <a:pt x="9692" y="1536"/>
                  </a:lnTo>
                  <a:cubicBezTo>
                    <a:pt x="9656" y="1560"/>
                    <a:pt x="9632" y="1584"/>
                    <a:pt x="9596" y="1608"/>
                  </a:cubicBezTo>
                  <a:lnTo>
                    <a:pt x="9573" y="1644"/>
                  </a:lnTo>
                  <a:lnTo>
                    <a:pt x="9537" y="1667"/>
                  </a:lnTo>
                  <a:cubicBezTo>
                    <a:pt x="9513" y="1703"/>
                    <a:pt x="9477" y="1715"/>
                    <a:pt x="9430" y="1739"/>
                  </a:cubicBezTo>
                  <a:lnTo>
                    <a:pt x="9406" y="1775"/>
                  </a:lnTo>
                  <a:lnTo>
                    <a:pt x="9370" y="1798"/>
                  </a:lnTo>
                  <a:cubicBezTo>
                    <a:pt x="9335" y="1834"/>
                    <a:pt x="9299" y="1858"/>
                    <a:pt x="9251" y="1882"/>
                  </a:cubicBezTo>
                  <a:cubicBezTo>
                    <a:pt x="9239" y="1882"/>
                    <a:pt x="9239" y="1894"/>
                    <a:pt x="9227" y="1894"/>
                  </a:cubicBezTo>
                  <a:cubicBezTo>
                    <a:pt x="9215" y="1894"/>
                    <a:pt x="9215" y="1906"/>
                    <a:pt x="9192" y="1906"/>
                  </a:cubicBezTo>
                  <a:cubicBezTo>
                    <a:pt x="9132" y="1953"/>
                    <a:pt x="9073" y="1977"/>
                    <a:pt x="9001" y="2025"/>
                  </a:cubicBezTo>
                  <a:cubicBezTo>
                    <a:pt x="8930" y="2072"/>
                    <a:pt x="8834" y="2120"/>
                    <a:pt x="8763" y="2156"/>
                  </a:cubicBezTo>
                  <a:cubicBezTo>
                    <a:pt x="8739" y="2179"/>
                    <a:pt x="8715" y="2191"/>
                    <a:pt x="8692" y="2191"/>
                  </a:cubicBezTo>
                  <a:cubicBezTo>
                    <a:pt x="8632" y="2215"/>
                    <a:pt x="8561" y="2251"/>
                    <a:pt x="8501" y="2275"/>
                  </a:cubicBezTo>
                  <a:cubicBezTo>
                    <a:pt x="8477" y="2298"/>
                    <a:pt x="8453" y="2298"/>
                    <a:pt x="8442" y="2310"/>
                  </a:cubicBezTo>
                  <a:cubicBezTo>
                    <a:pt x="8346" y="2358"/>
                    <a:pt x="8263" y="2382"/>
                    <a:pt x="8168" y="2418"/>
                  </a:cubicBezTo>
                  <a:cubicBezTo>
                    <a:pt x="8156" y="2418"/>
                    <a:pt x="8144" y="2429"/>
                    <a:pt x="8120" y="2429"/>
                  </a:cubicBezTo>
                  <a:cubicBezTo>
                    <a:pt x="8049" y="2453"/>
                    <a:pt x="7977" y="2489"/>
                    <a:pt x="7906" y="2501"/>
                  </a:cubicBezTo>
                  <a:cubicBezTo>
                    <a:pt x="7870" y="2513"/>
                    <a:pt x="7846" y="2513"/>
                    <a:pt x="7811" y="2537"/>
                  </a:cubicBezTo>
                  <a:lnTo>
                    <a:pt x="7680" y="2572"/>
                  </a:lnTo>
                  <a:cubicBezTo>
                    <a:pt x="7644" y="2596"/>
                    <a:pt x="7608" y="2596"/>
                    <a:pt x="7572" y="2608"/>
                  </a:cubicBezTo>
                  <a:cubicBezTo>
                    <a:pt x="7525" y="2620"/>
                    <a:pt x="7489" y="2632"/>
                    <a:pt x="7441" y="2632"/>
                  </a:cubicBezTo>
                  <a:cubicBezTo>
                    <a:pt x="7406" y="2656"/>
                    <a:pt x="7370" y="2656"/>
                    <a:pt x="7334" y="2668"/>
                  </a:cubicBezTo>
                  <a:cubicBezTo>
                    <a:pt x="7287" y="2679"/>
                    <a:pt x="7251" y="2679"/>
                    <a:pt x="7203" y="2691"/>
                  </a:cubicBezTo>
                  <a:cubicBezTo>
                    <a:pt x="7168" y="2715"/>
                    <a:pt x="7132" y="2715"/>
                    <a:pt x="7096" y="2727"/>
                  </a:cubicBezTo>
                  <a:cubicBezTo>
                    <a:pt x="7049" y="2739"/>
                    <a:pt x="7013" y="2739"/>
                    <a:pt x="6965" y="2751"/>
                  </a:cubicBezTo>
                  <a:cubicBezTo>
                    <a:pt x="6929" y="2751"/>
                    <a:pt x="6894" y="2775"/>
                    <a:pt x="6858" y="2775"/>
                  </a:cubicBezTo>
                  <a:cubicBezTo>
                    <a:pt x="6751" y="2787"/>
                    <a:pt x="6668" y="2799"/>
                    <a:pt x="6560" y="2810"/>
                  </a:cubicBezTo>
                  <a:lnTo>
                    <a:pt x="6513" y="2810"/>
                  </a:lnTo>
                  <a:cubicBezTo>
                    <a:pt x="6429" y="2834"/>
                    <a:pt x="6334" y="2834"/>
                    <a:pt x="6251" y="2846"/>
                  </a:cubicBezTo>
                  <a:cubicBezTo>
                    <a:pt x="6215" y="2846"/>
                    <a:pt x="6179" y="2846"/>
                    <a:pt x="6144" y="2858"/>
                  </a:cubicBezTo>
                  <a:cubicBezTo>
                    <a:pt x="6084" y="2858"/>
                    <a:pt x="6025" y="2870"/>
                    <a:pt x="5977" y="2870"/>
                  </a:cubicBezTo>
                  <a:cubicBezTo>
                    <a:pt x="5953" y="2870"/>
                    <a:pt x="5906" y="2870"/>
                    <a:pt x="5882" y="2894"/>
                  </a:cubicBezTo>
                  <a:cubicBezTo>
                    <a:pt x="5822" y="2894"/>
                    <a:pt x="5763" y="2894"/>
                    <a:pt x="5703" y="2906"/>
                  </a:cubicBezTo>
                  <a:lnTo>
                    <a:pt x="4822" y="2906"/>
                  </a:lnTo>
                  <a:cubicBezTo>
                    <a:pt x="4763" y="2906"/>
                    <a:pt x="4715" y="2906"/>
                    <a:pt x="4655" y="2894"/>
                  </a:cubicBezTo>
                  <a:lnTo>
                    <a:pt x="4572" y="2894"/>
                  </a:lnTo>
                  <a:cubicBezTo>
                    <a:pt x="4513" y="2894"/>
                    <a:pt x="4429" y="2870"/>
                    <a:pt x="4370" y="2870"/>
                  </a:cubicBezTo>
                  <a:lnTo>
                    <a:pt x="4310" y="2870"/>
                  </a:lnTo>
                  <a:cubicBezTo>
                    <a:pt x="4227" y="2858"/>
                    <a:pt x="4155" y="2858"/>
                    <a:pt x="4060" y="2846"/>
                  </a:cubicBezTo>
                  <a:lnTo>
                    <a:pt x="4012" y="2846"/>
                  </a:lnTo>
                  <a:cubicBezTo>
                    <a:pt x="3941" y="2834"/>
                    <a:pt x="3870" y="2834"/>
                    <a:pt x="3798" y="2810"/>
                  </a:cubicBezTo>
                  <a:cubicBezTo>
                    <a:pt x="3762" y="2810"/>
                    <a:pt x="3739" y="2799"/>
                    <a:pt x="3703" y="2799"/>
                  </a:cubicBezTo>
                  <a:cubicBezTo>
                    <a:pt x="3643" y="2787"/>
                    <a:pt x="3596" y="2787"/>
                    <a:pt x="3536" y="2775"/>
                  </a:cubicBezTo>
                  <a:cubicBezTo>
                    <a:pt x="3512" y="2775"/>
                    <a:pt x="3477" y="2751"/>
                    <a:pt x="3453" y="2751"/>
                  </a:cubicBezTo>
                  <a:lnTo>
                    <a:pt x="3274" y="2715"/>
                  </a:lnTo>
                  <a:cubicBezTo>
                    <a:pt x="3239" y="2691"/>
                    <a:pt x="3215" y="2691"/>
                    <a:pt x="3167" y="2679"/>
                  </a:cubicBezTo>
                  <a:cubicBezTo>
                    <a:pt x="3108" y="2668"/>
                    <a:pt x="3060" y="2656"/>
                    <a:pt x="3000" y="2632"/>
                  </a:cubicBezTo>
                  <a:cubicBezTo>
                    <a:pt x="2977" y="2620"/>
                    <a:pt x="2941" y="2620"/>
                    <a:pt x="2917" y="2608"/>
                  </a:cubicBezTo>
                  <a:cubicBezTo>
                    <a:pt x="2822" y="2572"/>
                    <a:pt x="2750" y="2560"/>
                    <a:pt x="2667" y="2537"/>
                  </a:cubicBezTo>
                  <a:cubicBezTo>
                    <a:pt x="2643" y="2537"/>
                    <a:pt x="2631" y="2513"/>
                    <a:pt x="2619" y="2513"/>
                  </a:cubicBezTo>
                  <a:cubicBezTo>
                    <a:pt x="2524" y="2489"/>
                    <a:pt x="2429" y="2453"/>
                    <a:pt x="2334" y="2418"/>
                  </a:cubicBezTo>
                  <a:cubicBezTo>
                    <a:pt x="2286" y="2394"/>
                    <a:pt x="2262" y="2382"/>
                    <a:pt x="2227" y="2370"/>
                  </a:cubicBezTo>
                  <a:cubicBezTo>
                    <a:pt x="2203" y="2358"/>
                    <a:pt x="2167" y="2334"/>
                    <a:pt x="2143" y="2334"/>
                  </a:cubicBezTo>
                  <a:cubicBezTo>
                    <a:pt x="2096" y="2322"/>
                    <a:pt x="2048" y="2310"/>
                    <a:pt x="2024" y="2275"/>
                  </a:cubicBezTo>
                  <a:cubicBezTo>
                    <a:pt x="1988" y="2263"/>
                    <a:pt x="1965" y="2251"/>
                    <a:pt x="1953" y="2251"/>
                  </a:cubicBezTo>
                  <a:cubicBezTo>
                    <a:pt x="1905" y="2239"/>
                    <a:pt x="1857" y="2203"/>
                    <a:pt x="1810" y="2191"/>
                  </a:cubicBezTo>
                  <a:cubicBezTo>
                    <a:pt x="1798" y="2179"/>
                    <a:pt x="1774" y="2179"/>
                    <a:pt x="1750" y="2156"/>
                  </a:cubicBezTo>
                  <a:cubicBezTo>
                    <a:pt x="1691" y="2132"/>
                    <a:pt x="1619" y="2084"/>
                    <a:pt x="1560" y="2060"/>
                  </a:cubicBezTo>
                  <a:cubicBezTo>
                    <a:pt x="1500" y="2013"/>
                    <a:pt x="1429" y="1977"/>
                    <a:pt x="1369" y="1941"/>
                  </a:cubicBezTo>
                  <a:cubicBezTo>
                    <a:pt x="1357" y="1917"/>
                    <a:pt x="1322" y="1906"/>
                    <a:pt x="1310" y="1894"/>
                  </a:cubicBezTo>
                  <a:cubicBezTo>
                    <a:pt x="1262" y="1858"/>
                    <a:pt x="1238" y="1834"/>
                    <a:pt x="1191" y="1822"/>
                  </a:cubicBezTo>
                  <a:cubicBezTo>
                    <a:pt x="1155" y="1798"/>
                    <a:pt x="1143" y="1787"/>
                    <a:pt x="1119" y="1775"/>
                  </a:cubicBezTo>
                  <a:cubicBezTo>
                    <a:pt x="1084" y="1739"/>
                    <a:pt x="1060" y="1727"/>
                    <a:pt x="1024" y="1703"/>
                  </a:cubicBezTo>
                  <a:cubicBezTo>
                    <a:pt x="1000" y="1679"/>
                    <a:pt x="976" y="1667"/>
                    <a:pt x="964" y="1644"/>
                  </a:cubicBezTo>
                  <a:cubicBezTo>
                    <a:pt x="941" y="1608"/>
                    <a:pt x="905" y="1596"/>
                    <a:pt x="881" y="1560"/>
                  </a:cubicBezTo>
                  <a:lnTo>
                    <a:pt x="822" y="1501"/>
                  </a:lnTo>
                  <a:cubicBezTo>
                    <a:pt x="786" y="1477"/>
                    <a:pt x="762" y="1465"/>
                    <a:pt x="738" y="1429"/>
                  </a:cubicBezTo>
                  <a:lnTo>
                    <a:pt x="679" y="1370"/>
                  </a:lnTo>
                  <a:lnTo>
                    <a:pt x="607" y="1298"/>
                  </a:lnTo>
                  <a:cubicBezTo>
                    <a:pt x="595" y="1286"/>
                    <a:pt x="583" y="1251"/>
                    <a:pt x="548" y="1239"/>
                  </a:cubicBezTo>
                  <a:cubicBezTo>
                    <a:pt x="536" y="1203"/>
                    <a:pt x="500" y="1191"/>
                    <a:pt x="488" y="1167"/>
                  </a:cubicBezTo>
                  <a:cubicBezTo>
                    <a:pt x="476" y="1144"/>
                    <a:pt x="464" y="1120"/>
                    <a:pt x="441" y="1108"/>
                  </a:cubicBezTo>
                  <a:cubicBezTo>
                    <a:pt x="429" y="1072"/>
                    <a:pt x="405" y="1060"/>
                    <a:pt x="381" y="1025"/>
                  </a:cubicBezTo>
                  <a:cubicBezTo>
                    <a:pt x="369" y="1013"/>
                    <a:pt x="357" y="989"/>
                    <a:pt x="345" y="965"/>
                  </a:cubicBezTo>
                  <a:cubicBezTo>
                    <a:pt x="322" y="941"/>
                    <a:pt x="310" y="929"/>
                    <a:pt x="298" y="894"/>
                  </a:cubicBezTo>
                  <a:cubicBezTo>
                    <a:pt x="286" y="870"/>
                    <a:pt x="262" y="846"/>
                    <a:pt x="250" y="822"/>
                  </a:cubicBezTo>
                  <a:cubicBezTo>
                    <a:pt x="238" y="786"/>
                    <a:pt x="226" y="774"/>
                    <a:pt x="202" y="751"/>
                  </a:cubicBezTo>
                  <a:cubicBezTo>
                    <a:pt x="191" y="715"/>
                    <a:pt x="191" y="703"/>
                    <a:pt x="179" y="667"/>
                  </a:cubicBezTo>
                  <a:cubicBezTo>
                    <a:pt x="167" y="644"/>
                    <a:pt x="143" y="632"/>
                    <a:pt x="143" y="596"/>
                  </a:cubicBezTo>
                  <a:cubicBezTo>
                    <a:pt x="131" y="572"/>
                    <a:pt x="131" y="548"/>
                    <a:pt x="119" y="524"/>
                  </a:cubicBezTo>
                  <a:cubicBezTo>
                    <a:pt x="107" y="489"/>
                    <a:pt x="107" y="477"/>
                    <a:pt x="83" y="453"/>
                  </a:cubicBezTo>
                  <a:cubicBezTo>
                    <a:pt x="71" y="417"/>
                    <a:pt x="71" y="405"/>
                    <a:pt x="71" y="370"/>
                  </a:cubicBezTo>
                  <a:cubicBezTo>
                    <a:pt x="60" y="346"/>
                    <a:pt x="60" y="334"/>
                    <a:pt x="60" y="298"/>
                  </a:cubicBezTo>
                  <a:cubicBezTo>
                    <a:pt x="60" y="274"/>
                    <a:pt x="48" y="251"/>
                    <a:pt x="48" y="227"/>
                  </a:cubicBezTo>
                  <a:cubicBezTo>
                    <a:pt x="48" y="191"/>
                    <a:pt x="24" y="179"/>
                    <a:pt x="24" y="155"/>
                  </a:cubicBezTo>
                  <a:cubicBezTo>
                    <a:pt x="24" y="120"/>
                    <a:pt x="24" y="108"/>
                    <a:pt x="12" y="72"/>
                  </a:cubicBezTo>
                  <a:cubicBezTo>
                    <a:pt x="12" y="48"/>
                    <a:pt x="12" y="3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2031;p30">
              <a:extLst>
                <a:ext uri="{FF2B5EF4-FFF2-40B4-BE49-F238E27FC236}">
                  <a16:creationId xmlns:a16="http://schemas.microsoft.com/office/drawing/2014/main" id="{82B7AE99-8F36-7228-C4A4-A2D4935AB448}"/>
                </a:ext>
              </a:extLst>
            </p:cNvPr>
            <p:cNvSpPr/>
            <p:nvPr/>
          </p:nvSpPr>
          <p:spPr>
            <a:xfrm>
              <a:off x="5025779" y="3005639"/>
              <a:ext cx="137510" cy="73878"/>
            </a:xfrm>
            <a:custGeom>
              <a:avLst/>
              <a:gdLst/>
              <a:ahLst/>
              <a:cxnLst/>
              <a:rect l="l" t="t" r="r" b="b"/>
              <a:pathLst>
                <a:path w="4657" h="2502" extrusionOk="0">
                  <a:moveTo>
                    <a:pt x="2757" y="513"/>
                  </a:moveTo>
                  <a:cubicBezTo>
                    <a:pt x="2855" y="513"/>
                    <a:pt x="2968" y="534"/>
                    <a:pt x="3096" y="584"/>
                  </a:cubicBezTo>
                  <a:lnTo>
                    <a:pt x="2513" y="918"/>
                  </a:lnTo>
                  <a:cubicBezTo>
                    <a:pt x="2382" y="775"/>
                    <a:pt x="2334" y="656"/>
                    <a:pt x="2477" y="584"/>
                  </a:cubicBezTo>
                  <a:cubicBezTo>
                    <a:pt x="2553" y="540"/>
                    <a:pt x="2646" y="513"/>
                    <a:pt x="2757" y="513"/>
                  </a:cubicBezTo>
                  <a:close/>
                  <a:moveTo>
                    <a:pt x="2215" y="1561"/>
                  </a:moveTo>
                  <a:cubicBezTo>
                    <a:pt x="2334" y="1692"/>
                    <a:pt x="2382" y="1811"/>
                    <a:pt x="2227" y="1906"/>
                  </a:cubicBezTo>
                  <a:cubicBezTo>
                    <a:pt x="2159" y="1943"/>
                    <a:pt x="2075" y="1964"/>
                    <a:pt x="1973" y="1964"/>
                  </a:cubicBezTo>
                  <a:cubicBezTo>
                    <a:pt x="1879" y="1964"/>
                    <a:pt x="1770" y="1946"/>
                    <a:pt x="1644" y="1906"/>
                  </a:cubicBezTo>
                  <a:lnTo>
                    <a:pt x="2215" y="1561"/>
                  </a:lnTo>
                  <a:close/>
                  <a:moveTo>
                    <a:pt x="4108" y="1"/>
                  </a:moveTo>
                  <a:lnTo>
                    <a:pt x="3644" y="263"/>
                  </a:lnTo>
                  <a:cubicBezTo>
                    <a:pt x="3273" y="99"/>
                    <a:pt x="2912" y="25"/>
                    <a:pt x="2590" y="25"/>
                  </a:cubicBezTo>
                  <a:cubicBezTo>
                    <a:pt x="2281" y="25"/>
                    <a:pt x="2008" y="93"/>
                    <a:pt x="1799" y="215"/>
                  </a:cubicBezTo>
                  <a:cubicBezTo>
                    <a:pt x="1215" y="560"/>
                    <a:pt x="1572" y="953"/>
                    <a:pt x="1918" y="1275"/>
                  </a:cubicBezTo>
                  <a:lnTo>
                    <a:pt x="1227" y="1680"/>
                  </a:lnTo>
                  <a:cubicBezTo>
                    <a:pt x="965" y="1489"/>
                    <a:pt x="787" y="1263"/>
                    <a:pt x="727" y="1049"/>
                  </a:cubicBezTo>
                  <a:lnTo>
                    <a:pt x="1" y="1215"/>
                  </a:lnTo>
                  <a:cubicBezTo>
                    <a:pt x="37" y="1453"/>
                    <a:pt x="310" y="1751"/>
                    <a:pt x="691" y="2001"/>
                  </a:cubicBezTo>
                  <a:lnTo>
                    <a:pt x="251" y="2263"/>
                  </a:lnTo>
                  <a:lnTo>
                    <a:pt x="334" y="2299"/>
                  </a:lnTo>
                  <a:lnTo>
                    <a:pt x="668" y="2501"/>
                  </a:lnTo>
                  <a:lnTo>
                    <a:pt x="1132" y="2227"/>
                  </a:lnTo>
                  <a:cubicBezTo>
                    <a:pt x="1477" y="2376"/>
                    <a:pt x="1822" y="2445"/>
                    <a:pt x="2135" y="2445"/>
                  </a:cubicBezTo>
                  <a:cubicBezTo>
                    <a:pt x="2448" y="2445"/>
                    <a:pt x="2727" y="2376"/>
                    <a:pt x="2942" y="2251"/>
                  </a:cubicBezTo>
                  <a:cubicBezTo>
                    <a:pt x="3525" y="1906"/>
                    <a:pt x="3168" y="1537"/>
                    <a:pt x="2823" y="1203"/>
                  </a:cubicBezTo>
                  <a:lnTo>
                    <a:pt x="3525" y="799"/>
                  </a:lnTo>
                  <a:cubicBezTo>
                    <a:pt x="3704" y="930"/>
                    <a:pt x="3847" y="1096"/>
                    <a:pt x="3942" y="1287"/>
                  </a:cubicBezTo>
                  <a:lnTo>
                    <a:pt x="4656" y="1108"/>
                  </a:lnTo>
                  <a:cubicBezTo>
                    <a:pt x="4561" y="906"/>
                    <a:pt x="4358" y="680"/>
                    <a:pt x="4073" y="489"/>
                  </a:cubicBezTo>
                  <a:lnTo>
                    <a:pt x="4525" y="239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2032;p30">
              <a:extLst>
                <a:ext uri="{FF2B5EF4-FFF2-40B4-BE49-F238E27FC236}">
                  <a16:creationId xmlns:a16="http://schemas.microsoft.com/office/drawing/2014/main" id="{7562E197-100F-97A8-3BF1-9086FCCCDA45}"/>
                </a:ext>
              </a:extLst>
            </p:cNvPr>
            <p:cNvSpPr/>
            <p:nvPr/>
          </p:nvSpPr>
          <p:spPr>
            <a:xfrm>
              <a:off x="5161842" y="3196210"/>
              <a:ext cx="313257" cy="180708"/>
            </a:xfrm>
            <a:custGeom>
              <a:avLst/>
              <a:gdLst/>
              <a:ahLst/>
              <a:cxnLst/>
              <a:rect l="l" t="t" r="r" b="b"/>
              <a:pathLst>
                <a:path w="10609" h="6120" extrusionOk="0">
                  <a:moveTo>
                    <a:pt x="5275" y="0"/>
                  </a:moveTo>
                  <a:cubicBezTo>
                    <a:pt x="3921" y="0"/>
                    <a:pt x="2566" y="298"/>
                    <a:pt x="1536" y="893"/>
                  </a:cubicBezTo>
                  <a:cubicBezTo>
                    <a:pt x="501" y="1488"/>
                    <a:pt x="1" y="2274"/>
                    <a:pt x="1" y="3048"/>
                  </a:cubicBezTo>
                  <a:lnTo>
                    <a:pt x="1" y="3131"/>
                  </a:lnTo>
                  <a:cubicBezTo>
                    <a:pt x="36" y="3179"/>
                    <a:pt x="36" y="3203"/>
                    <a:pt x="36" y="3215"/>
                  </a:cubicBezTo>
                  <a:cubicBezTo>
                    <a:pt x="36" y="3250"/>
                    <a:pt x="36" y="3262"/>
                    <a:pt x="48" y="3298"/>
                  </a:cubicBezTo>
                  <a:cubicBezTo>
                    <a:pt x="48" y="3322"/>
                    <a:pt x="48" y="3334"/>
                    <a:pt x="60" y="3369"/>
                  </a:cubicBezTo>
                  <a:cubicBezTo>
                    <a:pt x="60" y="3393"/>
                    <a:pt x="72" y="3405"/>
                    <a:pt x="72" y="3441"/>
                  </a:cubicBezTo>
                  <a:cubicBezTo>
                    <a:pt x="72" y="3477"/>
                    <a:pt x="96" y="3489"/>
                    <a:pt x="96" y="3512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31"/>
                    <a:pt x="120" y="3667"/>
                  </a:cubicBezTo>
                  <a:cubicBezTo>
                    <a:pt x="131" y="3691"/>
                    <a:pt x="131" y="3703"/>
                    <a:pt x="155" y="3739"/>
                  </a:cubicBezTo>
                  <a:cubicBezTo>
                    <a:pt x="167" y="3774"/>
                    <a:pt x="167" y="3786"/>
                    <a:pt x="179" y="3810"/>
                  </a:cubicBezTo>
                  <a:cubicBezTo>
                    <a:pt x="191" y="3846"/>
                    <a:pt x="215" y="3858"/>
                    <a:pt x="215" y="3893"/>
                  </a:cubicBezTo>
                  <a:cubicBezTo>
                    <a:pt x="227" y="3917"/>
                    <a:pt x="227" y="3929"/>
                    <a:pt x="239" y="3965"/>
                  </a:cubicBezTo>
                  <a:cubicBezTo>
                    <a:pt x="251" y="3989"/>
                    <a:pt x="274" y="4001"/>
                    <a:pt x="286" y="4036"/>
                  </a:cubicBezTo>
                  <a:cubicBezTo>
                    <a:pt x="298" y="4072"/>
                    <a:pt x="310" y="4084"/>
                    <a:pt x="334" y="4108"/>
                  </a:cubicBezTo>
                  <a:cubicBezTo>
                    <a:pt x="346" y="4143"/>
                    <a:pt x="358" y="4155"/>
                    <a:pt x="370" y="4191"/>
                  </a:cubicBezTo>
                  <a:cubicBezTo>
                    <a:pt x="393" y="4203"/>
                    <a:pt x="405" y="4227"/>
                    <a:pt x="417" y="4251"/>
                  </a:cubicBezTo>
                  <a:cubicBezTo>
                    <a:pt x="429" y="4274"/>
                    <a:pt x="453" y="4286"/>
                    <a:pt x="477" y="4322"/>
                  </a:cubicBezTo>
                  <a:cubicBezTo>
                    <a:pt x="489" y="4334"/>
                    <a:pt x="512" y="4358"/>
                    <a:pt x="524" y="4382"/>
                  </a:cubicBezTo>
                  <a:cubicBezTo>
                    <a:pt x="536" y="4405"/>
                    <a:pt x="572" y="4417"/>
                    <a:pt x="584" y="4453"/>
                  </a:cubicBezTo>
                  <a:cubicBezTo>
                    <a:pt x="596" y="4465"/>
                    <a:pt x="608" y="4501"/>
                    <a:pt x="643" y="4512"/>
                  </a:cubicBezTo>
                  <a:cubicBezTo>
                    <a:pt x="655" y="4548"/>
                    <a:pt x="691" y="4560"/>
                    <a:pt x="715" y="4584"/>
                  </a:cubicBezTo>
                  <a:lnTo>
                    <a:pt x="774" y="4643"/>
                  </a:lnTo>
                  <a:lnTo>
                    <a:pt x="846" y="4715"/>
                  </a:lnTo>
                  <a:lnTo>
                    <a:pt x="905" y="4774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82"/>
                    <a:pt x="1060" y="4917"/>
                  </a:cubicBezTo>
                  <a:cubicBezTo>
                    <a:pt x="1084" y="4941"/>
                    <a:pt x="1120" y="4953"/>
                    <a:pt x="1144" y="4989"/>
                  </a:cubicBezTo>
                  <a:cubicBezTo>
                    <a:pt x="1179" y="5001"/>
                    <a:pt x="1191" y="5013"/>
                    <a:pt x="1227" y="5036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32"/>
                    <a:pt x="1405" y="5155"/>
                  </a:cubicBezTo>
                  <a:cubicBezTo>
                    <a:pt x="1465" y="5191"/>
                    <a:pt x="1525" y="5227"/>
                    <a:pt x="1596" y="5274"/>
                  </a:cubicBezTo>
                  <a:cubicBezTo>
                    <a:pt x="1655" y="5298"/>
                    <a:pt x="1715" y="5346"/>
                    <a:pt x="1786" y="5370"/>
                  </a:cubicBezTo>
                  <a:cubicBezTo>
                    <a:pt x="1798" y="5394"/>
                    <a:pt x="1834" y="5394"/>
                    <a:pt x="1846" y="5405"/>
                  </a:cubicBezTo>
                  <a:cubicBezTo>
                    <a:pt x="1894" y="5417"/>
                    <a:pt x="1929" y="5453"/>
                    <a:pt x="1977" y="5465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13"/>
                    <a:pt x="2132" y="5536"/>
                    <a:pt x="2167" y="5548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08"/>
                    <a:pt x="2370" y="5632"/>
                  </a:cubicBezTo>
                  <a:cubicBezTo>
                    <a:pt x="2453" y="5655"/>
                    <a:pt x="2548" y="5703"/>
                    <a:pt x="2644" y="5727"/>
                  </a:cubicBezTo>
                  <a:cubicBezTo>
                    <a:pt x="2668" y="5727"/>
                    <a:pt x="2679" y="5751"/>
                    <a:pt x="2691" y="5751"/>
                  </a:cubicBezTo>
                  <a:cubicBezTo>
                    <a:pt x="2787" y="5775"/>
                    <a:pt x="2858" y="5810"/>
                    <a:pt x="2941" y="5822"/>
                  </a:cubicBezTo>
                  <a:cubicBezTo>
                    <a:pt x="2977" y="5834"/>
                    <a:pt x="3001" y="5834"/>
                    <a:pt x="3037" y="5846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06"/>
                    <a:pt x="3263" y="5906"/>
                    <a:pt x="3310" y="5929"/>
                  </a:cubicBezTo>
                  <a:lnTo>
                    <a:pt x="3489" y="5965"/>
                  </a:lnTo>
                  <a:cubicBezTo>
                    <a:pt x="3513" y="5965"/>
                    <a:pt x="3549" y="5989"/>
                    <a:pt x="3572" y="5989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36"/>
                    <a:pt x="3822" y="6036"/>
                  </a:cubicBezTo>
                  <a:cubicBezTo>
                    <a:pt x="3906" y="6048"/>
                    <a:pt x="3977" y="6060"/>
                    <a:pt x="4049" y="6060"/>
                  </a:cubicBezTo>
                  <a:lnTo>
                    <a:pt x="4096" y="6060"/>
                  </a:lnTo>
                  <a:cubicBezTo>
                    <a:pt x="4180" y="6072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46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72"/>
                    <a:pt x="6180" y="6072"/>
                  </a:cubicBezTo>
                  <a:cubicBezTo>
                    <a:pt x="6204" y="6072"/>
                    <a:pt x="6251" y="6072"/>
                    <a:pt x="6287" y="6060"/>
                  </a:cubicBezTo>
                  <a:cubicBezTo>
                    <a:pt x="6370" y="6048"/>
                    <a:pt x="6466" y="6048"/>
                    <a:pt x="6549" y="6036"/>
                  </a:cubicBezTo>
                  <a:lnTo>
                    <a:pt x="6597" y="6036"/>
                  </a:lnTo>
                  <a:cubicBezTo>
                    <a:pt x="6704" y="6013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53"/>
                    <a:pt x="7085" y="5953"/>
                    <a:pt x="7132" y="5941"/>
                  </a:cubicBezTo>
                  <a:cubicBezTo>
                    <a:pt x="7180" y="5929"/>
                    <a:pt x="7204" y="5929"/>
                    <a:pt x="7240" y="5906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46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0"/>
                    <a:pt x="7680" y="5810"/>
                    <a:pt x="7716" y="5786"/>
                  </a:cubicBezTo>
                  <a:lnTo>
                    <a:pt x="7847" y="5751"/>
                  </a:lnTo>
                  <a:cubicBezTo>
                    <a:pt x="7871" y="5727"/>
                    <a:pt x="7906" y="5727"/>
                    <a:pt x="7930" y="5715"/>
                  </a:cubicBezTo>
                  <a:cubicBezTo>
                    <a:pt x="8013" y="5691"/>
                    <a:pt x="8085" y="5655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48"/>
                    <a:pt x="8466" y="5525"/>
                  </a:cubicBezTo>
                  <a:cubicBezTo>
                    <a:pt x="8502" y="5513"/>
                    <a:pt x="8513" y="5513"/>
                    <a:pt x="8525" y="5489"/>
                  </a:cubicBezTo>
                  <a:cubicBezTo>
                    <a:pt x="8585" y="5465"/>
                    <a:pt x="8668" y="5429"/>
                    <a:pt x="8728" y="5405"/>
                  </a:cubicBezTo>
                  <a:cubicBezTo>
                    <a:pt x="8752" y="5394"/>
                    <a:pt x="8764" y="5370"/>
                    <a:pt x="8799" y="5370"/>
                  </a:cubicBezTo>
                  <a:cubicBezTo>
                    <a:pt x="8883" y="5334"/>
                    <a:pt x="8966" y="5286"/>
                    <a:pt x="9037" y="5239"/>
                  </a:cubicBezTo>
                  <a:cubicBezTo>
                    <a:pt x="9097" y="5191"/>
                    <a:pt x="9156" y="5167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6"/>
                    <a:pt x="9406" y="5013"/>
                  </a:cubicBezTo>
                  <a:lnTo>
                    <a:pt x="9442" y="4989"/>
                  </a:lnTo>
                  <a:lnTo>
                    <a:pt x="9466" y="4953"/>
                  </a:lnTo>
                  <a:cubicBezTo>
                    <a:pt x="9502" y="4929"/>
                    <a:pt x="9526" y="4917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8"/>
                    <a:pt x="9692" y="4774"/>
                    <a:pt x="9716" y="4751"/>
                  </a:cubicBezTo>
                  <a:lnTo>
                    <a:pt x="9752" y="4715"/>
                  </a:lnTo>
                  <a:lnTo>
                    <a:pt x="9776" y="4691"/>
                  </a:lnTo>
                  <a:cubicBezTo>
                    <a:pt x="9811" y="4655"/>
                    <a:pt x="9835" y="4643"/>
                    <a:pt x="9859" y="4620"/>
                  </a:cubicBezTo>
                  <a:cubicBezTo>
                    <a:pt x="9871" y="4596"/>
                    <a:pt x="9883" y="4572"/>
                    <a:pt x="9918" y="4560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7"/>
                  </a:lnTo>
                  <a:cubicBezTo>
                    <a:pt x="10061" y="4393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298"/>
                  </a:cubicBezTo>
                  <a:cubicBezTo>
                    <a:pt x="10133" y="4298"/>
                    <a:pt x="10133" y="4286"/>
                    <a:pt x="10157" y="4286"/>
                  </a:cubicBezTo>
                  <a:cubicBezTo>
                    <a:pt x="10168" y="4262"/>
                    <a:pt x="10180" y="4239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79"/>
                    <a:pt x="10240" y="4167"/>
                    <a:pt x="10252" y="4155"/>
                  </a:cubicBezTo>
                  <a:cubicBezTo>
                    <a:pt x="10276" y="4120"/>
                    <a:pt x="10288" y="4108"/>
                    <a:pt x="10299" y="4084"/>
                  </a:cubicBezTo>
                  <a:cubicBezTo>
                    <a:pt x="10299" y="4060"/>
                    <a:pt x="10311" y="4060"/>
                    <a:pt x="10311" y="4048"/>
                  </a:cubicBezTo>
                  <a:cubicBezTo>
                    <a:pt x="10335" y="4036"/>
                    <a:pt x="10335" y="4024"/>
                    <a:pt x="10335" y="4001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5"/>
                  </a:cubicBezTo>
                  <a:cubicBezTo>
                    <a:pt x="10395" y="3881"/>
                    <a:pt x="10407" y="3870"/>
                    <a:pt x="10407" y="3858"/>
                  </a:cubicBezTo>
                  <a:cubicBezTo>
                    <a:pt x="10418" y="3822"/>
                    <a:pt x="10430" y="3810"/>
                    <a:pt x="10430" y="3786"/>
                  </a:cubicBezTo>
                  <a:cubicBezTo>
                    <a:pt x="10430" y="3762"/>
                    <a:pt x="10454" y="3750"/>
                    <a:pt x="10454" y="3750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43"/>
                  </a:cubicBezTo>
                  <a:cubicBezTo>
                    <a:pt x="10490" y="3631"/>
                    <a:pt x="10490" y="3620"/>
                    <a:pt x="10502" y="3620"/>
                  </a:cubicBezTo>
                  <a:cubicBezTo>
                    <a:pt x="10502" y="3608"/>
                    <a:pt x="10502" y="3608"/>
                    <a:pt x="10526" y="3584"/>
                  </a:cubicBezTo>
                  <a:cubicBezTo>
                    <a:pt x="10526" y="3560"/>
                    <a:pt x="10538" y="3548"/>
                    <a:pt x="10538" y="3512"/>
                  </a:cubicBezTo>
                  <a:cubicBezTo>
                    <a:pt x="10538" y="3500"/>
                    <a:pt x="10538" y="3489"/>
                    <a:pt x="10549" y="3465"/>
                  </a:cubicBezTo>
                  <a:lnTo>
                    <a:pt x="10549" y="3441"/>
                  </a:lnTo>
                  <a:cubicBezTo>
                    <a:pt x="10549" y="3405"/>
                    <a:pt x="10561" y="3393"/>
                    <a:pt x="10561" y="3369"/>
                  </a:cubicBezTo>
                  <a:lnTo>
                    <a:pt x="10561" y="3322"/>
                  </a:lnTo>
                  <a:lnTo>
                    <a:pt x="10561" y="3286"/>
                  </a:lnTo>
                  <a:cubicBezTo>
                    <a:pt x="10561" y="3262"/>
                    <a:pt x="10561" y="3250"/>
                    <a:pt x="10585" y="3215"/>
                  </a:cubicBezTo>
                  <a:lnTo>
                    <a:pt x="10585" y="3167"/>
                  </a:lnTo>
                  <a:lnTo>
                    <a:pt x="10585" y="3143"/>
                  </a:lnTo>
                  <a:cubicBezTo>
                    <a:pt x="10609" y="2322"/>
                    <a:pt x="10085" y="1500"/>
                    <a:pt x="9014" y="893"/>
                  </a:cubicBezTo>
                  <a:cubicBezTo>
                    <a:pt x="7984" y="298"/>
                    <a:pt x="6629" y="0"/>
                    <a:pt x="5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2033;p30">
              <a:extLst>
                <a:ext uri="{FF2B5EF4-FFF2-40B4-BE49-F238E27FC236}">
                  <a16:creationId xmlns:a16="http://schemas.microsoft.com/office/drawing/2014/main" id="{CA5167CD-D25D-BF44-783A-3E807D763741}"/>
                </a:ext>
              </a:extLst>
            </p:cNvPr>
            <p:cNvSpPr/>
            <p:nvPr/>
          </p:nvSpPr>
          <p:spPr>
            <a:xfrm>
              <a:off x="5189982" y="3211475"/>
              <a:ext cx="260167" cy="149645"/>
            </a:xfrm>
            <a:custGeom>
              <a:avLst/>
              <a:gdLst/>
              <a:ahLst/>
              <a:cxnLst/>
              <a:rect l="l" t="t" r="r" b="b"/>
              <a:pathLst>
                <a:path w="8811" h="5068" extrusionOk="0">
                  <a:moveTo>
                    <a:pt x="4407" y="1"/>
                  </a:moveTo>
                  <a:cubicBezTo>
                    <a:pt x="3289" y="1"/>
                    <a:pt x="2173" y="245"/>
                    <a:pt x="1322" y="733"/>
                  </a:cubicBezTo>
                  <a:cubicBezTo>
                    <a:pt x="476" y="1221"/>
                    <a:pt x="60" y="1864"/>
                    <a:pt x="60" y="2519"/>
                  </a:cubicBezTo>
                  <a:lnTo>
                    <a:pt x="60" y="2579"/>
                  </a:lnTo>
                  <a:cubicBezTo>
                    <a:pt x="0" y="2638"/>
                    <a:pt x="0" y="2662"/>
                    <a:pt x="0" y="2686"/>
                  </a:cubicBezTo>
                  <a:cubicBezTo>
                    <a:pt x="0" y="2698"/>
                    <a:pt x="0" y="2733"/>
                    <a:pt x="12" y="2745"/>
                  </a:cubicBezTo>
                  <a:cubicBezTo>
                    <a:pt x="12" y="2757"/>
                    <a:pt x="12" y="2793"/>
                    <a:pt x="36" y="2805"/>
                  </a:cubicBezTo>
                  <a:cubicBezTo>
                    <a:pt x="36" y="2817"/>
                    <a:pt x="48" y="2852"/>
                    <a:pt x="48" y="2864"/>
                  </a:cubicBezTo>
                  <a:cubicBezTo>
                    <a:pt x="48" y="2876"/>
                    <a:pt x="60" y="2912"/>
                    <a:pt x="60" y="2924"/>
                  </a:cubicBezTo>
                  <a:cubicBezTo>
                    <a:pt x="60" y="2936"/>
                    <a:pt x="71" y="2972"/>
                    <a:pt x="71" y="2983"/>
                  </a:cubicBezTo>
                  <a:cubicBezTo>
                    <a:pt x="71" y="2995"/>
                    <a:pt x="95" y="3031"/>
                    <a:pt x="95" y="3043"/>
                  </a:cubicBezTo>
                  <a:cubicBezTo>
                    <a:pt x="95" y="3055"/>
                    <a:pt x="107" y="3091"/>
                    <a:pt x="119" y="3103"/>
                  </a:cubicBezTo>
                  <a:cubicBezTo>
                    <a:pt x="119" y="3114"/>
                    <a:pt x="131" y="3150"/>
                    <a:pt x="131" y="3162"/>
                  </a:cubicBezTo>
                  <a:cubicBezTo>
                    <a:pt x="155" y="3174"/>
                    <a:pt x="155" y="3210"/>
                    <a:pt x="167" y="3222"/>
                  </a:cubicBezTo>
                  <a:cubicBezTo>
                    <a:pt x="179" y="3233"/>
                    <a:pt x="179" y="3269"/>
                    <a:pt x="191" y="3281"/>
                  </a:cubicBezTo>
                  <a:cubicBezTo>
                    <a:pt x="214" y="3293"/>
                    <a:pt x="226" y="3329"/>
                    <a:pt x="226" y="3341"/>
                  </a:cubicBezTo>
                  <a:cubicBezTo>
                    <a:pt x="238" y="3353"/>
                    <a:pt x="238" y="3388"/>
                    <a:pt x="250" y="3400"/>
                  </a:cubicBezTo>
                  <a:cubicBezTo>
                    <a:pt x="274" y="3412"/>
                    <a:pt x="286" y="3448"/>
                    <a:pt x="298" y="3460"/>
                  </a:cubicBezTo>
                  <a:cubicBezTo>
                    <a:pt x="310" y="3472"/>
                    <a:pt x="333" y="3484"/>
                    <a:pt x="333" y="3519"/>
                  </a:cubicBezTo>
                  <a:cubicBezTo>
                    <a:pt x="345" y="3531"/>
                    <a:pt x="357" y="3567"/>
                    <a:pt x="369" y="3579"/>
                  </a:cubicBezTo>
                  <a:cubicBezTo>
                    <a:pt x="393" y="3591"/>
                    <a:pt x="405" y="3603"/>
                    <a:pt x="417" y="3638"/>
                  </a:cubicBezTo>
                  <a:cubicBezTo>
                    <a:pt x="429" y="3650"/>
                    <a:pt x="452" y="3686"/>
                    <a:pt x="464" y="3698"/>
                  </a:cubicBezTo>
                  <a:cubicBezTo>
                    <a:pt x="476" y="3710"/>
                    <a:pt x="488" y="3722"/>
                    <a:pt x="512" y="3757"/>
                  </a:cubicBezTo>
                  <a:lnTo>
                    <a:pt x="572" y="3817"/>
                  </a:lnTo>
                  <a:lnTo>
                    <a:pt x="607" y="3865"/>
                  </a:lnTo>
                  <a:lnTo>
                    <a:pt x="667" y="3924"/>
                  </a:lnTo>
                  <a:lnTo>
                    <a:pt x="714" y="3960"/>
                  </a:lnTo>
                  <a:cubicBezTo>
                    <a:pt x="750" y="3984"/>
                    <a:pt x="762" y="4007"/>
                    <a:pt x="786" y="4019"/>
                  </a:cubicBezTo>
                  <a:cubicBezTo>
                    <a:pt x="810" y="4043"/>
                    <a:pt x="822" y="4055"/>
                    <a:pt x="845" y="4067"/>
                  </a:cubicBezTo>
                  <a:cubicBezTo>
                    <a:pt x="881" y="4079"/>
                    <a:pt x="905" y="4115"/>
                    <a:pt x="929" y="4126"/>
                  </a:cubicBezTo>
                  <a:cubicBezTo>
                    <a:pt x="941" y="4138"/>
                    <a:pt x="953" y="4162"/>
                    <a:pt x="988" y="4174"/>
                  </a:cubicBezTo>
                  <a:cubicBezTo>
                    <a:pt x="1012" y="4198"/>
                    <a:pt x="1048" y="4222"/>
                    <a:pt x="1083" y="4234"/>
                  </a:cubicBezTo>
                  <a:cubicBezTo>
                    <a:pt x="1107" y="4246"/>
                    <a:pt x="1119" y="4246"/>
                    <a:pt x="1131" y="4257"/>
                  </a:cubicBezTo>
                  <a:cubicBezTo>
                    <a:pt x="1179" y="4293"/>
                    <a:pt x="1238" y="4317"/>
                    <a:pt x="1286" y="4353"/>
                  </a:cubicBezTo>
                  <a:cubicBezTo>
                    <a:pt x="1322" y="4376"/>
                    <a:pt x="1381" y="4412"/>
                    <a:pt x="1441" y="4436"/>
                  </a:cubicBezTo>
                  <a:cubicBezTo>
                    <a:pt x="1464" y="4460"/>
                    <a:pt x="1476" y="4460"/>
                    <a:pt x="1500" y="4472"/>
                  </a:cubicBezTo>
                  <a:cubicBezTo>
                    <a:pt x="1536" y="4484"/>
                    <a:pt x="1584" y="4496"/>
                    <a:pt x="1607" y="4531"/>
                  </a:cubicBezTo>
                  <a:cubicBezTo>
                    <a:pt x="1619" y="4543"/>
                    <a:pt x="1655" y="4543"/>
                    <a:pt x="1667" y="4555"/>
                  </a:cubicBezTo>
                  <a:cubicBezTo>
                    <a:pt x="1703" y="4579"/>
                    <a:pt x="1738" y="4591"/>
                    <a:pt x="1774" y="4603"/>
                  </a:cubicBezTo>
                  <a:cubicBezTo>
                    <a:pt x="1798" y="4615"/>
                    <a:pt x="1822" y="4615"/>
                    <a:pt x="1845" y="4638"/>
                  </a:cubicBezTo>
                  <a:cubicBezTo>
                    <a:pt x="1881" y="4650"/>
                    <a:pt x="1905" y="4662"/>
                    <a:pt x="1941" y="4662"/>
                  </a:cubicBezTo>
                  <a:cubicBezTo>
                    <a:pt x="2012" y="4698"/>
                    <a:pt x="2084" y="4722"/>
                    <a:pt x="2179" y="4757"/>
                  </a:cubicBezTo>
                  <a:cubicBezTo>
                    <a:pt x="2191" y="4757"/>
                    <a:pt x="2203" y="4769"/>
                    <a:pt x="2203" y="4769"/>
                  </a:cubicBezTo>
                  <a:cubicBezTo>
                    <a:pt x="2274" y="4793"/>
                    <a:pt x="2334" y="4817"/>
                    <a:pt x="2417" y="4829"/>
                  </a:cubicBezTo>
                  <a:cubicBezTo>
                    <a:pt x="2441" y="4829"/>
                    <a:pt x="2453" y="4841"/>
                    <a:pt x="2488" y="4841"/>
                  </a:cubicBezTo>
                  <a:cubicBezTo>
                    <a:pt x="2536" y="4853"/>
                    <a:pt x="2572" y="4877"/>
                    <a:pt x="2619" y="4877"/>
                  </a:cubicBezTo>
                  <a:cubicBezTo>
                    <a:pt x="2655" y="4877"/>
                    <a:pt x="2679" y="4888"/>
                    <a:pt x="2691" y="4888"/>
                  </a:cubicBezTo>
                  <a:cubicBezTo>
                    <a:pt x="2738" y="4900"/>
                    <a:pt x="2798" y="4912"/>
                    <a:pt x="2846" y="4912"/>
                  </a:cubicBezTo>
                  <a:cubicBezTo>
                    <a:pt x="2869" y="4912"/>
                    <a:pt x="2893" y="4936"/>
                    <a:pt x="2917" y="4936"/>
                  </a:cubicBezTo>
                  <a:cubicBezTo>
                    <a:pt x="2965" y="4948"/>
                    <a:pt x="3012" y="4948"/>
                    <a:pt x="3048" y="4960"/>
                  </a:cubicBezTo>
                  <a:cubicBezTo>
                    <a:pt x="3084" y="4960"/>
                    <a:pt x="3096" y="4972"/>
                    <a:pt x="3131" y="4972"/>
                  </a:cubicBezTo>
                  <a:cubicBezTo>
                    <a:pt x="3191" y="4996"/>
                    <a:pt x="3250" y="4996"/>
                    <a:pt x="3310" y="5008"/>
                  </a:cubicBezTo>
                  <a:lnTo>
                    <a:pt x="3334" y="5008"/>
                  </a:lnTo>
                  <a:cubicBezTo>
                    <a:pt x="3405" y="5019"/>
                    <a:pt x="3465" y="5019"/>
                    <a:pt x="3548" y="5031"/>
                  </a:cubicBezTo>
                  <a:lnTo>
                    <a:pt x="3584" y="5031"/>
                  </a:lnTo>
                  <a:cubicBezTo>
                    <a:pt x="3643" y="5031"/>
                    <a:pt x="3691" y="5055"/>
                    <a:pt x="3750" y="5055"/>
                  </a:cubicBezTo>
                  <a:lnTo>
                    <a:pt x="3822" y="5055"/>
                  </a:lnTo>
                  <a:cubicBezTo>
                    <a:pt x="3870" y="5055"/>
                    <a:pt x="3917" y="5055"/>
                    <a:pt x="3965" y="5067"/>
                  </a:cubicBezTo>
                  <a:lnTo>
                    <a:pt x="4929" y="5067"/>
                  </a:lnTo>
                  <a:cubicBezTo>
                    <a:pt x="4977" y="5067"/>
                    <a:pt x="5013" y="5067"/>
                    <a:pt x="5060" y="5055"/>
                  </a:cubicBezTo>
                  <a:cubicBezTo>
                    <a:pt x="5096" y="5055"/>
                    <a:pt x="5120" y="5055"/>
                    <a:pt x="5155" y="5031"/>
                  </a:cubicBezTo>
                  <a:cubicBezTo>
                    <a:pt x="5227" y="5019"/>
                    <a:pt x="5298" y="5019"/>
                    <a:pt x="5370" y="5008"/>
                  </a:cubicBezTo>
                  <a:lnTo>
                    <a:pt x="5405" y="5008"/>
                  </a:lnTo>
                  <a:cubicBezTo>
                    <a:pt x="5489" y="4996"/>
                    <a:pt x="5572" y="4972"/>
                    <a:pt x="5655" y="4960"/>
                  </a:cubicBezTo>
                  <a:cubicBezTo>
                    <a:pt x="5691" y="4960"/>
                    <a:pt x="5715" y="4948"/>
                    <a:pt x="5751" y="4948"/>
                  </a:cubicBezTo>
                  <a:cubicBezTo>
                    <a:pt x="5786" y="4948"/>
                    <a:pt x="5822" y="4936"/>
                    <a:pt x="5870" y="4912"/>
                  </a:cubicBezTo>
                  <a:cubicBezTo>
                    <a:pt x="5894" y="4912"/>
                    <a:pt x="5929" y="4900"/>
                    <a:pt x="5953" y="4900"/>
                  </a:cubicBezTo>
                  <a:cubicBezTo>
                    <a:pt x="6001" y="4888"/>
                    <a:pt x="6025" y="4888"/>
                    <a:pt x="6072" y="4877"/>
                  </a:cubicBezTo>
                  <a:cubicBezTo>
                    <a:pt x="6096" y="4877"/>
                    <a:pt x="6132" y="4853"/>
                    <a:pt x="6156" y="4841"/>
                  </a:cubicBezTo>
                  <a:cubicBezTo>
                    <a:pt x="6191" y="4829"/>
                    <a:pt x="6239" y="4829"/>
                    <a:pt x="6263" y="4817"/>
                  </a:cubicBezTo>
                  <a:cubicBezTo>
                    <a:pt x="6298" y="4793"/>
                    <a:pt x="6322" y="4793"/>
                    <a:pt x="6358" y="4781"/>
                  </a:cubicBezTo>
                  <a:cubicBezTo>
                    <a:pt x="6382" y="4769"/>
                    <a:pt x="6429" y="4769"/>
                    <a:pt x="6453" y="4757"/>
                  </a:cubicBezTo>
                  <a:cubicBezTo>
                    <a:pt x="6489" y="4734"/>
                    <a:pt x="6513" y="4734"/>
                    <a:pt x="6537" y="4722"/>
                  </a:cubicBezTo>
                  <a:cubicBezTo>
                    <a:pt x="6596" y="4710"/>
                    <a:pt x="6668" y="4674"/>
                    <a:pt x="6727" y="4662"/>
                  </a:cubicBezTo>
                  <a:cubicBezTo>
                    <a:pt x="6739" y="4662"/>
                    <a:pt x="6751" y="4650"/>
                    <a:pt x="6775" y="4650"/>
                  </a:cubicBezTo>
                  <a:lnTo>
                    <a:pt x="6989" y="4555"/>
                  </a:lnTo>
                  <a:cubicBezTo>
                    <a:pt x="7013" y="4543"/>
                    <a:pt x="7025" y="4543"/>
                    <a:pt x="7049" y="4531"/>
                  </a:cubicBezTo>
                  <a:cubicBezTo>
                    <a:pt x="7108" y="4496"/>
                    <a:pt x="7156" y="4484"/>
                    <a:pt x="7215" y="4460"/>
                  </a:cubicBezTo>
                  <a:cubicBezTo>
                    <a:pt x="7227" y="4436"/>
                    <a:pt x="7263" y="4436"/>
                    <a:pt x="7275" y="4424"/>
                  </a:cubicBezTo>
                  <a:cubicBezTo>
                    <a:pt x="7346" y="4400"/>
                    <a:pt x="7406" y="4353"/>
                    <a:pt x="7489" y="4317"/>
                  </a:cubicBezTo>
                  <a:cubicBezTo>
                    <a:pt x="7549" y="4293"/>
                    <a:pt x="7584" y="4257"/>
                    <a:pt x="7632" y="4234"/>
                  </a:cubicBezTo>
                  <a:cubicBezTo>
                    <a:pt x="7644" y="4234"/>
                    <a:pt x="7644" y="4222"/>
                    <a:pt x="7668" y="4222"/>
                  </a:cubicBezTo>
                  <a:lnTo>
                    <a:pt x="7680" y="4198"/>
                  </a:lnTo>
                  <a:cubicBezTo>
                    <a:pt x="7703" y="4186"/>
                    <a:pt x="7739" y="4162"/>
                    <a:pt x="7787" y="4138"/>
                  </a:cubicBezTo>
                  <a:cubicBezTo>
                    <a:pt x="7799" y="4138"/>
                    <a:pt x="7799" y="4126"/>
                    <a:pt x="7811" y="4126"/>
                  </a:cubicBezTo>
                  <a:cubicBezTo>
                    <a:pt x="7822" y="4126"/>
                    <a:pt x="7822" y="4115"/>
                    <a:pt x="7846" y="4115"/>
                  </a:cubicBezTo>
                  <a:cubicBezTo>
                    <a:pt x="7870" y="4103"/>
                    <a:pt x="7906" y="4067"/>
                    <a:pt x="7918" y="4055"/>
                  </a:cubicBezTo>
                  <a:cubicBezTo>
                    <a:pt x="7930" y="4055"/>
                    <a:pt x="7930" y="4043"/>
                    <a:pt x="7953" y="4043"/>
                  </a:cubicBezTo>
                  <a:lnTo>
                    <a:pt x="7977" y="4007"/>
                  </a:lnTo>
                  <a:cubicBezTo>
                    <a:pt x="8013" y="3995"/>
                    <a:pt x="8025" y="3960"/>
                    <a:pt x="8049" y="3948"/>
                  </a:cubicBezTo>
                  <a:lnTo>
                    <a:pt x="8084" y="3924"/>
                  </a:lnTo>
                  <a:lnTo>
                    <a:pt x="8108" y="3888"/>
                  </a:lnTo>
                  <a:lnTo>
                    <a:pt x="8168" y="3829"/>
                  </a:lnTo>
                  <a:lnTo>
                    <a:pt x="8215" y="3781"/>
                  </a:lnTo>
                  <a:lnTo>
                    <a:pt x="8275" y="3722"/>
                  </a:lnTo>
                  <a:cubicBezTo>
                    <a:pt x="8275" y="3722"/>
                    <a:pt x="8275" y="3710"/>
                    <a:pt x="8287" y="3710"/>
                  </a:cubicBezTo>
                  <a:cubicBezTo>
                    <a:pt x="8311" y="3698"/>
                    <a:pt x="8311" y="3686"/>
                    <a:pt x="8322" y="3662"/>
                  </a:cubicBezTo>
                  <a:cubicBezTo>
                    <a:pt x="8334" y="3650"/>
                    <a:pt x="8346" y="3626"/>
                    <a:pt x="8370" y="3603"/>
                  </a:cubicBezTo>
                  <a:cubicBezTo>
                    <a:pt x="8382" y="3591"/>
                    <a:pt x="8382" y="3579"/>
                    <a:pt x="8394" y="3567"/>
                  </a:cubicBezTo>
                  <a:lnTo>
                    <a:pt x="8406" y="3543"/>
                  </a:lnTo>
                  <a:cubicBezTo>
                    <a:pt x="8430" y="3531"/>
                    <a:pt x="8442" y="3507"/>
                    <a:pt x="8453" y="3484"/>
                  </a:cubicBezTo>
                  <a:cubicBezTo>
                    <a:pt x="8453" y="3484"/>
                    <a:pt x="8453" y="3472"/>
                    <a:pt x="8465" y="3472"/>
                  </a:cubicBezTo>
                  <a:cubicBezTo>
                    <a:pt x="8477" y="3460"/>
                    <a:pt x="8477" y="3448"/>
                    <a:pt x="8501" y="3424"/>
                  </a:cubicBezTo>
                  <a:cubicBezTo>
                    <a:pt x="8513" y="3412"/>
                    <a:pt x="8525" y="3388"/>
                    <a:pt x="8549" y="3364"/>
                  </a:cubicBezTo>
                  <a:cubicBezTo>
                    <a:pt x="8549" y="3353"/>
                    <a:pt x="8561" y="3353"/>
                    <a:pt x="8561" y="3341"/>
                  </a:cubicBezTo>
                  <a:cubicBezTo>
                    <a:pt x="8561" y="3329"/>
                    <a:pt x="8573" y="3329"/>
                    <a:pt x="8573" y="3305"/>
                  </a:cubicBezTo>
                  <a:cubicBezTo>
                    <a:pt x="8584" y="3293"/>
                    <a:pt x="8596" y="3269"/>
                    <a:pt x="8596" y="3245"/>
                  </a:cubicBezTo>
                  <a:cubicBezTo>
                    <a:pt x="8596" y="3233"/>
                    <a:pt x="8620" y="3233"/>
                    <a:pt x="8620" y="3222"/>
                  </a:cubicBezTo>
                  <a:cubicBezTo>
                    <a:pt x="8620" y="3210"/>
                    <a:pt x="8632" y="3210"/>
                    <a:pt x="8632" y="3186"/>
                  </a:cubicBezTo>
                  <a:cubicBezTo>
                    <a:pt x="8644" y="3174"/>
                    <a:pt x="8644" y="3150"/>
                    <a:pt x="8656" y="3126"/>
                  </a:cubicBezTo>
                  <a:cubicBezTo>
                    <a:pt x="8656" y="3114"/>
                    <a:pt x="8656" y="3114"/>
                    <a:pt x="8680" y="3103"/>
                  </a:cubicBezTo>
                  <a:cubicBezTo>
                    <a:pt x="8680" y="3091"/>
                    <a:pt x="8680" y="3091"/>
                    <a:pt x="8692" y="3067"/>
                  </a:cubicBezTo>
                  <a:cubicBezTo>
                    <a:pt x="8703" y="3055"/>
                    <a:pt x="8703" y="3031"/>
                    <a:pt x="8715" y="3007"/>
                  </a:cubicBezTo>
                  <a:cubicBezTo>
                    <a:pt x="8715" y="2995"/>
                    <a:pt x="8715" y="2995"/>
                    <a:pt x="8739" y="2983"/>
                  </a:cubicBezTo>
                  <a:cubicBezTo>
                    <a:pt x="8739" y="2972"/>
                    <a:pt x="8739" y="2972"/>
                    <a:pt x="8751" y="2948"/>
                  </a:cubicBezTo>
                  <a:cubicBezTo>
                    <a:pt x="8751" y="2936"/>
                    <a:pt x="8763" y="2912"/>
                    <a:pt x="8763" y="2888"/>
                  </a:cubicBezTo>
                  <a:lnTo>
                    <a:pt x="8763" y="2864"/>
                  </a:lnTo>
                  <a:lnTo>
                    <a:pt x="8763" y="2829"/>
                  </a:lnTo>
                  <a:cubicBezTo>
                    <a:pt x="8763" y="2817"/>
                    <a:pt x="8775" y="2793"/>
                    <a:pt x="8775" y="2769"/>
                  </a:cubicBezTo>
                  <a:lnTo>
                    <a:pt x="8775" y="2745"/>
                  </a:lnTo>
                  <a:lnTo>
                    <a:pt x="8775" y="2710"/>
                  </a:lnTo>
                  <a:lnTo>
                    <a:pt x="8775" y="2650"/>
                  </a:lnTo>
                  <a:lnTo>
                    <a:pt x="8775" y="2614"/>
                  </a:lnTo>
                  <a:lnTo>
                    <a:pt x="8775" y="2591"/>
                  </a:lnTo>
                  <a:cubicBezTo>
                    <a:pt x="8811" y="1924"/>
                    <a:pt x="8382" y="1257"/>
                    <a:pt x="7501" y="733"/>
                  </a:cubicBezTo>
                  <a:cubicBezTo>
                    <a:pt x="6644" y="245"/>
                    <a:pt x="5525" y="1"/>
                    <a:pt x="4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2034;p30">
              <a:extLst>
                <a:ext uri="{FF2B5EF4-FFF2-40B4-BE49-F238E27FC236}">
                  <a16:creationId xmlns:a16="http://schemas.microsoft.com/office/drawing/2014/main" id="{960C76AC-895D-E3EF-9E47-EA61C9A4DDFA}"/>
                </a:ext>
              </a:extLst>
            </p:cNvPr>
            <p:cNvSpPr/>
            <p:nvPr/>
          </p:nvSpPr>
          <p:spPr>
            <a:xfrm>
              <a:off x="5163614" y="3291820"/>
              <a:ext cx="311486" cy="120266"/>
            </a:xfrm>
            <a:custGeom>
              <a:avLst/>
              <a:gdLst/>
              <a:ahLst/>
              <a:cxnLst/>
              <a:rect l="l" t="t" r="r" b="b"/>
              <a:pathLst>
                <a:path w="10549" h="4073" extrusionOk="0">
                  <a:moveTo>
                    <a:pt x="0" y="1"/>
                  </a:moveTo>
                  <a:lnTo>
                    <a:pt x="0" y="1036"/>
                  </a:lnTo>
                  <a:cubicBezTo>
                    <a:pt x="0" y="1822"/>
                    <a:pt x="524" y="2620"/>
                    <a:pt x="1560" y="3227"/>
                  </a:cubicBezTo>
                  <a:cubicBezTo>
                    <a:pt x="1619" y="3251"/>
                    <a:pt x="1679" y="3299"/>
                    <a:pt x="1762" y="3334"/>
                  </a:cubicBezTo>
                  <a:cubicBezTo>
                    <a:pt x="1774" y="3346"/>
                    <a:pt x="1798" y="3346"/>
                    <a:pt x="1822" y="3358"/>
                  </a:cubicBezTo>
                  <a:cubicBezTo>
                    <a:pt x="1857" y="3370"/>
                    <a:pt x="1905" y="3406"/>
                    <a:pt x="1953" y="3418"/>
                  </a:cubicBezTo>
                  <a:cubicBezTo>
                    <a:pt x="1976" y="3430"/>
                    <a:pt x="2012" y="3453"/>
                    <a:pt x="2024" y="3453"/>
                  </a:cubicBezTo>
                  <a:cubicBezTo>
                    <a:pt x="2072" y="3465"/>
                    <a:pt x="2096" y="3477"/>
                    <a:pt x="2143" y="3513"/>
                  </a:cubicBezTo>
                  <a:cubicBezTo>
                    <a:pt x="2179" y="3525"/>
                    <a:pt x="2203" y="3537"/>
                    <a:pt x="2238" y="3537"/>
                  </a:cubicBezTo>
                  <a:cubicBezTo>
                    <a:pt x="2262" y="3549"/>
                    <a:pt x="2298" y="3572"/>
                    <a:pt x="2322" y="3572"/>
                  </a:cubicBezTo>
                  <a:cubicBezTo>
                    <a:pt x="2334" y="3572"/>
                    <a:pt x="2334" y="3572"/>
                    <a:pt x="2357" y="3584"/>
                  </a:cubicBezTo>
                  <a:cubicBezTo>
                    <a:pt x="2441" y="3608"/>
                    <a:pt x="2536" y="3656"/>
                    <a:pt x="2631" y="3691"/>
                  </a:cubicBezTo>
                  <a:cubicBezTo>
                    <a:pt x="2655" y="3691"/>
                    <a:pt x="2667" y="3703"/>
                    <a:pt x="2679" y="3703"/>
                  </a:cubicBezTo>
                  <a:cubicBezTo>
                    <a:pt x="2774" y="3727"/>
                    <a:pt x="2846" y="3763"/>
                    <a:pt x="2929" y="3775"/>
                  </a:cubicBezTo>
                  <a:cubicBezTo>
                    <a:pt x="2953" y="3775"/>
                    <a:pt x="2965" y="3787"/>
                    <a:pt x="2977" y="3787"/>
                  </a:cubicBezTo>
                  <a:cubicBezTo>
                    <a:pt x="2989" y="3787"/>
                    <a:pt x="3012" y="3811"/>
                    <a:pt x="3024" y="3811"/>
                  </a:cubicBezTo>
                  <a:cubicBezTo>
                    <a:pt x="3084" y="3822"/>
                    <a:pt x="3131" y="3834"/>
                    <a:pt x="3191" y="3846"/>
                  </a:cubicBezTo>
                  <a:cubicBezTo>
                    <a:pt x="3215" y="3870"/>
                    <a:pt x="3250" y="3870"/>
                    <a:pt x="3286" y="3882"/>
                  </a:cubicBezTo>
                  <a:lnTo>
                    <a:pt x="3465" y="3930"/>
                  </a:lnTo>
                  <a:cubicBezTo>
                    <a:pt x="3489" y="3930"/>
                    <a:pt x="3512" y="3941"/>
                    <a:pt x="3524" y="3941"/>
                  </a:cubicBezTo>
                  <a:lnTo>
                    <a:pt x="3548" y="3941"/>
                  </a:lnTo>
                  <a:cubicBezTo>
                    <a:pt x="3608" y="3953"/>
                    <a:pt x="3643" y="3953"/>
                    <a:pt x="3703" y="3965"/>
                  </a:cubicBezTo>
                  <a:cubicBezTo>
                    <a:pt x="3739" y="3965"/>
                    <a:pt x="3762" y="3989"/>
                    <a:pt x="3798" y="3989"/>
                  </a:cubicBezTo>
                  <a:cubicBezTo>
                    <a:pt x="3870" y="4001"/>
                    <a:pt x="3941" y="4013"/>
                    <a:pt x="4024" y="4013"/>
                  </a:cubicBezTo>
                  <a:lnTo>
                    <a:pt x="4048" y="4013"/>
                  </a:lnTo>
                  <a:cubicBezTo>
                    <a:pt x="4143" y="4025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501" y="4061"/>
                    <a:pt x="4560" y="4061"/>
                  </a:cubicBezTo>
                  <a:lnTo>
                    <a:pt x="4643" y="4061"/>
                  </a:lnTo>
                  <a:cubicBezTo>
                    <a:pt x="4703" y="4061"/>
                    <a:pt x="4751" y="4072"/>
                    <a:pt x="4810" y="4072"/>
                  </a:cubicBezTo>
                  <a:lnTo>
                    <a:pt x="5691" y="4072"/>
                  </a:lnTo>
                  <a:cubicBezTo>
                    <a:pt x="5751" y="4072"/>
                    <a:pt x="5810" y="4072"/>
                    <a:pt x="5870" y="4061"/>
                  </a:cubicBezTo>
                  <a:cubicBezTo>
                    <a:pt x="5894" y="4061"/>
                    <a:pt x="5941" y="4061"/>
                    <a:pt x="5965" y="4049"/>
                  </a:cubicBezTo>
                  <a:cubicBezTo>
                    <a:pt x="6025" y="4049"/>
                    <a:pt x="6084" y="4025"/>
                    <a:pt x="6132" y="4025"/>
                  </a:cubicBezTo>
                  <a:lnTo>
                    <a:pt x="6239" y="4025"/>
                  </a:lnTo>
                  <a:cubicBezTo>
                    <a:pt x="6322" y="4013"/>
                    <a:pt x="6418" y="4013"/>
                    <a:pt x="6501" y="4001"/>
                  </a:cubicBezTo>
                  <a:lnTo>
                    <a:pt x="6548" y="4001"/>
                  </a:lnTo>
                  <a:cubicBezTo>
                    <a:pt x="6656" y="3989"/>
                    <a:pt x="6739" y="3965"/>
                    <a:pt x="6846" y="3953"/>
                  </a:cubicBezTo>
                  <a:lnTo>
                    <a:pt x="6882" y="3953"/>
                  </a:lnTo>
                  <a:cubicBezTo>
                    <a:pt x="6906" y="3953"/>
                    <a:pt x="6941" y="3941"/>
                    <a:pt x="6953" y="3941"/>
                  </a:cubicBezTo>
                  <a:cubicBezTo>
                    <a:pt x="7001" y="3930"/>
                    <a:pt x="7037" y="3930"/>
                    <a:pt x="7084" y="3906"/>
                  </a:cubicBezTo>
                  <a:cubicBezTo>
                    <a:pt x="7132" y="3894"/>
                    <a:pt x="7156" y="3894"/>
                    <a:pt x="7203" y="3882"/>
                  </a:cubicBezTo>
                  <a:cubicBezTo>
                    <a:pt x="7251" y="3870"/>
                    <a:pt x="7299" y="3870"/>
                    <a:pt x="7334" y="3846"/>
                  </a:cubicBezTo>
                  <a:cubicBezTo>
                    <a:pt x="7382" y="3834"/>
                    <a:pt x="7418" y="3834"/>
                    <a:pt x="7441" y="3822"/>
                  </a:cubicBezTo>
                  <a:cubicBezTo>
                    <a:pt x="7489" y="3811"/>
                    <a:pt x="7537" y="3787"/>
                    <a:pt x="7572" y="3787"/>
                  </a:cubicBezTo>
                  <a:cubicBezTo>
                    <a:pt x="7608" y="3775"/>
                    <a:pt x="7656" y="3775"/>
                    <a:pt x="7680" y="3763"/>
                  </a:cubicBezTo>
                  <a:lnTo>
                    <a:pt x="7811" y="3715"/>
                  </a:lnTo>
                  <a:cubicBezTo>
                    <a:pt x="7834" y="3715"/>
                    <a:pt x="7858" y="3703"/>
                    <a:pt x="7870" y="3703"/>
                  </a:cubicBezTo>
                  <a:cubicBezTo>
                    <a:pt x="7894" y="3703"/>
                    <a:pt x="7906" y="3691"/>
                    <a:pt x="7918" y="3691"/>
                  </a:cubicBezTo>
                  <a:cubicBezTo>
                    <a:pt x="7989" y="3656"/>
                    <a:pt x="8072" y="3632"/>
                    <a:pt x="8144" y="3608"/>
                  </a:cubicBezTo>
                  <a:cubicBezTo>
                    <a:pt x="8156" y="3608"/>
                    <a:pt x="8168" y="3596"/>
                    <a:pt x="8192" y="3596"/>
                  </a:cubicBezTo>
                  <a:cubicBezTo>
                    <a:pt x="8275" y="3572"/>
                    <a:pt x="8370" y="3525"/>
                    <a:pt x="8453" y="3489"/>
                  </a:cubicBezTo>
                  <a:cubicBezTo>
                    <a:pt x="8489" y="3477"/>
                    <a:pt x="8501" y="3477"/>
                    <a:pt x="8525" y="3465"/>
                  </a:cubicBezTo>
                  <a:cubicBezTo>
                    <a:pt x="8584" y="3430"/>
                    <a:pt x="8668" y="3406"/>
                    <a:pt x="8727" y="3370"/>
                  </a:cubicBezTo>
                  <a:cubicBezTo>
                    <a:pt x="8751" y="3358"/>
                    <a:pt x="8763" y="3346"/>
                    <a:pt x="8799" y="3346"/>
                  </a:cubicBezTo>
                  <a:cubicBezTo>
                    <a:pt x="8882" y="3299"/>
                    <a:pt x="8965" y="3251"/>
                    <a:pt x="9037" y="3215"/>
                  </a:cubicBezTo>
                  <a:cubicBezTo>
                    <a:pt x="9049" y="3191"/>
                    <a:pt x="9085" y="3179"/>
                    <a:pt x="9096" y="3168"/>
                  </a:cubicBezTo>
                  <a:cubicBezTo>
                    <a:pt x="9108" y="3156"/>
                    <a:pt x="9144" y="3132"/>
                    <a:pt x="9156" y="3132"/>
                  </a:cubicBezTo>
                  <a:cubicBezTo>
                    <a:pt x="9180" y="3120"/>
                    <a:pt x="9215" y="3096"/>
                    <a:pt x="9239" y="3072"/>
                  </a:cubicBezTo>
                  <a:cubicBezTo>
                    <a:pt x="9275" y="3060"/>
                    <a:pt x="9299" y="3037"/>
                    <a:pt x="9335" y="3013"/>
                  </a:cubicBezTo>
                  <a:cubicBezTo>
                    <a:pt x="9358" y="3001"/>
                    <a:pt x="9394" y="2977"/>
                    <a:pt x="9418" y="2953"/>
                  </a:cubicBezTo>
                  <a:cubicBezTo>
                    <a:pt x="9454" y="2941"/>
                    <a:pt x="9477" y="2918"/>
                    <a:pt x="9501" y="2894"/>
                  </a:cubicBezTo>
                  <a:cubicBezTo>
                    <a:pt x="9525" y="2882"/>
                    <a:pt x="9561" y="2858"/>
                    <a:pt x="9585" y="2834"/>
                  </a:cubicBezTo>
                  <a:cubicBezTo>
                    <a:pt x="9620" y="2822"/>
                    <a:pt x="9632" y="2798"/>
                    <a:pt x="9656" y="2775"/>
                  </a:cubicBezTo>
                  <a:cubicBezTo>
                    <a:pt x="9692" y="2763"/>
                    <a:pt x="9704" y="2739"/>
                    <a:pt x="9739" y="2715"/>
                  </a:cubicBezTo>
                  <a:lnTo>
                    <a:pt x="9763" y="2691"/>
                  </a:lnTo>
                  <a:cubicBezTo>
                    <a:pt x="9775" y="2679"/>
                    <a:pt x="9811" y="2656"/>
                    <a:pt x="9823" y="2632"/>
                  </a:cubicBezTo>
                  <a:lnTo>
                    <a:pt x="9835" y="2620"/>
                  </a:lnTo>
                  <a:cubicBezTo>
                    <a:pt x="9882" y="2572"/>
                    <a:pt x="9918" y="2537"/>
                    <a:pt x="9942" y="2501"/>
                  </a:cubicBezTo>
                  <a:lnTo>
                    <a:pt x="9977" y="2465"/>
                  </a:lnTo>
                  <a:cubicBezTo>
                    <a:pt x="10001" y="2441"/>
                    <a:pt x="10037" y="2394"/>
                    <a:pt x="10061" y="2358"/>
                  </a:cubicBezTo>
                  <a:lnTo>
                    <a:pt x="10073" y="2346"/>
                  </a:lnTo>
                  <a:lnTo>
                    <a:pt x="10097" y="2334"/>
                  </a:lnTo>
                  <a:cubicBezTo>
                    <a:pt x="10108" y="2322"/>
                    <a:pt x="10108" y="2298"/>
                    <a:pt x="10120" y="2298"/>
                  </a:cubicBezTo>
                  <a:cubicBezTo>
                    <a:pt x="10156" y="2275"/>
                    <a:pt x="10168" y="2227"/>
                    <a:pt x="10192" y="2203"/>
                  </a:cubicBezTo>
                  <a:cubicBezTo>
                    <a:pt x="10216" y="2179"/>
                    <a:pt x="10228" y="2156"/>
                    <a:pt x="10228" y="2144"/>
                  </a:cubicBezTo>
                  <a:cubicBezTo>
                    <a:pt x="10239" y="2108"/>
                    <a:pt x="10275" y="2084"/>
                    <a:pt x="10287" y="2048"/>
                  </a:cubicBezTo>
                  <a:cubicBezTo>
                    <a:pt x="10287" y="2036"/>
                    <a:pt x="10299" y="2036"/>
                    <a:pt x="10299" y="2025"/>
                  </a:cubicBezTo>
                  <a:cubicBezTo>
                    <a:pt x="10299" y="2001"/>
                    <a:pt x="10311" y="1989"/>
                    <a:pt x="10311" y="1989"/>
                  </a:cubicBezTo>
                  <a:cubicBezTo>
                    <a:pt x="10335" y="1965"/>
                    <a:pt x="10347" y="1929"/>
                    <a:pt x="10358" y="1917"/>
                  </a:cubicBezTo>
                  <a:cubicBezTo>
                    <a:pt x="10370" y="1906"/>
                    <a:pt x="10370" y="1870"/>
                    <a:pt x="10394" y="1846"/>
                  </a:cubicBezTo>
                  <a:cubicBezTo>
                    <a:pt x="10406" y="1810"/>
                    <a:pt x="10418" y="1786"/>
                    <a:pt x="10418" y="1763"/>
                  </a:cubicBezTo>
                  <a:cubicBezTo>
                    <a:pt x="10418" y="1751"/>
                    <a:pt x="10430" y="1739"/>
                    <a:pt x="10430" y="1727"/>
                  </a:cubicBezTo>
                  <a:cubicBezTo>
                    <a:pt x="10430" y="1703"/>
                    <a:pt x="10430" y="1703"/>
                    <a:pt x="10454" y="1691"/>
                  </a:cubicBezTo>
                  <a:cubicBezTo>
                    <a:pt x="10466" y="1667"/>
                    <a:pt x="10466" y="1644"/>
                    <a:pt x="10478" y="1620"/>
                  </a:cubicBezTo>
                  <a:cubicBezTo>
                    <a:pt x="10478" y="1584"/>
                    <a:pt x="10489" y="1572"/>
                    <a:pt x="10489" y="1548"/>
                  </a:cubicBezTo>
                  <a:cubicBezTo>
                    <a:pt x="10489" y="1513"/>
                    <a:pt x="10513" y="1501"/>
                    <a:pt x="10513" y="1465"/>
                  </a:cubicBezTo>
                  <a:cubicBezTo>
                    <a:pt x="10513" y="1453"/>
                    <a:pt x="10513" y="1441"/>
                    <a:pt x="10525" y="1429"/>
                  </a:cubicBezTo>
                  <a:lnTo>
                    <a:pt x="10525" y="1405"/>
                  </a:lnTo>
                  <a:cubicBezTo>
                    <a:pt x="10525" y="1382"/>
                    <a:pt x="10537" y="1346"/>
                    <a:pt x="10537" y="1334"/>
                  </a:cubicBezTo>
                  <a:cubicBezTo>
                    <a:pt x="10537" y="1310"/>
                    <a:pt x="10537" y="1286"/>
                    <a:pt x="10549" y="1263"/>
                  </a:cubicBezTo>
                  <a:lnTo>
                    <a:pt x="10549" y="1191"/>
                  </a:lnTo>
                  <a:lnTo>
                    <a:pt x="10549" y="1108"/>
                  </a:lnTo>
                  <a:lnTo>
                    <a:pt x="10549" y="1096"/>
                  </a:lnTo>
                  <a:lnTo>
                    <a:pt x="10549" y="1"/>
                  </a:lnTo>
                  <a:cubicBezTo>
                    <a:pt x="10549" y="24"/>
                    <a:pt x="10549" y="36"/>
                    <a:pt x="10537" y="72"/>
                  </a:cubicBezTo>
                  <a:lnTo>
                    <a:pt x="10537" y="96"/>
                  </a:lnTo>
                  <a:lnTo>
                    <a:pt x="10537" y="143"/>
                  </a:lnTo>
                  <a:cubicBezTo>
                    <a:pt x="10537" y="179"/>
                    <a:pt x="10525" y="191"/>
                    <a:pt x="10525" y="215"/>
                  </a:cubicBezTo>
                  <a:lnTo>
                    <a:pt x="10525" y="251"/>
                  </a:lnTo>
                  <a:cubicBezTo>
                    <a:pt x="10525" y="262"/>
                    <a:pt x="10525" y="274"/>
                    <a:pt x="10513" y="298"/>
                  </a:cubicBezTo>
                  <a:cubicBezTo>
                    <a:pt x="10513" y="322"/>
                    <a:pt x="10489" y="334"/>
                    <a:pt x="10489" y="370"/>
                  </a:cubicBezTo>
                  <a:cubicBezTo>
                    <a:pt x="10489" y="382"/>
                    <a:pt x="10489" y="382"/>
                    <a:pt x="10478" y="393"/>
                  </a:cubicBezTo>
                  <a:cubicBezTo>
                    <a:pt x="10478" y="417"/>
                    <a:pt x="10478" y="429"/>
                    <a:pt x="10466" y="429"/>
                  </a:cubicBezTo>
                  <a:cubicBezTo>
                    <a:pt x="10454" y="453"/>
                    <a:pt x="10454" y="477"/>
                    <a:pt x="10430" y="501"/>
                  </a:cubicBezTo>
                  <a:cubicBezTo>
                    <a:pt x="10430" y="512"/>
                    <a:pt x="10418" y="536"/>
                    <a:pt x="10418" y="536"/>
                  </a:cubicBezTo>
                  <a:cubicBezTo>
                    <a:pt x="10418" y="548"/>
                    <a:pt x="10406" y="560"/>
                    <a:pt x="10406" y="560"/>
                  </a:cubicBezTo>
                  <a:cubicBezTo>
                    <a:pt x="10394" y="596"/>
                    <a:pt x="10370" y="608"/>
                    <a:pt x="10370" y="632"/>
                  </a:cubicBezTo>
                  <a:cubicBezTo>
                    <a:pt x="10370" y="655"/>
                    <a:pt x="10358" y="667"/>
                    <a:pt x="10358" y="679"/>
                  </a:cubicBezTo>
                  <a:cubicBezTo>
                    <a:pt x="10358" y="691"/>
                    <a:pt x="10347" y="691"/>
                    <a:pt x="10347" y="715"/>
                  </a:cubicBezTo>
                  <a:cubicBezTo>
                    <a:pt x="10335" y="739"/>
                    <a:pt x="10311" y="751"/>
                    <a:pt x="10299" y="786"/>
                  </a:cubicBezTo>
                  <a:cubicBezTo>
                    <a:pt x="10299" y="798"/>
                    <a:pt x="10287" y="810"/>
                    <a:pt x="10287" y="834"/>
                  </a:cubicBezTo>
                  <a:cubicBezTo>
                    <a:pt x="10287" y="846"/>
                    <a:pt x="10275" y="846"/>
                    <a:pt x="10275" y="858"/>
                  </a:cubicBezTo>
                  <a:cubicBezTo>
                    <a:pt x="10251" y="893"/>
                    <a:pt x="10239" y="905"/>
                    <a:pt x="10228" y="929"/>
                  </a:cubicBezTo>
                  <a:cubicBezTo>
                    <a:pt x="10216" y="953"/>
                    <a:pt x="10216" y="965"/>
                    <a:pt x="10192" y="977"/>
                  </a:cubicBezTo>
                  <a:cubicBezTo>
                    <a:pt x="10192" y="977"/>
                    <a:pt x="10192" y="989"/>
                    <a:pt x="10180" y="989"/>
                  </a:cubicBezTo>
                  <a:cubicBezTo>
                    <a:pt x="10168" y="1024"/>
                    <a:pt x="10156" y="1036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97" y="1096"/>
                    <a:pt x="10073" y="1108"/>
                    <a:pt x="10073" y="1132"/>
                  </a:cubicBezTo>
                  <a:cubicBezTo>
                    <a:pt x="10061" y="1155"/>
                    <a:pt x="10037" y="1167"/>
                    <a:pt x="10013" y="1203"/>
                  </a:cubicBezTo>
                  <a:lnTo>
                    <a:pt x="9977" y="1251"/>
                  </a:lnTo>
                  <a:lnTo>
                    <a:pt x="9954" y="1263"/>
                  </a:lnTo>
                  <a:cubicBezTo>
                    <a:pt x="9942" y="1286"/>
                    <a:pt x="9918" y="1310"/>
                    <a:pt x="9882" y="1334"/>
                  </a:cubicBezTo>
                  <a:cubicBezTo>
                    <a:pt x="9870" y="1346"/>
                    <a:pt x="9858" y="1382"/>
                    <a:pt x="9823" y="1394"/>
                  </a:cubicBezTo>
                  <a:lnTo>
                    <a:pt x="9751" y="1465"/>
                  </a:lnTo>
                  <a:lnTo>
                    <a:pt x="9716" y="1501"/>
                  </a:lnTo>
                  <a:lnTo>
                    <a:pt x="9692" y="1525"/>
                  </a:lnTo>
                  <a:cubicBezTo>
                    <a:pt x="9656" y="1560"/>
                    <a:pt x="9632" y="1572"/>
                    <a:pt x="9596" y="1608"/>
                  </a:cubicBezTo>
                  <a:lnTo>
                    <a:pt x="9573" y="1632"/>
                  </a:lnTo>
                  <a:lnTo>
                    <a:pt x="9537" y="1667"/>
                  </a:lnTo>
                  <a:cubicBezTo>
                    <a:pt x="9513" y="1691"/>
                    <a:pt x="9477" y="1703"/>
                    <a:pt x="9442" y="1739"/>
                  </a:cubicBezTo>
                  <a:lnTo>
                    <a:pt x="9406" y="1763"/>
                  </a:lnTo>
                  <a:lnTo>
                    <a:pt x="9382" y="1798"/>
                  </a:lnTo>
                  <a:cubicBezTo>
                    <a:pt x="9335" y="1822"/>
                    <a:pt x="9299" y="1858"/>
                    <a:pt x="9263" y="1870"/>
                  </a:cubicBezTo>
                  <a:cubicBezTo>
                    <a:pt x="9239" y="1870"/>
                    <a:pt x="9239" y="1882"/>
                    <a:pt x="9227" y="1882"/>
                  </a:cubicBezTo>
                  <a:cubicBezTo>
                    <a:pt x="9215" y="1882"/>
                    <a:pt x="9215" y="1906"/>
                    <a:pt x="9204" y="1906"/>
                  </a:cubicBezTo>
                  <a:cubicBezTo>
                    <a:pt x="9144" y="1941"/>
                    <a:pt x="9085" y="1977"/>
                    <a:pt x="9001" y="2025"/>
                  </a:cubicBezTo>
                  <a:cubicBezTo>
                    <a:pt x="8930" y="2060"/>
                    <a:pt x="8846" y="2108"/>
                    <a:pt x="8763" y="2156"/>
                  </a:cubicBezTo>
                  <a:cubicBezTo>
                    <a:pt x="8739" y="2167"/>
                    <a:pt x="8727" y="2179"/>
                    <a:pt x="8692" y="2179"/>
                  </a:cubicBezTo>
                  <a:cubicBezTo>
                    <a:pt x="8632" y="2215"/>
                    <a:pt x="8561" y="2239"/>
                    <a:pt x="8501" y="2275"/>
                  </a:cubicBezTo>
                  <a:cubicBezTo>
                    <a:pt x="8465" y="2287"/>
                    <a:pt x="8453" y="2287"/>
                    <a:pt x="8442" y="2298"/>
                  </a:cubicBezTo>
                  <a:cubicBezTo>
                    <a:pt x="8346" y="2346"/>
                    <a:pt x="8263" y="2382"/>
                    <a:pt x="8168" y="2406"/>
                  </a:cubicBezTo>
                  <a:cubicBezTo>
                    <a:pt x="8156" y="2406"/>
                    <a:pt x="8144" y="2417"/>
                    <a:pt x="8132" y="2417"/>
                  </a:cubicBezTo>
                  <a:cubicBezTo>
                    <a:pt x="8049" y="2453"/>
                    <a:pt x="7977" y="2477"/>
                    <a:pt x="7906" y="2501"/>
                  </a:cubicBezTo>
                  <a:cubicBezTo>
                    <a:pt x="7870" y="2513"/>
                    <a:pt x="7846" y="2513"/>
                    <a:pt x="7811" y="2525"/>
                  </a:cubicBezTo>
                  <a:lnTo>
                    <a:pt x="7680" y="2572"/>
                  </a:lnTo>
                  <a:cubicBezTo>
                    <a:pt x="7656" y="2584"/>
                    <a:pt x="7608" y="2584"/>
                    <a:pt x="7572" y="2596"/>
                  </a:cubicBezTo>
                  <a:cubicBezTo>
                    <a:pt x="7537" y="2620"/>
                    <a:pt x="7489" y="2632"/>
                    <a:pt x="7441" y="2632"/>
                  </a:cubicBezTo>
                  <a:cubicBezTo>
                    <a:pt x="7418" y="2644"/>
                    <a:pt x="7370" y="2644"/>
                    <a:pt x="7334" y="2656"/>
                  </a:cubicBezTo>
                  <a:cubicBezTo>
                    <a:pt x="7299" y="2679"/>
                    <a:pt x="7251" y="2679"/>
                    <a:pt x="7203" y="2691"/>
                  </a:cubicBezTo>
                  <a:cubicBezTo>
                    <a:pt x="7180" y="2703"/>
                    <a:pt x="7132" y="2703"/>
                    <a:pt x="7096" y="2715"/>
                  </a:cubicBezTo>
                  <a:cubicBezTo>
                    <a:pt x="7060" y="2739"/>
                    <a:pt x="7013" y="2739"/>
                    <a:pt x="6965" y="2751"/>
                  </a:cubicBezTo>
                  <a:cubicBezTo>
                    <a:pt x="6941" y="2751"/>
                    <a:pt x="6894" y="2763"/>
                    <a:pt x="6858" y="2763"/>
                  </a:cubicBezTo>
                  <a:cubicBezTo>
                    <a:pt x="6763" y="2775"/>
                    <a:pt x="6668" y="2798"/>
                    <a:pt x="6560" y="2810"/>
                  </a:cubicBezTo>
                  <a:lnTo>
                    <a:pt x="6525" y="2810"/>
                  </a:lnTo>
                  <a:cubicBezTo>
                    <a:pt x="6429" y="2822"/>
                    <a:pt x="6346" y="2822"/>
                    <a:pt x="6251" y="2834"/>
                  </a:cubicBezTo>
                  <a:cubicBezTo>
                    <a:pt x="6227" y="2834"/>
                    <a:pt x="6179" y="2834"/>
                    <a:pt x="6144" y="2858"/>
                  </a:cubicBezTo>
                  <a:cubicBezTo>
                    <a:pt x="6084" y="2858"/>
                    <a:pt x="6025" y="2870"/>
                    <a:pt x="5989" y="2870"/>
                  </a:cubicBezTo>
                  <a:cubicBezTo>
                    <a:pt x="5953" y="2870"/>
                    <a:pt x="5906" y="2870"/>
                    <a:pt x="5882" y="2882"/>
                  </a:cubicBezTo>
                  <a:cubicBezTo>
                    <a:pt x="5822" y="2882"/>
                    <a:pt x="5763" y="2882"/>
                    <a:pt x="5703" y="2894"/>
                  </a:cubicBezTo>
                  <a:lnTo>
                    <a:pt x="4822" y="2894"/>
                  </a:lnTo>
                  <a:cubicBezTo>
                    <a:pt x="4763" y="2894"/>
                    <a:pt x="4715" y="2894"/>
                    <a:pt x="4655" y="2882"/>
                  </a:cubicBezTo>
                  <a:lnTo>
                    <a:pt x="4572" y="2882"/>
                  </a:lnTo>
                  <a:cubicBezTo>
                    <a:pt x="4513" y="2882"/>
                    <a:pt x="4441" y="2870"/>
                    <a:pt x="4382" y="2870"/>
                  </a:cubicBezTo>
                  <a:lnTo>
                    <a:pt x="4322" y="2870"/>
                  </a:lnTo>
                  <a:cubicBezTo>
                    <a:pt x="4227" y="2858"/>
                    <a:pt x="4155" y="2858"/>
                    <a:pt x="4060" y="2834"/>
                  </a:cubicBezTo>
                  <a:lnTo>
                    <a:pt x="4024" y="2834"/>
                  </a:lnTo>
                  <a:cubicBezTo>
                    <a:pt x="3941" y="2822"/>
                    <a:pt x="3870" y="2822"/>
                    <a:pt x="3798" y="2810"/>
                  </a:cubicBezTo>
                  <a:cubicBezTo>
                    <a:pt x="3762" y="2810"/>
                    <a:pt x="3739" y="2798"/>
                    <a:pt x="3703" y="2798"/>
                  </a:cubicBezTo>
                  <a:cubicBezTo>
                    <a:pt x="3643" y="2775"/>
                    <a:pt x="3608" y="2775"/>
                    <a:pt x="3548" y="2763"/>
                  </a:cubicBezTo>
                  <a:cubicBezTo>
                    <a:pt x="3512" y="2763"/>
                    <a:pt x="3489" y="2751"/>
                    <a:pt x="3453" y="2751"/>
                  </a:cubicBezTo>
                  <a:lnTo>
                    <a:pt x="3274" y="2703"/>
                  </a:lnTo>
                  <a:cubicBezTo>
                    <a:pt x="3250" y="2691"/>
                    <a:pt x="3215" y="2691"/>
                    <a:pt x="3167" y="2679"/>
                  </a:cubicBezTo>
                  <a:cubicBezTo>
                    <a:pt x="3108" y="2656"/>
                    <a:pt x="3072" y="2644"/>
                    <a:pt x="3012" y="2632"/>
                  </a:cubicBezTo>
                  <a:cubicBezTo>
                    <a:pt x="2977" y="2620"/>
                    <a:pt x="2953" y="2620"/>
                    <a:pt x="2917" y="2596"/>
                  </a:cubicBezTo>
                  <a:cubicBezTo>
                    <a:pt x="2834" y="2572"/>
                    <a:pt x="2750" y="2560"/>
                    <a:pt x="2667" y="2525"/>
                  </a:cubicBezTo>
                  <a:cubicBezTo>
                    <a:pt x="2655" y="2525"/>
                    <a:pt x="2631" y="2513"/>
                    <a:pt x="2619" y="2513"/>
                  </a:cubicBezTo>
                  <a:cubicBezTo>
                    <a:pt x="2536" y="2477"/>
                    <a:pt x="2429" y="2453"/>
                    <a:pt x="2334" y="2406"/>
                  </a:cubicBezTo>
                  <a:cubicBezTo>
                    <a:pt x="2298" y="2394"/>
                    <a:pt x="2262" y="2382"/>
                    <a:pt x="2238" y="2358"/>
                  </a:cubicBezTo>
                  <a:cubicBezTo>
                    <a:pt x="2203" y="2346"/>
                    <a:pt x="2179" y="2334"/>
                    <a:pt x="2143" y="2334"/>
                  </a:cubicBezTo>
                  <a:cubicBezTo>
                    <a:pt x="2096" y="2322"/>
                    <a:pt x="2060" y="2298"/>
                    <a:pt x="2024" y="2275"/>
                  </a:cubicBezTo>
                  <a:cubicBezTo>
                    <a:pt x="2000" y="2263"/>
                    <a:pt x="1965" y="2239"/>
                    <a:pt x="1953" y="2239"/>
                  </a:cubicBezTo>
                  <a:cubicBezTo>
                    <a:pt x="1905" y="2227"/>
                    <a:pt x="1857" y="2203"/>
                    <a:pt x="1822" y="2179"/>
                  </a:cubicBezTo>
                  <a:cubicBezTo>
                    <a:pt x="1798" y="2167"/>
                    <a:pt x="1774" y="2167"/>
                    <a:pt x="1762" y="2156"/>
                  </a:cubicBezTo>
                  <a:cubicBezTo>
                    <a:pt x="1703" y="2120"/>
                    <a:pt x="1619" y="2084"/>
                    <a:pt x="1560" y="2048"/>
                  </a:cubicBezTo>
                  <a:cubicBezTo>
                    <a:pt x="1500" y="2001"/>
                    <a:pt x="1429" y="1977"/>
                    <a:pt x="1369" y="1929"/>
                  </a:cubicBezTo>
                  <a:cubicBezTo>
                    <a:pt x="1357" y="1917"/>
                    <a:pt x="1322" y="1906"/>
                    <a:pt x="1310" y="1882"/>
                  </a:cubicBezTo>
                  <a:cubicBezTo>
                    <a:pt x="1262" y="1858"/>
                    <a:pt x="1238" y="1822"/>
                    <a:pt x="1191" y="1810"/>
                  </a:cubicBezTo>
                  <a:cubicBezTo>
                    <a:pt x="1167" y="1798"/>
                    <a:pt x="1143" y="1786"/>
                    <a:pt x="1119" y="1763"/>
                  </a:cubicBezTo>
                  <a:cubicBezTo>
                    <a:pt x="1084" y="1739"/>
                    <a:pt x="1060" y="1727"/>
                    <a:pt x="1024" y="1691"/>
                  </a:cubicBezTo>
                  <a:cubicBezTo>
                    <a:pt x="1000" y="1679"/>
                    <a:pt x="988" y="1667"/>
                    <a:pt x="964" y="1632"/>
                  </a:cubicBezTo>
                  <a:cubicBezTo>
                    <a:pt x="941" y="1608"/>
                    <a:pt x="905" y="1584"/>
                    <a:pt x="881" y="1560"/>
                  </a:cubicBezTo>
                  <a:lnTo>
                    <a:pt x="822" y="1501"/>
                  </a:lnTo>
                  <a:cubicBezTo>
                    <a:pt x="786" y="1465"/>
                    <a:pt x="762" y="1453"/>
                    <a:pt x="750" y="1429"/>
                  </a:cubicBezTo>
                  <a:lnTo>
                    <a:pt x="691" y="1370"/>
                  </a:lnTo>
                  <a:lnTo>
                    <a:pt x="607" y="1286"/>
                  </a:lnTo>
                  <a:cubicBezTo>
                    <a:pt x="595" y="1274"/>
                    <a:pt x="583" y="1251"/>
                    <a:pt x="548" y="1227"/>
                  </a:cubicBezTo>
                  <a:cubicBezTo>
                    <a:pt x="536" y="1203"/>
                    <a:pt x="512" y="1191"/>
                    <a:pt x="488" y="1155"/>
                  </a:cubicBezTo>
                  <a:cubicBezTo>
                    <a:pt x="476" y="1144"/>
                    <a:pt x="464" y="1108"/>
                    <a:pt x="452" y="1096"/>
                  </a:cubicBezTo>
                  <a:cubicBezTo>
                    <a:pt x="429" y="1072"/>
                    <a:pt x="405" y="1048"/>
                    <a:pt x="393" y="1024"/>
                  </a:cubicBezTo>
                  <a:cubicBezTo>
                    <a:pt x="369" y="1013"/>
                    <a:pt x="357" y="977"/>
                    <a:pt x="345" y="965"/>
                  </a:cubicBezTo>
                  <a:cubicBezTo>
                    <a:pt x="333" y="929"/>
                    <a:pt x="310" y="917"/>
                    <a:pt x="298" y="893"/>
                  </a:cubicBezTo>
                  <a:cubicBezTo>
                    <a:pt x="286" y="858"/>
                    <a:pt x="274" y="846"/>
                    <a:pt x="250" y="810"/>
                  </a:cubicBezTo>
                  <a:cubicBezTo>
                    <a:pt x="238" y="786"/>
                    <a:pt x="226" y="774"/>
                    <a:pt x="214" y="739"/>
                  </a:cubicBezTo>
                  <a:cubicBezTo>
                    <a:pt x="191" y="715"/>
                    <a:pt x="191" y="691"/>
                    <a:pt x="179" y="667"/>
                  </a:cubicBezTo>
                  <a:cubicBezTo>
                    <a:pt x="167" y="632"/>
                    <a:pt x="155" y="620"/>
                    <a:pt x="155" y="596"/>
                  </a:cubicBezTo>
                  <a:cubicBezTo>
                    <a:pt x="131" y="560"/>
                    <a:pt x="131" y="548"/>
                    <a:pt x="119" y="512"/>
                  </a:cubicBezTo>
                  <a:cubicBezTo>
                    <a:pt x="107" y="489"/>
                    <a:pt x="107" y="477"/>
                    <a:pt x="95" y="441"/>
                  </a:cubicBezTo>
                  <a:cubicBezTo>
                    <a:pt x="71" y="417"/>
                    <a:pt x="71" y="393"/>
                    <a:pt x="71" y="370"/>
                  </a:cubicBezTo>
                  <a:cubicBezTo>
                    <a:pt x="60" y="334"/>
                    <a:pt x="60" y="322"/>
                    <a:pt x="60" y="298"/>
                  </a:cubicBezTo>
                  <a:cubicBezTo>
                    <a:pt x="60" y="262"/>
                    <a:pt x="48" y="251"/>
                    <a:pt x="48" y="215"/>
                  </a:cubicBezTo>
                  <a:cubicBezTo>
                    <a:pt x="48" y="191"/>
                    <a:pt x="36" y="179"/>
                    <a:pt x="36" y="143"/>
                  </a:cubicBezTo>
                  <a:cubicBezTo>
                    <a:pt x="36" y="120"/>
                    <a:pt x="36" y="96"/>
                    <a:pt x="12" y="72"/>
                  </a:cubicBezTo>
                  <a:cubicBezTo>
                    <a:pt x="12" y="36"/>
                    <a:pt x="12" y="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2035;p30">
              <a:extLst>
                <a:ext uri="{FF2B5EF4-FFF2-40B4-BE49-F238E27FC236}">
                  <a16:creationId xmlns:a16="http://schemas.microsoft.com/office/drawing/2014/main" id="{CF7D0D16-5F92-B8F5-9323-3367E981423E}"/>
                </a:ext>
              </a:extLst>
            </p:cNvPr>
            <p:cNvSpPr/>
            <p:nvPr/>
          </p:nvSpPr>
          <p:spPr>
            <a:xfrm>
              <a:off x="5250070" y="3245757"/>
              <a:ext cx="137864" cy="73878"/>
            </a:xfrm>
            <a:custGeom>
              <a:avLst/>
              <a:gdLst/>
              <a:ahLst/>
              <a:cxnLst/>
              <a:rect l="l" t="t" r="r" b="b"/>
              <a:pathLst>
                <a:path w="4669" h="2502" extrusionOk="0">
                  <a:moveTo>
                    <a:pt x="2766" y="521"/>
                  </a:moveTo>
                  <a:cubicBezTo>
                    <a:pt x="2863" y="521"/>
                    <a:pt x="2975" y="540"/>
                    <a:pt x="3097" y="584"/>
                  </a:cubicBezTo>
                  <a:lnTo>
                    <a:pt x="2513" y="929"/>
                  </a:lnTo>
                  <a:cubicBezTo>
                    <a:pt x="2406" y="787"/>
                    <a:pt x="2358" y="668"/>
                    <a:pt x="2489" y="584"/>
                  </a:cubicBezTo>
                  <a:cubicBezTo>
                    <a:pt x="2559" y="546"/>
                    <a:pt x="2653" y="521"/>
                    <a:pt x="2766" y="521"/>
                  </a:cubicBezTo>
                  <a:close/>
                  <a:moveTo>
                    <a:pt x="2239" y="1572"/>
                  </a:moveTo>
                  <a:cubicBezTo>
                    <a:pt x="2358" y="1703"/>
                    <a:pt x="2394" y="1822"/>
                    <a:pt x="2251" y="1918"/>
                  </a:cubicBezTo>
                  <a:cubicBezTo>
                    <a:pt x="2183" y="1955"/>
                    <a:pt x="2096" y="1976"/>
                    <a:pt x="1993" y="1976"/>
                  </a:cubicBezTo>
                  <a:cubicBezTo>
                    <a:pt x="1897" y="1976"/>
                    <a:pt x="1788" y="1958"/>
                    <a:pt x="1668" y="1918"/>
                  </a:cubicBezTo>
                  <a:lnTo>
                    <a:pt x="2239" y="1572"/>
                  </a:lnTo>
                  <a:close/>
                  <a:moveTo>
                    <a:pt x="4109" y="1"/>
                  </a:moveTo>
                  <a:lnTo>
                    <a:pt x="3656" y="275"/>
                  </a:lnTo>
                  <a:cubicBezTo>
                    <a:pt x="3283" y="106"/>
                    <a:pt x="2926" y="32"/>
                    <a:pt x="2608" y="32"/>
                  </a:cubicBezTo>
                  <a:cubicBezTo>
                    <a:pt x="2296" y="32"/>
                    <a:pt x="2023" y="103"/>
                    <a:pt x="1811" y="227"/>
                  </a:cubicBezTo>
                  <a:cubicBezTo>
                    <a:pt x="1227" y="572"/>
                    <a:pt x="1585" y="953"/>
                    <a:pt x="1930" y="1287"/>
                  </a:cubicBezTo>
                  <a:lnTo>
                    <a:pt x="1239" y="1691"/>
                  </a:lnTo>
                  <a:cubicBezTo>
                    <a:pt x="977" y="1489"/>
                    <a:pt x="799" y="1275"/>
                    <a:pt x="739" y="1060"/>
                  </a:cubicBezTo>
                  <a:lnTo>
                    <a:pt x="1" y="1227"/>
                  </a:lnTo>
                  <a:cubicBezTo>
                    <a:pt x="49" y="1465"/>
                    <a:pt x="322" y="1763"/>
                    <a:pt x="703" y="2013"/>
                  </a:cubicBezTo>
                  <a:lnTo>
                    <a:pt x="263" y="2263"/>
                  </a:lnTo>
                  <a:lnTo>
                    <a:pt x="346" y="2311"/>
                  </a:lnTo>
                  <a:lnTo>
                    <a:pt x="680" y="2501"/>
                  </a:lnTo>
                  <a:lnTo>
                    <a:pt x="1132" y="2239"/>
                  </a:lnTo>
                  <a:cubicBezTo>
                    <a:pt x="1485" y="2386"/>
                    <a:pt x="1833" y="2455"/>
                    <a:pt x="2144" y="2455"/>
                  </a:cubicBezTo>
                  <a:cubicBezTo>
                    <a:pt x="2463" y="2455"/>
                    <a:pt x="2743" y="2383"/>
                    <a:pt x="2954" y="2251"/>
                  </a:cubicBezTo>
                  <a:cubicBezTo>
                    <a:pt x="3537" y="1918"/>
                    <a:pt x="3180" y="1537"/>
                    <a:pt x="2835" y="1215"/>
                  </a:cubicBezTo>
                  <a:lnTo>
                    <a:pt x="3537" y="810"/>
                  </a:lnTo>
                  <a:cubicBezTo>
                    <a:pt x="3716" y="941"/>
                    <a:pt x="3859" y="1108"/>
                    <a:pt x="3954" y="1299"/>
                  </a:cubicBezTo>
                  <a:lnTo>
                    <a:pt x="4668" y="1120"/>
                  </a:lnTo>
                  <a:cubicBezTo>
                    <a:pt x="4573" y="918"/>
                    <a:pt x="4371" y="691"/>
                    <a:pt x="4085" y="501"/>
                  </a:cubicBezTo>
                  <a:lnTo>
                    <a:pt x="4525" y="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2036;p30">
              <a:extLst>
                <a:ext uri="{FF2B5EF4-FFF2-40B4-BE49-F238E27FC236}">
                  <a16:creationId xmlns:a16="http://schemas.microsoft.com/office/drawing/2014/main" id="{221B6FE6-6B42-48A4-B4CD-0F6AC0C924DB}"/>
                </a:ext>
              </a:extLst>
            </p:cNvPr>
            <p:cNvSpPr/>
            <p:nvPr/>
          </p:nvSpPr>
          <p:spPr>
            <a:xfrm>
              <a:off x="4103636" y="2629488"/>
              <a:ext cx="877173" cy="507312"/>
            </a:xfrm>
            <a:custGeom>
              <a:avLst/>
              <a:gdLst/>
              <a:ahLst/>
              <a:cxnLst/>
              <a:rect l="l" t="t" r="r" b="b"/>
              <a:pathLst>
                <a:path w="29707" h="17181" extrusionOk="0">
                  <a:moveTo>
                    <a:pt x="19813" y="0"/>
                  </a:moveTo>
                  <a:cubicBezTo>
                    <a:pt x="19319" y="0"/>
                    <a:pt x="18824" y="107"/>
                    <a:pt x="18443" y="322"/>
                  </a:cubicBezTo>
                  <a:lnTo>
                    <a:pt x="596" y="10668"/>
                  </a:lnTo>
                  <a:cubicBezTo>
                    <a:pt x="227" y="10894"/>
                    <a:pt x="36" y="11168"/>
                    <a:pt x="36" y="11454"/>
                  </a:cubicBezTo>
                  <a:lnTo>
                    <a:pt x="36" y="11514"/>
                  </a:lnTo>
                  <a:cubicBezTo>
                    <a:pt x="1" y="11549"/>
                    <a:pt x="1" y="11561"/>
                    <a:pt x="1" y="11573"/>
                  </a:cubicBezTo>
                  <a:cubicBezTo>
                    <a:pt x="1" y="11597"/>
                    <a:pt x="13" y="11621"/>
                    <a:pt x="13" y="11633"/>
                  </a:cubicBezTo>
                  <a:cubicBezTo>
                    <a:pt x="13" y="11656"/>
                    <a:pt x="13" y="11668"/>
                    <a:pt x="36" y="11680"/>
                  </a:cubicBezTo>
                  <a:cubicBezTo>
                    <a:pt x="36" y="11692"/>
                    <a:pt x="48" y="11728"/>
                    <a:pt x="60" y="11740"/>
                  </a:cubicBezTo>
                  <a:cubicBezTo>
                    <a:pt x="60" y="11752"/>
                    <a:pt x="72" y="11775"/>
                    <a:pt x="72" y="11787"/>
                  </a:cubicBezTo>
                  <a:cubicBezTo>
                    <a:pt x="96" y="11799"/>
                    <a:pt x="108" y="11823"/>
                    <a:pt x="108" y="11847"/>
                  </a:cubicBezTo>
                  <a:cubicBezTo>
                    <a:pt x="120" y="11859"/>
                    <a:pt x="120" y="11871"/>
                    <a:pt x="132" y="11883"/>
                  </a:cubicBezTo>
                  <a:cubicBezTo>
                    <a:pt x="155" y="11906"/>
                    <a:pt x="167" y="11930"/>
                    <a:pt x="179" y="11942"/>
                  </a:cubicBezTo>
                  <a:cubicBezTo>
                    <a:pt x="191" y="11966"/>
                    <a:pt x="191" y="11978"/>
                    <a:pt x="215" y="11990"/>
                  </a:cubicBezTo>
                  <a:lnTo>
                    <a:pt x="275" y="12049"/>
                  </a:lnTo>
                  <a:lnTo>
                    <a:pt x="310" y="12097"/>
                  </a:lnTo>
                  <a:cubicBezTo>
                    <a:pt x="346" y="12109"/>
                    <a:pt x="358" y="12145"/>
                    <a:pt x="394" y="12156"/>
                  </a:cubicBezTo>
                  <a:cubicBezTo>
                    <a:pt x="406" y="12168"/>
                    <a:pt x="417" y="12168"/>
                    <a:pt x="429" y="12180"/>
                  </a:cubicBezTo>
                  <a:lnTo>
                    <a:pt x="572" y="12276"/>
                  </a:lnTo>
                  <a:lnTo>
                    <a:pt x="8502" y="16859"/>
                  </a:lnTo>
                  <a:cubicBezTo>
                    <a:pt x="8549" y="16883"/>
                    <a:pt x="8585" y="16907"/>
                    <a:pt x="8645" y="16931"/>
                  </a:cubicBezTo>
                  <a:cubicBezTo>
                    <a:pt x="8668" y="16943"/>
                    <a:pt x="8680" y="16943"/>
                    <a:pt x="8692" y="16943"/>
                  </a:cubicBezTo>
                  <a:cubicBezTo>
                    <a:pt x="8728" y="16967"/>
                    <a:pt x="8752" y="16978"/>
                    <a:pt x="8799" y="16990"/>
                  </a:cubicBezTo>
                  <a:cubicBezTo>
                    <a:pt x="8871" y="17026"/>
                    <a:pt x="8930" y="17038"/>
                    <a:pt x="9002" y="17062"/>
                  </a:cubicBezTo>
                  <a:cubicBezTo>
                    <a:pt x="9026" y="17062"/>
                    <a:pt x="9049" y="17086"/>
                    <a:pt x="9061" y="17086"/>
                  </a:cubicBezTo>
                  <a:cubicBezTo>
                    <a:pt x="9109" y="17098"/>
                    <a:pt x="9145" y="17098"/>
                    <a:pt x="9180" y="17109"/>
                  </a:cubicBezTo>
                  <a:cubicBezTo>
                    <a:pt x="9216" y="17109"/>
                    <a:pt x="9240" y="17121"/>
                    <a:pt x="9264" y="17121"/>
                  </a:cubicBezTo>
                  <a:cubicBezTo>
                    <a:pt x="9288" y="17121"/>
                    <a:pt x="9335" y="17145"/>
                    <a:pt x="9359" y="17145"/>
                  </a:cubicBezTo>
                  <a:cubicBezTo>
                    <a:pt x="9395" y="17145"/>
                    <a:pt x="9419" y="17157"/>
                    <a:pt x="9454" y="17157"/>
                  </a:cubicBezTo>
                  <a:cubicBezTo>
                    <a:pt x="9478" y="17157"/>
                    <a:pt x="9514" y="17169"/>
                    <a:pt x="9538" y="17169"/>
                  </a:cubicBezTo>
                  <a:cubicBezTo>
                    <a:pt x="9573" y="17169"/>
                    <a:pt x="9597" y="17169"/>
                    <a:pt x="9633" y="17181"/>
                  </a:cubicBezTo>
                  <a:lnTo>
                    <a:pt x="10014" y="17181"/>
                  </a:lnTo>
                  <a:cubicBezTo>
                    <a:pt x="10061" y="17181"/>
                    <a:pt x="10109" y="17181"/>
                    <a:pt x="10157" y="17169"/>
                  </a:cubicBezTo>
                  <a:lnTo>
                    <a:pt x="10228" y="17169"/>
                  </a:lnTo>
                  <a:cubicBezTo>
                    <a:pt x="10300" y="17157"/>
                    <a:pt x="10371" y="17157"/>
                    <a:pt x="10454" y="17145"/>
                  </a:cubicBezTo>
                  <a:cubicBezTo>
                    <a:pt x="10478" y="17145"/>
                    <a:pt x="10490" y="17121"/>
                    <a:pt x="10526" y="17121"/>
                  </a:cubicBezTo>
                  <a:cubicBezTo>
                    <a:pt x="10550" y="17121"/>
                    <a:pt x="10597" y="17109"/>
                    <a:pt x="10633" y="17098"/>
                  </a:cubicBezTo>
                  <a:cubicBezTo>
                    <a:pt x="10657" y="17098"/>
                    <a:pt x="10669" y="17086"/>
                    <a:pt x="10704" y="17086"/>
                  </a:cubicBezTo>
                  <a:cubicBezTo>
                    <a:pt x="10728" y="17062"/>
                    <a:pt x="10764" y="17062"/>
                    <a:pt x="10812" y="17050"/>
                  </a:cubicBezTo>
                  <a:cubicBezTo>
                    <a:pt x="10823" y="17050"/>
                    <a:pt x="10835" y="17038"/>
                    <a:pt x="10871" y="17038"/>
                  </a:cubicBezTo>
                  <a:cubicBezTo>
                    <a:pt x="10907" y="17026"/>
                    <a:pt x="10966" y="17002"/>
                    <a:pt x="11014" y="16978"/>
                  </a:cubicBezTo>
                  <a:cubicBezTo>
                    <a:pt x="11026" y="16967"/>
                    <a:pt x="11050" y="16967"/>
                    <a:pt x="11074" y="16943"/>
                  </a:cubicBezTo>
                  <a:lnTo>
                    <a:pt x="11252" y="16859"/>
                  </a:lnTo>
                  <a:lnTo>
                    <a:pt x="29100" y="6513"/>
                  </a:lnTo>
                  <a:lnTo>
                    <a:pt x="29231" y="6430"/>
                  </a:lnTo>
                  <a:lnTo>
                    <a:pt x="29242" y="6406"/>
                  </a:lnTo>
                  <a:cubicBezTo>
                    <a:pt x="29266" y="6406"/>
                    <a:pt x="29266" y="6394"/>
                    <a:pt x="29278" y="6382"/>
                  </a:cubicBezTo>
                  <a:cubicBezTo>
                    <a:pt x="29302" y="6370"/>
                    <a:pt x="29326" y="6334"/>
                    <a:pt x="29350" y="6322"/>
                  </a:cubicBezTo>
                  <a:lnTo>
                    <a:pt x="29362" y="6310"/>
                  </a:lnTo>
                  <a:lnTo>
                    <a:pt x="29397" y="6275"/>
                  </a:lnTo>
                  <a:lnTo>
                    <a:pt x="29457" y="6215"/>
                  </a:lnTo>
                  <a:lnTo>
                    <a:pt x="29469" y="6203"/>
                  </a:lnTo>
                  <a:lnTo>
                    <a:pt x="29504" y="6168"/>
                  </a:lnTo>
                  <a:cubicBezTo>
                    <a:pt x="29516" y="6156"/>
                    <a:pt x="29528" y="6132"/>
                    <a:pt x="29540" y="6108"/>
                  </a:cubicBezTo>
                  <a:cubicBezTo>
                    <a:pt x="29564" y="6096"/>
                    <a:pt x="29564" y="6084"/>
                    <a:pt x="29576" y="6072"/>
                  </a:cubicBezTo>
                  <a:cubicBezTo>
                    <a:pt x="29588" y="6049"/>
                    <a:pt x="29600" y="6025"/>
                    <a:pt x="29600" y="6013"/>
                  </a:cubicBezTo>
                  <a:cubicBezTo>
                    <a:pt x="29600" y="5989"/>
                    <a:pt x="29623" y="5977"/>
                    <a:pt x="29623" y="5965"/>
                  </a:cubicBezTo>
                  <a:cubicBezTo>
                    <a:pt x="29635" y="5953"/>
                    <a:pt x="29635" y="5918"/>
                    <a:pt x="29647" y="5906"/>
                  </a:cubicBezTo>
                  <a:cubicBezTo>
                    <a:pt x="29647" y="5894"/>
                    <a:pt x="29647" y="5870"/>
                    <a:pt x="29659" y="5858"/>
                  </a:cubicBezTo>
                  <a:cubicBezTo>
                    <a:pt x="29659" y="5846"/>
                    <a:pt x="29683" y="5810"/>
                    <a:pt x="29683" y="5799"/>
                  </a:cubicBezTo>
                  <a:lnTo>
                    <a:pt x="29683" y="5751"/>
                  </a:lnTo>
                  <a:cubicBezTo>
                    <a:pt x="29707" y="5441"/>
                    <a:pt x="29516" y="5132"/>
                    <a:pt x="29111" y="4906"/>
                  </a:cubicBezTo>
                  <a:lnTo>
                    <a:pt x="21182" y="322"/>
                  </a:lnTo>
                  <a:cubicBezTo>
                    <a:pt x="20801" y="107"/>
                    <a:pt x="20307" y="0"/>
                    <a:pt x="198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2037;p30">
              <a:extLst>
                <a:ext uri="{FF2B5EF4-FFF2-40B4-BE49-F238E27FC236}">
                  <a16:creationId xmlns:a16="http://schemas.microsoft.com/office/drawing/2014/main" id="{2AFAA10B-95B4-B829-2F5F-F42E5C67839F}"/>
                </a:ext>
              </a:extLst>
            </p:cNvPr>
            <p:cNvSpPr/>
            <p:nvPr/>
          </p:nvSpPr>
          <p:spPr>
            <a:xfrm>
              <a:off x="4103636" y="2821092"/>
              <a:ext cx="875431" cy="355806"/>
            </a:xfrm>
            <a:custGeom>
              <a:avLst/>
              <a:gdLst/>
              <a:ahLst/>
              <a:cxnLst/>
              <a:rect l="l" t="t" r="r" b="b"/>
              <a:pathLst>
                <a:path w="29648" h="12050" extrusionOk="0">
                  <a:moveTo>
                    <a:pt x="29647" y="0"/>
                  </a:moveTo>
                  <a:cubicBezTo>
                    <a:pt x="29647" y="12"/>
                    <a:pt x="29635" y="36"/>
                    <a:pt x="29635" y="60"/>
                  </a:cubicBezTo>
                  <a:cubicBezTo>
                    <a:pt x="29635" y="72"/>
                    <a:pt x="29635" y="83"/>
                    <a:pt x="29623" y="95"/>
                  </a:cubicBezTo>
                  <a:cubicBezTo>
                    <a:pt x="29623" y="119"/>
                    <a:pt x="29600" y="143"/>
                    <a:pt x="29588" y="155"/>
                  </a:cubicBezTo>
                  <a:cubicBezTo>
                    <a:pt x="29588" y="179"/>
                    <a:pt x="29576" y="191"/>
                    <a:pt x="29576" y="202"/>
                  </a:cubicBezTo>
                  <a:cubicBezTo>
                    <a:pt x="29552" y="214"/>
                    <a:pt x="29540" y="250"/>
                    <a:pt x="29540" y="262"/>
                  </a:cubicBezTo>
                  <a:cubicBezTo>
                    <a:pt x="29528" y="274"/>
                    <a:pt x="29528" y="298"/>
                    <a:pt x="29516" y="310"/>
                  </a:cubicBezTo>
                  <a:cubicBezTo>
                    <a:pt x="29492" y="322"/>
                    <a:pt x="29481" y="357"/>
                    <a:pt x="29469" y="369"/>
                  </a:cubicBezTo>
                  <a:lnTo>
                    <a:pt x="29433" y="393"/>
                  </a:lnTo>
                  <a:lnTo>
                    <a:pt x="29421" y="417"/>
                  </a:lnTo>
                  <a:lnTo>
                    <a:pt x="29362" y="476"/>
                  </a:lnTo>
                  <a:lnTo>
                    <a:pt x="29338" y="500"/>
                  </a:lnTo>
                  <a:lnTo>
                    <a:pt x="29314" y="512"/>
                  </a:lnTo>
                  <a:cubicBezTo>
                    <a:pt x="29290" y="536"/>
                    <a:pt x="29278" y="560"/>
                    <a:pt x="29242" y="572"/>
                  </a:cubicBezTo>
                  <a:cubicBezTo>
                    <a:pt x="29231" y="572"/>
                    <a:pt x="29231" y="595"/>
                    <a:pt x="29219" y="607"/>
                  </a:cubicBezTo>
                  <a:lnTo>
                    <a:pt x="29195" y="619"/>
                  </a:lnTo>
                  <a:lnTo>
                    <a:pt x="29064" y="714"/>
                  </a:lnTo>
                  <a:lnTo>
                    <a:pt x="11216" y="11049"/>
                  </a:lnTo>
                  <a:lnTo>
                    <a:pt x="11038" y="11144"/>
                  </a:lnTo>
                  <a:cubicBezTo>
                    <a:pt x="11026" y="11156"/>
                    <a:pt x="11014" y="11156"/>
                    <a:pt x="10978" y="11180"/>
                  </a:cubicBezTo>
                  <a:cubicBezTo>
                    <a:pt x="10943" y="11192"/>
                    <a:pt x="10883" y="11216"/>
                    <a:pt x="10835" y="11240"/>
                  </a:cubicBezTo>
                  <a:cubicBezTo>
                    <a:pt x="10823" y="11240"/>
                    <a:pt x="10800" y="11251"/>
                    <a:pt x="10776" y="11251"/>
                  </a:cubicBezTo>
                  <a:cubicBezTo>
                    <a:pt x="10740" y="11263"/>
                    <a:pt x="10716" y="11263"/>
                    <a:pt x="10669" y="11275"/>
                  </a:cubicBezTo>
                  <a:cubicBezTo>
                    <a:pt x="10645" y="11275"/>
                    <a:pt x="10621" y="11299"/>
                    <a:pt x="10597" y="11299"/>
                  </a:cubicBezTo>
                  <a:cubicBezTo>
                    <a:pt x="10562" y="11311"/>
                    <a:pt x="10526" y="11311"/>
                    <a:pt x="10490" y="11323"/>
                  </a:cubicBezTo>
                  <a:cubicBezTo>
                    <a:pt x="10466" y="11323"/>
                    <a:pt x="10442" y="11335"/>
                    <a:pt x="10419" y="11335"/>
                  </a:cubicBezTo>
                  <a:cubicBezTo>
                    <a:pt x="10347" y="11359"/>
                    <a:pt x="10264" y="11371"/>
                    <a:pt x="10192" y="11371"/>
                  </a:cubicBezTo>
                  <a:lnTo>
                    <a:pt x="10121" y="11371"/>
                  </a:lnTo>
                  <a:cubicBezTo>
                    <a:pt x="10073" y="11371"/>
                    <a:pt x="10026" y="11371"/>
                    <a:pt x="9990" y="11382"/>
                  </a:cubicBezTo>
                  <a:lnTo>
                    <a:pt x="9597" y="11382"/>
                  </a:lnTo>
                  <a:cubicBezTo>
                    <a:pt x="9573" y="11382"/>
                    <a:pt x="9538" y="11382"/>
                    <a:pt x="9514" y="11371"/>
                  </a:cubicBezTo>
                  <a:cubicBezTo>
                    <a:pt x="9478" y="11371"/>
                    <a:pt x="9454" y="11371"/>
                    <a:pt x="9419" y="11359"/>
                  </a:cubicBezTo>
                  <a:cubicBezTo>
                    <a:pt x="9395" y="11359"/>
                    <a:pt x="9359" y="11335"/>
                    <a:pt x="9335" y="11335"/>
                  </a:cubicBezTo>
                  <a:cubicBezTo>
                    <a:pt x="9299" y="11335"/>
                    <a:pt x="9252" y="11323"/>
                    <a:pt x="9228" y="11323"/>
                  </a:cubicBezTo>
                  <a:cubicBezTo>
                    <a:pt x="9192" y="11323"/>
                    <a:pt x="9169" y="11311"/>
                    <a:pt x="9157" y="11311"/>
                  </a:cubicBezTo>
                  <a:cubicBezTo>
                    <a:pt x="9109" y="11299"/>
                    <a:pt x="9073" y="11299"/>
                    <a:pt x="9038" y="11275"/>
                  </a:cubicBezTo>
                  <a:cubicBezTo>
                    <a:pt x="9014" y="11275"/>
                    <a:pt x="8990" y="11263"/>
                    <a:pt x="8978" y="11263"/>
                  </a:cubicBezTo>
                  <a:cubicBezTo>
                    <a:pt x="8895" y="11251"/>
                    <a:pt x="8835" y="11216"/>
                    <a:pt x="8764" y="11192"/>
                  </a:cubicBezTo>
                  <a:cubicBezTo>
                    <a:pt x="8740" y="11180"/>
                    <a:pt x="8704" y="11156"/>
                    <a:pt x="8657" y="11144"/>
                  </a:cubicBezTo>
                  <a:cubicBezTo>
                    <a:pt x="8645" y="11144"/>
                    <a:pt x="8633" y="11132"/>
                    <a:pt x="8621" y="11132"/>
                  </a:cubicBezTo>
                  <a:cubicBezTo>
                    <a:pt x="8573" y="11097"/>
                    <a:pt x="8526" y="11085"/>
                    <a:pt x="8466" y="11061"/>
                  </a:cubicBezTo>
                  <a:lnTo>
                    <a:pt x="572" y="6441"/>
                  </a:lnTo>
                  <a:lnTo>
                    <a:pt x="429" y="6358"/>
                  </a:lnTo>
                  <a:cubicBezTo>
                    <a:pt x="417" y="6334"/>
                    <a:pt x="406" y="6334"/>
                    <a:pt x="394" y="6322"/>
                  </a:cubicBezTo>
                  <a:cubicBezTo>
                    <a:pt x="358" y="6310"/>
                    <a:pt x="334" y="6275"/>
                    <a:pt x="310" y="6263"/>
                  </a:cubicBezTo>
                  <a:lnTo>
                    <a:pt x="275" y="6215"/>
                  </a:lnTo>
                  <a:lnTo>
                    <a:pt x="215" y="6156"/>
                  </a:lnTo>
                  <a:cubicBezTo>
                    <a:pt x="191" y="6144"/>
                    <a:pt x="179" y="6132"/>
                    <a:pt x="179" y="6120"/>
                  </a:cubicBezTo>
                  <a:cubicBezTo>
                    <a:pt x="167" y="6096"/>
                    <a:pt x="155" y="6072"/>
                    <a:pt x="132" y="6060"/>
                  </a:cubicBezTo>
                  <a:cubicBezTo>
                    <a:pt x="120" y="6037"/>
                    <a:pt x="120" y="6025"/>
                    <a:pt x="108" y="6013"/>
                  </a:cubicBezTo>
                  <a:cubicBezTo>
                    <a:pt x="96" y="6001"/>
                    <a:pt x="72" y="5965"/>
                    <a:pt x="72" y="5953"/>
                  </a:cubicBezTo>
                  <a:cubicBezTo>
                    <a:pt x="60" y="5941"/>
                    <a:pt x="60" y="5917"/>
                    <a:pt x="60" y="5906"/>
                  </a:cubicBezTo>
                  <a:cubicBezTo>
                    <a:pt x="48" y="5894"/>
                    <a:pt x="48" y="5858"/>
                    <a:pt x="36" y="5846"/>
                  </a:cubicBezTo>
                  <a:cubicBezTo>
                    <a:pt x="36" y="5834"/>
                    <a:pt x="13" y="5822"/>
                    <a:pt x="13" y="5798"/>
                  </a:cubicBezTo>
                  <a:cubicBezTo>
                    <a:pt x="13" y="5787"/>
                    <a:pt x="1" y="5763"/>
                    <a:pt x="1" y="5739"/>
                  </a:cubicBezTo>
                  <a:lnTo>
                    <a:pt x="1" y="6370"/>
                  </a:lnTo>
                  <a:cubicBezTo>
                    <a:pt x="1" y="6656"/>
                    <a:pt x="191" y="6953"/>
                    <a:pt x="560" y="7168"/>
                  </a:cubicBezTo>
                  <a:lnTo>
                    <a:pt x="8502" y="11752"/>
                  </a:lnTo>
                  <a:cubicBezTo>
                    <a:pt x="8537" y="11787"/>
                    <a:pt x="8585" y="11799"/>
                    <a:pt x="8645" y="11835"/>
                  </a:cubicBezTo>
                  <a:cubicBezTo>
                    <a:pt x="8657" y="11847"/>
                    <a:pt x="8680" y="11847"/>
                    <a:pt x="8692" y="11847"/>
                  </a:cubicBezTo>
                  <a:lnTo>
                    <a:pt x="8776" y="11894"/>
                  </a:lnTo>
                  <a:lnTo>
                    <a:pt x="8799" y="11894"/>
                  </a:lnTo>
                  <a:cubicBezTo>
                    <a:pt x="8871" y="11918"/>
                    <a:pt x="8930" y="11930"/>
                    <a:pt x="9002" y="11966"/>
                  </a:cubicBezTo>
                  <a:lnTo>
                    <a:pt x="9014" y="11966"/>
                  </a:lnTo>
                  <a:cubicBezTo>
                    <a:pt x="9038" y="11966"/>
                    <a:pt x="9049" y="11978"/>
                    <a:pt x="9061" y="11978"/>
                  </a:cubicBezTo>
                  <a:cubicBezTo>
                    <a:pt x="9109" y="11990"/>
                    <a:pt x="9133" y="11990"/>
                    <a:pt x="9180" y="12013"/>
                  </a:cubicBezTo>
                  <a:lnTo>
                    <a:pt x="9216" y="12013"/>
                  </a:lnTo>
                  <a:cubicBezTo>
                    <a:pt x="9228" y="12013"/>
                    <a:pt x="9240" y="12013"/>
                    <a:pt x="9252" y="12025"/>
                  </a:cubicBezTo>
                  <a:cubicBezTo>
                    <a:pt x="9288" y="12025"/>
                    <a:pt x="9335" y="12037"/>
                    <a:pt x="9359" y="12037"/>
                  </a:cubicBezTo>
                  <a:lnTo>
                    <a:pt x="9454" y="12037"/>
                  </a:lnTo>
                  <a:cubicBezTo>
                    <a:pt x="9478" y="12037"/>
                    <a:pt x="9514" y="12049"/>
                    <a:pt x="9538" y="12049"/>
                  </a:cubicBezTo>
                  <a:lnTo>
                    <a:pt x="10014" y="12049"/>
                  </a:lnTo>
                  <a:cubicBezTo>
                    <a:pt x="10061" y="12049"/>
                    <a:pt x="10109" y="12049"/>
                    <a:pt x="10145" y="12037"/>
                  </a:cubicBezTo>
                  <a:lnTo>
                    <a:pt x="10228" y="12037"/>
                  </a:lnTo>
                  <a:cubicBezTo>
                    <a:pt x="10300" y="12025"/>
                    <a:pt x="10371" y="12025"/>
                    <a:pt x="10442" y="12013"/>
                  </a:cubicBezTo>
                  <a:lnTo>
                    <a:pt x="10466" y="12013"/>
                  </a:lnTo>
                  <a:cubicBezTo>
                    <a:pt x="10478" y="12013"/>
                    <a:pt x="10502" y="11990"/>
                    <a:pt x="10526" y="11990"/>
                  </a:cubicBezTo>
                  <a:cubicBezTo>
                    <a:pt x="10550" y="11990"/>
                    <a:pt x="10597" y="11978"/>
                    <a:pt x="10621" y="11966"/>
                  </a:cubicBezTo>
                  <a:cubicBezTo>
                    <a:pt x="10657" y="11966"/>
                    <a:pt x="10669" y="11954"/>
                    <a:pt x="10704" y="11954"/>
                  </a:cubicBezTo>
                  <a:cubicBezTo>
                    <a:pt x="10728" y="11930"/>
                    <a:pt x="10764" y="11930"/>
                    <a:pt x="10800" y="11918"/>
                  </a:cubicBezTo>
                  <a:lnTo>
                    <a:pt x="10823" y="11918"/>
                  </a:lnTo>
                  <a:cubicBezTo>
                    <a:pt x="10835" y="11918"/>
                    <a:pt x="10847" y="11906"/>
                    <a:pt x="10847" y="11906"/>
                  </a:cubicBezTo>
                  <a:cubicBezTo>
                    <a:pt x="10895" y="11894"/>
                    <a:pt x="10954" y="11871"/>
                    <a:pt x="11002" y="11847"/>
                  </a:cubicBezTo>
                  <a:cubicBezTo>
                    <a:pt x="11014" y="11835"/>
                    <a:pt x="11026" y="11835"/>
                    <a:pt x="11062" y="11811"/>
                  </a:cubicBezTo>
                  <a:lnTo>
                    <a:pt x="11240" y="11728"/>
                  </a:lnTo>
                  <a:lnTo>
                    <a:pt x="29076" y="1381"/>
                  </a:lnTo>
                  <a:cubicBezTo>
                    <a:pt x="29100" y="1381"/>
                    <a:pt x="29100" y="1369"/>
                    <a:pt x="29111" y="1369"/>
                  </a:cubicBezTo>
                  <a:cubicBezTo>
                    <a:pt x="29123" y="1357"/>
                    <a:pt x="29135" y="1357"/>
                    <a:pt x="29159" y="1334"/>
                  </a:cubicBezTo>
                  <a:cubicBezTo>
                    <a:pt x="29183" y="1322"/>
                    <a:pt x="29195" y="1310"/>
                    <a:pt x="29231" y="1298"/>
                  </a:cubicBezTo>
                  <a:cubicBezTo>
                    <a:pt x="29242" y="1274"/>
                    <a:pt x="29254" y="1262"/>
                    <a:pt x="29290" y="1250"/>
                  </a:cubicBezTo>
                  <a:cubicBezTo>
                    <a:pt x="29302" y="1238"/>
                    <a:pt x="29338" y="1215"/>
                    <a:pt x="29350" y="1203"/>
                  </a:cubicBezTo>
                  <a:lnTo>
                    <a:pt x="29362" y="1191"/>
                  </a:lnTo>
                  <a:lnTo>
                    <a:pt x="29433" y="1119"/>
                  </a:lnTo>
                  <a:lnTo>
                    <a:pt x="29457" y="1095"/>
                  </a:lnTo>
                  <a:lnTo>
                    <a:pt x="29492" y="1060"/>
                  </a:lnTo>
                  <a:lnTo>
                    <a:pt x="29516" y="1036"/>
                  </a:lnTo>
                  <a:cubicBezTo>
                    <a:pt x="29528" y="1024"/>
                    <a:pt x="29540" y="1000"/>
                    <a:pt x="29552" y="964"/>
                  </a:cubicBezTo>
                  <a:cubicBezTo>
                    <a:pt x="29552" y="953"/>
                    <a:pt x="29576" y="953"/>
                    <a:pt x="29576" y="941"/>
                  </a:cubicBezTo>
                  <a:lnTo>
                    <a:pt x="29576" y="917"/>
                  </a:lnTo>
                  <a:cubicBezTo>
                    <a:pt x="29588" y="905"/>
                    <a:pt x="29588" y="881"/>
                    <a:pt x="29600" y="857"/>
                  </a:cubicBezTo>
                  <a:cubicBezTo>
                    <a:pt x="29600" y="845"/>
                    <a:pt x="29612" y="834"/>
                    <a:pt x="29612" y="822"/>
                  </a:cubicBezTo>
                  <a:lnTo>
                    <a:pt x="29612" y="798"/>
                  </a:lnTo>
                  <a:cubicBezTo>
                    <a:pt x="29612" y="786"/>
                    <a:pt x="29635" y="762"/>
                    <a:pt x="29635" y="738"/>
                  </a:cubicBezTo>
                  <a:cubicBezTo>
                    <a:pt x="29635" y="726"/>
                    <a:pt x="29647" y="714"/>
                    <a:pt x="29647" y="703"/>
                  </a:cubicBezTo>
                  <a:lnTo>
                    <a:pt x="29647" y="643"/>
                  </a:lnTo>
                  <a:lnTo>
                    <a:pt x="29647" y="583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2038;p30">
              <a:extLst>
                <a:ext uri="{FF2B5EF4-FFF2-40B4-BE49-F238E27FC236}">
                  <a16:creationId xmlns:a16="http://schemas.microsoft.com/office/drawing/2014/main" id="{52F6DDF3-D0A4-2F20-46AE-E7232444BB4B}"/>
                </a:ext>
              </a:extLst>
            </p:cNvPr>
            <p:cNvSpPr/>
            <p:nvPr/>
          </p:nvSpPr>
          <p:spPr>
            <a:xfrm>
              <a:off x="4103636" y="2801043"/>
              <a:ext cx="875431" cy="356161"/>
            </a:xfrm>
            <a:custGeom>
              <a:avLst/>
              <a:gdLst/>
              <a:ahLst/>
              <a:cxnLst/>
              <a:rect l="l" t="t" r="r" b="b"/>
              <a:pathLst>
                <a:path w="29648" h="12062" extrusionOk="0">
                  <a:moveTo>
                    <a:pt x="29647" y="0"/>
                  </a:moveTo>
                  <a:cubicBezTo>
                    <a:pt x="29647" y="24"/>
                    <a:pt x="29635" y="48"/>
                    <a:pt x="29635" y="60"/>
                  </a:cubicBezTo>
                  <a:cubicBezTo>
                    <a:pt x="29635" y="84"/>
                    <a:pt x="29635" y="96"/>
                    <a:pt x="29623" y="108"/>
                  </a:cubicBezTo>
                  <a:cubicBezTo>
                    <a:pt x="29623" y="119"/>
                    <a:pt x="29600" y="155"/>
                    <a:pt x="29588" y="167"/>
                  </a:cubicBezTo>
                  <a:cubicBezTo>
                    <a:pt x="29588" y="179"/>
                    <a:pt x="29576" y="203"/>
                    <a:pt x="29576" y="215"/>
                  </a:cubicBezTo>
                  <a:cubicBezTo>
                    <a:pt x="29552" y="227"/>
                    <a:pt x="29540" y="262"/>
                    <a:pt x="29540" y="274"/>
                  </a:cubicBezTo>
                  <a:cubicBezTo>
                    <a:pt x="29528" y="286"/>
                    <a:pt x="29528" y="298"/>
                    <a:pt x="29516" y="322"/>
                  </a:cubicBezTo>
                  <a:cubicBezTo>
                    <a:pt x="29492" y="334"/>
                    <a:pt x="29481" y="358"/>
                    <a:pt x="29469" y="381"/>
                  </a:cubicBezTo>
                  <a:lnTo>
                    <a:pt x="29433" y="405"/>
                  </a:lnTo>
                  <a:lnTo>
                    <a:pt x="29421" y="417"/>
                  </a:lnTo>
                  <a:lnTo>
                    <a:pt x="29362" y="477"/>
                  </a:lnTo>
                  <a:lnTo>
                    <a:pt x="29338" y="512"/>
                  </a:lnTo>
                  <a:lnTo>
                    <a:pt x="29314" y="524"/>
                  </a:lnTo>
                  <a:cubicBezTo>
                    <a:pt x="29290" y="536"/>
                    <a:pt x="29278" y="572"/>
                    <a:pt x="29242" y="584"/>
                  </a:cubicBezTo>
                  <a:cubicBezTo>
                    <a:pt x="29231" y="584"/>
                    <a:pt x="29231" y="596"/>
                    <a:pt x="29219" y="620"/>
                  </a:cubicBezTo>
                  <a:lnTo>
                    <a:pt x="29195" y="631"/>
                  </a:lnTo>
                  <a:lnTo>
                    <a:pt x="29064" y="715"/>
                  </a:lnTo>
                  <a:lnTo>
                    <a:pt x="11216" y="11061"/>
                  </a:lnTo>
                  <a:lnTo>
                    <a:pt x="11038" y="11157"/>
                  </a:lnTo>
                  <a:cubicBezTo>
                    <a:pt x="11026" y="11168"/>
                    <a:pt x="11014" y="11168"/>
                    <a:pt x="10978" y="11180"/>
                  </a:cubicBezTo>
                  <a:cubicBezTo>
                    <a:pt x="10943" y="11204"/>
                    <a:pt x="10883" y="11228"/>
                    <a:pt x="10835" y="11240"/>
                  </a:cubicBezTo>
                  <a:cubicBezTo>
                    <a:pt x="10823" y="11240"/>
                    <a:pt x="10800" y="11264"/>
                    <a:pt x="10776" y="11264"/>
                  </a:cubicBezTo>
                  <a:cubicBezTo>
                    <a:pt x="10740" y="11276"/>
                    <a:pt x="10716" y="11276"/>
                    <a:pt x="10669" y="11288"/>
                  </a:cubicBezTo>
                  <a:cubicBezTo>
                    <a:pt x="10645" y="11288"/>
                    <a:pt x="10621" y="11299"/>
                    <a:pt x="10597" y="11299"/>
                  </a:cubicBezTo>
                  <a:cubicBezTo>
                    <a:pt x="10562" y="11323"/>
                    <a:pt x="10526" y="11323"/>
                    <a:pt x="10490" y="11335"/>
                  </a:cubicBezTo>
                  <a:cubicBezTo>
                    <a:pt x="10466" y="11335"/>
                    <a:pt x="10442" y="11347"/>
                    <a:pt x="10419" y="11347"/>
                  </a:cubicBezTo>
                  <a:cubicBezTo>
                    <a:pt x="10347" y="11359"/>
                    <a:pt x="10264" y="11383"/>
                    <a:pt x="10192" y="11383"/>
                  </a:cubicBezTo>
                  <a:lnTo>
                    <a:pt x="10121" y="11383"/>
                  </a:lnTo>
                  <a:cubicBezTo>
                    <a:pt x="10073" y="11383"/>
                    <a:pt x="10026" y="11383"/>
                    <a:pt x="9990" y="11395"/>
                  </a:cubicBezTo>
                  <a:lnTo>
                    <a:pt x="9597" y="11395"/>
                  </a:lnTo>
                  <a:cubicBezTo>
                    <a:pt x="9573" y="11395"/>
                    <a:pt x="9538" y="11395"/>
                    <a:pt x="9514" y="11383"/>
                  </a:cubicBezTo>
                  <a:cubicBezTo>
                    <a:pt x="9478" y="11383"/>
                    <a:pt x="9454" y="11383"/>
                    <a:pt x="9419" y="11359"/>
                  </a:cubicBezTo>
                  <a:cubicBezTo>
                    <a:pt x="9395" y="11359"/>
                    <a:pt x="9359" y="11347"/>
                    <a:pt x="9335" y="11347"/>
                  </a:cubicBezTo>
                  <a:cubicBezTo>
                    <a:pt x="9299" y="11347"/>
                    <a:pt x="9252" y="11335"/>
                    <a:pt x="9228" y="11335"/>
                  </a:cubicBezTo>
                  <a:cubicBezTo>
                    <a:pt x="9192" y="11335"/>
                    <a:pt x="9169" y="11323"/>
                    <a:pt x="9157" y="11323"/>
                  </a:cubicBezTo>
                  <a:cubicBezTo>
                    <a:pt x="9109" y="11299"/>
                    <a:pt x="9073" y="11299"/>
                    <a:pt x="9038" y="11288"/>
                  </a:cubicBezTo>
                  <a:cubicBezTo>
                    <a:pt x="9014" y="11288"/>
                    <a:pt x="8990" y="11276"/>
                    <a:pt x="8978" y="11276"/>
                  </a:cubicBezTo>
                  <a:cubicBezTo>
                    <a:pt x="8895" y="11264"/>
                    <a:pt x="8835" y="11228"/>
                    <a:pt x="8764" y="11204"/>
                  </a:cubicBezTo>
                  <a:cubicBezTo>
                    <a:pt x="8740" y="11180"/>
                    <a:pt x="8704" y="11168"/>
                    <a:pt x="8657" y="11157"/>
                  </a:cubicBezTo>
                  <a:cubicBezTo>
                    <a:pt x="8645" y="11157"/>
                    <a:pt x="8633" y="11145"/>
                    <a:pt x="8621" y="11145"/>
                  </a:cubicBezTo>
                  <a:cubicBezTo>
                    <a:pt x="8573" y="11109"/>
                    <a:pt x="8526" y="11097"/>
                    <a:pt x="8466" y="11061"/>
                  </a:cubicBezTo>
                  <a:lnTo>
                    <a:pt x="572" y="6454"/>
                  </a:lnTo>
                  <a:lnTo>
                    <a:pt x="429" y="6358"/>
                  </a:lnTo>
                  <a:cubicBezTo>
                    <a:pt x="417" y="6346"/>
                    <a:pt x="406" y="6346"/>
                    <a:pt x="394" y="6335"/>
                  </a:cubicBezTo>
                  <a:cubicBezTo>
                    <a:pt x="358" y="6323"/>
                    <a:pt x="334" y="6287"/>
                    <a:pt x="310" y="6275"/>
                  </a:cubicBezTo>
                  <a:lnTo>
                    <a:pt x="275" y="6227"/>
                  </a:lnTo>
                  <a:lnTo>
                    <a:pt x="215" y="6168"/>
                  </a:lnTo>
                  <a:cubicBezTo>
                    <a:pt x="191" y="6156"/>
                    <a:pt x="179" y="6144"/>
                    <a:pt x="179" y="6120"/>
                  </a:cubicBezTo>
                  <a:cubicBezTo>
                    <a:pt x="167" y="6108"/>
                    <a:pt x="155" y="6085"/>
                    <a:pt x="132" y="6061"/>
                  </a:cubicBezTo>
                  <a:cubicBezTo>
                    <a:pt x="120" y="6049"/>
                    <a:pt x="120" y="6037"/>
                    <a:pt x="108" y="6025"/>
                  </a:cubicBezTo>
                  <a:cubicBezTo>
                    <a:pt x="96" y="6001"/>
                    <a:pt x="72" y="5977"/>
                    <a:pt x="72" y="5965"/>
                  </a:cubicBezTo>
                  <a:cubicBezTo>
                    <a:pt x="60" y="5942"/>
                    <a:pt x="60" y="5930"/>
                    <a:pt x="60" y="5918"/>
                  </a:cubicBezTo>
                  <a:cubicBezTo>
                    <a:pt x="48" y="5906"/>
                    <a:pt x="48" y="5870"/>
                    <a:pt x="36" y="5858"/>
                  </a:cubicBezTo>
                  <a:cubicBezTo>
                    <a:pt x="36" y="5846"/>
                    <a:pt x="13" y="5823"/>
                    <a:pt x="13" y="5811"/>
                  </a:cubicBezTo>
                  <a:cubicBezTo>
                    <a:pt x="13" y="5799"/>
                    <a:pt x="1" y="5763"/>
                    <a:pt x="1" y="5751"/>
                  </a:cubicBezTo>
                  <a:lnTo>
                    <a:pt x="1" y="6382"/>
                  </a:lnTo>
                  <a:cubicBezTo>
                    <a:pt x="1" y="6656"/>
                    <a:pt x="191" y="6954"/>
                    <a:pt x="560" y="7180"/>
                  </a:cubicBezTo>
                  <a:lnTo>
                    <a:pt x="8502" y="11764"/>
                  </a:lnTo>
                  <a:cubicBezTo>
                    <a:pt x="8537" y="11799"/>
                    <a:pt x="8585" y="11811"/>
                    <a:pt x="8645" y="11835"/>
                  </a:cubicBezTo>
                  <a:cubicBezTo>
                    <a:pt x="8657" y="11859"/>
                    <a:pt x="8680" y="11859"/>
                    <a:pt x="8692" y="11859"/>
                  </a:cubicBezTo>
                  <a:lnTo>
                    <a:pt x="8776" y="11895"/>
                  </a:lnTo>
                  <a:lnTo>
                    <a:pt x="8799" y="11895"/>
                  </a:lnTo>
                  <a:cubicBezTo>
                    <a:pt x="8871" y="11930"/>
                    <a:pt x="8930" y="11942"/>
                    <a:pt x="9002" y="11978"/>
                  </a:cubicBezTo>
                  <a:lnTo>
                    <a:pt x="9014" y="11978"/>
                  </a:lnTo>
                  <a:cubicBezTo>
                    <a:pt x="9038" y="11978"/>
                    <a:pt x="9049" y="11990"/>
                    <a:pt x="9061" y="11990"/>
                  </a:cubicBezTo>
                  <a:cubicBezTo>
                    <a:pt x="9109" y="12002"/>
                    <a:pt x="9133" y="12002"/>
                    <a:pt x="9180" y="12014"/>
                  </a:cubicBezTo>
                  <a:lnTo>
                    <a:pt x="9216" y="12014"/>
                  </a:lnTo>
                  <a:cubicBezTo>
                    <a:pt x="9228" y="12014"/>
                    <a:pt x="9240" y="12014"/>
                    <a:pt x="9252" y="12038"/>
                  </a:cubicBezTo>
                  <a:cubicBezTo>
                    <a:pt x="9288" y="12038"/>
                    <a:pt x="9335" y="12050"/>
                    <a:pt x="9359" y="12050"/>
                  </a:cubicBezTo>
                  <a:lnTo>
                    <a:pt x="9454" y="12050"/>
                  </a:lnTo>
                  <a:cubicBezTo>
                    <a:pt x="9478" y="12050"/>
                    <a:pt x="9514" y="12061"/>
                    <a:pt x="9538" y="12061"/>
                  </a:cubicBezTo>
                  <a:lnTo>
                    <a:pt x="10014" y="12061"/>
                  </a:lnTo>
                  <a:cubicBezTo>
                    <a:pt x="10061" y="12061"/>
                    <a:pt x="10109" y="12061"/>
                    <a:pt x="10145" y="12050"/>
                  </a:cubicBezTo>
                  <a:lnTo>
                    <a:pt x="10228" y="12050"/>
                  </a:lnTo>
                  <a:cubicBezTo>
                    <a:pt x="10300" y="12038"/>
                    <a:pt x="10371" y="12038"/>
                    <a:pt x="10442" y="12014"/>
                  </a:cubicBezTo>
                  <a:lnTo>
                    <a:pt x="10466" y="12014"/>
                  </a:lnTo>
                  <a:cubicBezTo>
                    <a:pt x="10478" y="12014"/>
                    <a:pt x="10502" y="12002"/>
                    <a:pt x="10526" y="12002"/>
                  </a:cubicBezTo>
                  <a:cubicBezTo>
                    <a:pt x="10550" y="12002"/>
                    <a:pt x="10597" y="11990"/>
                    <a:pt x="10621" y="11978"/>
                  </a:cubicBezTo>
                  <a:cubicBezTo>
                    <a:pt x="10657" y="11978"/>
                    <a:pt x="10669" y="11954"/>
                    <a:pt x="10704" y="11954"/>
                  </a:cubicBezTo>
                  <a:cubicBezTo>
                    <a:pt x="10728" y="11942"/>
                    <a:pt x="10764" y="11942"/>
                    <a:pt x="10800" y="11930"/>
                  </a:cubicBezTo>
                  <a:lnTo>
                    <a:pt x="10823" y="11930"/>
                  </a:lnTo>
                  <a:cubicBezTo>
                    <a:pt x="10835" y="11930"/>
                    <a:pt x="10847" y="11919"/>
                    <a:pt x="10847" y="11919"/>
                  </a:cubicBezTo>
                  <a:cubicBezTo>
                    <a:pt x="10895" y="11895"/>
                    <a:pt x="10954" y="11883"/>
                    <a:pt x="11002" y="11859"/>
                  </a:cubicBezTo>
                  <a:cubicBezTo>
                    <a:pt x="11014" y="11835"/>
                    <a:pt x="11026" y="11835"/>
                    <a:pt x="11062" y="11823"/>
                  </a:cubicBezTo>
                  <a:lnTo>
                    <a:pt x="11240" y="11740"/>
                  </a:lnTo>
                  <a:lnTo>
                    <a:pt x="29076" y="1393"/>
                  </a:lnTo>
                  <a:cubicBezTo>
                    <a:pt x="29100" y="1393"/>
                    <a:pt x="29100" y="1382"/>
                    <a:pt x="29111" y="1382"/>
                  </a:cubicBezTo>
                  <a:cubicBezTo>
                    <a:pt x="29123" y="1358"/>
                    <a:pt x="29135" y="1358"/>
                    <a:pt x="29159" y="1346"/>
                  </a:cubicBezTo>
                  <a:cubicBezTo>
                    <a:pt x="29183" y="1334"/>
                    <a:pt x="29195" y="1322"/>
                    <a:pt x="29231" y="1298"/>
                  </a:cubicBezTo>
                  <a:cubicBezTo>
                    <a:pt x="29242" y="1286"/>
                    <a:pt x="29254" y="1274"/>
                    <a:pt x="29290" y="1262"/>
                  </a:cubicBezTo>
                  <a:cubicBezTo>
                    <a:pt x="29302" y="1239"/>
                    <a:pt x="29338" y="1227"/>
                    <a:pt x="29350" y="1215"/>
                  </a:cubicBezTo>
                  <a:lnTo>
                    <a:pt x="29362" y="1203"/>
                  </a:lnTo>
                  <a:lnTo>
                    <a:pt x="29433" y="1120"/>
                  </a:lnTo>
                  <a:lnTo>
                    <a:pt x="29457" y="1108"/>
                  </a:lnTo>
                  <a:lnTo>
                    <a:pt x="29492" y="1060"/>
                  </a:lnTo>
                  <a:lnTo>
                    <a:pt x="29516" y="1048"/>
                  </a:lnTo>
                  <a:cubicBezTo>
                    <a:pt x="29528" y="1036"/>
                    <a:pt x="29540" y="1001"/>
                    <a:pt x="29552" y="977"/>
                  </a:cubicBezTo>
                  <a:cubicBezTo>
                    <a:pt x="29552" y="965"/>
                    <a:pt x="29576" y="965"/>
                    <a:pt x="29576" y="941"/>
                  </a:cubicBezTo>
                  <a:lnTo>
                    <a:pt x="29576" y="929"/>
                  </a:lnTo>
                  <a:cubicBezTo>
                    <a:pt x="29588" y="917"/>
                    <a:pt x="29588" y="881"/>
                    <a:pt x="29600" y="870"/>
                  </a:cubicBezTo>
                  <a:cubicBezTo>
                    <a:pt x="29600" y="858"/>
                    <a:pt x="29612" y="846"/>
                    <a:pt x="29612" y="822"/>
                  </a:cubicBezTo>
                  <a:lnTo>
                    <a:pt x="29612" y="810"/>
                  </a:lnTo>
                  <a:cubicBezTo>
                    <a:pt x="29612" y="798"/>
                    <a:pt x="29635" y="762"/>
                    <a:pt x="29635" y="751"/>
                  </a:cubicBezTo>
                  <a:cubicBezTo>
                    <a:pt x="29635" y="739"/>
                    <a:pt x="29647" y="727"/>
                    <a:pt x="29647" y="703"/>
                  </a:cubicBezTo>
                  <a:lnTo>
                    <a:pt x="29647" y="643"/>
                  </a:lnTo>
                  <a:lnTo>
                    <a:pt x="29647" y="584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2039;p30">
              <a:extLst>
                <a:ext uri="{FF2B5EF4-FFF2-40B4-BE49-F238E27FC236}">
                  <a16:creationId xmlns:a16="http://schemas.microsoft.com/office/drawing/2014/main" id="{744254E2-93CF-0A84-6335-AC31F3BC14B5}"/>
                </a:ext>
              </a:extLst>
            </p:cNvPr>
            <p:cNvSpPr/>
            <p:nvPr/>
          </p:nvSpPr>
          <p:spPr>
            <a:xfrm>
              <a:off x="4187317" y="2659016"/>
              <a:ext cx="746042" cy="427174"/>
            </a:xfrm>
            <a:custGeom>
              <a:avLst/>
              <a:gdLst/>
              <a:ahLst/>
              <a:cxnLst/>
              <a:rect l="l" t="t" r="r" b="b"/>
              <a:pathLst>
                <a:path w="25266" h="14467" extrusionOk="0">
                  <a:moveTo>
                    <a:pt x="16014" y="0"/>
                  </a:moveTo>
                  <a:lnTo>
                    <a:pt x="0" y="9192"/>
                  </a:lnTo>
                  <a:lnTo>
                    <a:pt x="9263" y="14466"/>
                  </a:lnTo>
                  <a:lnTo>
                    <a:pt x="25265" y="5275"/>
                  </a:lnTo>
                  <a:lnTo>
                    <a:pt x="160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2040;p30">
              <a:extLst>
                <a:ext uri="{FF2B5EF4-FFF2-40B4-BE49-F238E27FC236}">
                  <a16:creationId xmlns:a16="http://schemas.microsoft.com/office/drawing/2014/main" id="{665A531D-F4D0-F0FE-E7C7-FBD2A5F8AD7D}"/>
                </a:ext>
              </a:extLst>
            </p:cNvPr>
            <p:cNvSpPr/>
            <p:nvPr/>
          </p:nvSpPr>
          <p:spPr>
            <a:xfrm>
              <a:off x="4753683" y="2690374"/>
              <a:ext cx="109370" cy="62451"/>
            </a:xfrm>
            <a:custGeom>
              <a:avLst/>
              <a:gdLst/>
              <a:ahLst/>
              <a:cxnLst/>
              <a:rect l="l" t="t" r="r" b="b"/>
              <a:pathLst>
                <a:path w="3704" h="2115" extrusionOk="0">
                  <a:moveTo>
                    <a:pt x="288" y="1"/>
                  </a:moveTo>
                  <a:cubicBezTo>
                    <a:pt x="221" y="1"/>
                    <a:pt x="155" y="16"/>
                    <a:pt x="108" y="46"/>
                  </a:cubicBezTo>
                  <a:cubicBezTo>
                    <a:pt x="0" y="105"/>
                    <a:pt x="0" y="212"/>
                    <a:pt x="108" y="272"/>
                  </a:cubicBezTo>
                  <a:lnTo>
                    <a:pt x="3227" y="2070"/>
                  </a:lnTo>
                  <a:cubicBezTo>
                    <a:pt x="3281" y="2099"/>
                    <a:pt x="3349" y="2114"/>
                    <a:pt x="3416" y="2114"/>
                  </a:cubicBezTo>
                  <a:cubicBezTo>
                    <a:pt x="3483" y="2114"/>
                    <a:pt x="3548" y="2099"/>
                    <a:pt x="3596" y="2070"/>
                  </a:cubicBezTo>
                  <a:cubicBezTo>
                    <a:pt x="3703" y="2010"/>
                    <a:pt x="3703" y="1927"/>
                    <a:pt x="3596" y="1855"/>
                  </a:cubicBezTo>
                  <a:lnTo>
                    <a:pt x="477" y="46"/>
                  </a:lnTo>
                  <a:cubicBezTo>
                    <a:pt x="423" y="16"/>
                    <a:pt x="355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2041;p30">
              <a:extLst>
                <a:ext uri="{FF2B5EF4-FFF2-40B4-BE49-F238E27FC236}">
                  <a16:creationId xmlns:a16="http://schemas.microsoft.com/office/drawing/2014/main" id="{84F3E1D1-57F6-462B-80AD-7E0354D4297E}"/>
                </a:ext>
              </a:extLst>
            </p:cNvPr>
            <p:cNvSpPr/>
            <p:nvPr/>
          </p:nvSpPr>
          <p:spPr>
            <a:xfrm>
              <a:off x="4368733" y="2848937"/>
              <a:ext cx="227480" cy="129685"/>
            </a:xfrm>
            <a:custGeom>
              <a:avLst/>
              <a:gdLst/>
              <a:ahLst/>
              <a:cxnLst/>
              <a:rect l="l" t="t" r="r" b="b"/>
              <a:pathLst>
                <a:path w="7704" h="4392" extrusionOk="0">
                  <a:moveTo>
                    <a:pt x="1095" y="450"/>
                  </a:moveTo>
                  <a:lnTo>
                    <a:pt x="1155" y="569"/>
                  </a:lnTo>
                  <a:lnTo>
                    <a:pt x="1298" y="486"/>
                  </a:lnTo>
                  <a:lnTo>
                    <a:pt x="1381" y="533"/>
                  </a:lnTo>
                  <a:lnTo>
                    <a:pt x="1238" y="617"/>
                  </a:lnTo>
                  <a:lnTo>
                    <a:pt x="1441" y="653"/>
                  </a:lnTo>
                  <a:lnTo>
                    <a:pt x="1405" y="724"/>
                  </a:lnTo>
                  <a:lnTo>
                    <a:pt x="1214" y="688"/>
                  </a:lnTo>
                  <a:lnTo>
                    <a:pt x="1274" y="807"/>
                  </a:lnTo>
                  <a:lnTo>
                    <a:pt x="1179" y="831"/>
                  </a:lnTo>
                  <a:lnTo>
                    <a:pt x="1119" y="712"/>
                  </a:lnTo>
                  <a:lnTo>
                    <a:pt x="964" y="795"/>
                  </a:lnTo>
                  <a:lnTo>
                    <a:pt x="881" y="748"/>
                  </a:lnTo>
                  <a:lnTo>
                    <a:pt x="1024" y="664"/>
                  </a:lnTo>
                  <a:lnTo>
                    <a:pt x="822" y="629"/>
                  </a:lnTo>
                  <a:lnTo>
                    <a:pt x="845" y="557"/>
                  </a:lnTo>
                  <a:lnTo>
                    <a:pt x="1036" y="593"/>
                  </a:lnTo>
                  <a:lnTo>
                    <a:pt x="976" y="474"/>
                  </a:lnTo>
                  <a:lnTo>
                    <a:pt x="1095" y="450"/>
                  </a:lnTo>
                  <a:close/>
                  <a:moveTo>
                    <a:pt x="1715" y="807"/>
                  </a:moveTo>
                  <a:lnTo>
                    <a:pt x="1774" y="926"/>
                  </a:lnTo>
                  <a:lnTo>
                    <a:pt x="1905" y="843"/>
                  </a:lnTo>
                  <a:lnTo>
                    <a:pt x="1988" y="891"/>
                  </a:lnTo>
                  <a:lnTo>
                    <a:pt x="1845" y="974"/>
                  </a:lnTo>
                  <a:lnTo>
                    <a:pt x="2048" y="1010"/>
                  </a:lnTo>
                  <a:lnTo>
                    <a:pt x="2024" y="1081"/>
                  </a:lnTo>
                  <a:lnTo>
                    <a:pt x="1834" y="1045"/>
                  </a:lnTo>
                  <a:lnTo>
                    <a:pt x="1893" y="1164"/>
                  </a:lnTo>
                  <a:lnTo>
                    <a:pt x="1786" y="1164"/>
                  </a:lnTo>
                  <a:lnTo>
                    <a:pt x="1726" y="1045"/>
                  </a:lnTo>
                  <a:lnTo>
                    <a:pt x="1572" y="1141"/>
                  </a:lnTo>
                  <a:lnTo>
                    <a:pt x="1488" y="1093"/>
                  </a:lnTo>
                  <a:lnTo>
                    <a:pt x="1631" y="1022"/>
                  </a:lnTo>
                  <a:lnTo>
                    <a:pt x="1429" y="986"/>
                  </a:lnTo>
                  <a:lnTo>
                    <a:pt x="1453" y="914"/>
                  </a:lnTo>
                  <a:lnTo>
                    <a:pt x="1655" y="950"/>
                  </a:lnTo>
                  <a:lnTo>
                    <a:pt x="1595" y="831"/>
                  </a:lnTo>
                  <a:lnTo>
                    <a:pt x="1715" y="807"/>
                  </a:lnTo>
                  <a:close/>
                  <a:moveTo>
                    <a:pt x="2310" y="1153"/>
                  </a:moveTo>
                  <a:lnTo>
                    <a:pt x="2369" y="1272"/>
                  </a:lnTo>
                  <a:lnTo>
                    <a:pt x="2500" y="1188"/>
                  </a:lnTo>
                  <a:lnTo>
                    <a:pt x="2584" y="1224"/>
                  </a:lnTo>
                  <a:lnTo>
                    <a:pt x="2441" y="1319"/>
                  </a:lnTo>
                  <a:lnTo>
                    <a:pt x="2643" y="1343"/>
                  </a:lnTo>
                  <a:lnTo>
                    <a:pt x="2619" y="1426"/>
                  </a:lnTo>
                  <a:lnTo>
                    <a:pt x="2429" y="1391"/>
                  </a:lnTo>
                  <a:lnTo>
                    <a:pt x="2488" y="1510"/>
                  </a:lnTo>
                  <a:lnTo>
                    <a:pt x="2381" y="1510"/>
                  </a:lnTo>
                  <a:lnTo>
                    <a:pt x="2322" y="1391"/>
                  </a:lnTo>
                  <a:lnTo>
                    <a:pt x="2167" y="1486"/>
                  </a:lnTo>
                  <a:lnTo>
                    <a:pt x="2084" y="1438"/>
                  </a:lnTo>
                  <a:lnTo>
                    <a:pt x="2226" y="1367"/>
                  </a:lnTo>
                  <a:lnTo>
                    <a:pt x="2024" y="1331"/>
                  </a:lnTo>
                  <a:lnTo>
                    <a:pt x="2048" y="1260"/>
                  </a:lnTo>
                  <a:lnTo>
                    <a:pt x="2250" y="1284"/>
                  </a:lnTo>
                  <a:lnTo>
                    <a:pt x="2250" y="1284"/>
                  </a:lnTo>
                  <a:lnTo>
                    <a:pt x="2191" y="1164"/>
                  </a:lnTo>
                  <a:lnTo>
                    <a:pt x="2310" y="1153"/>
                  </a:lnTo>
                  <a:close/>
                  <a:moveTo>
                    <a:pt x="2905" y="1498"/>
                  </a:moveTo>
                  <a:lnTo>
                    <a:pt x="2965" y="1617"/>
                  </a:lnTo>
                  <a:lnTo>
                    <a:pt x="3096" y="1522"/>
                  </a:lnTo>
                  <a:lnTo>
                    <a:pt x="3179" y="1569"/>
                  </a:lnTo>
                  <a:lnTo>
                    <a:pt x="3036" y="1665"/>
                  </a:lnTo>
                  <a:lnTo>
                    <a:pt x="3239" y="1688"/>
                  </a:lnTo>
                  <a:lnTo>
                    <a:pt x="3215" y="1760"/>
                  </a:lnTo>
                  <a:lnTo>
                    <a:pt x="3024" y="1736"/>
                  </a:lnTo>
                  <a:lnTo>
                    <a:pt x="3024" y="1736"/>
                  </a:lnTo>
                  <a:lnTo>
                    <a:pt x="3084" y="1855"/>
                  </a:lnTo>
                  <a:lnTo>
                    <a:pt x="2977" y="1867"/>
                  </a:lnTo>
                  <a:lnTo>
                    <a:pt x="2917" y="1748"/>
                  </a:lnTo>
                  <a:lnTo>
                    <a:pt x="2762" y="1843"/>
                  </a:lnTo>
                  <a:lnTo>
                    <a:pt x="2679" y="1796"/>
                  </a:lnTo>
                  <a:lnTo>
                    <a:pt x="2822" y="1700"/>
                  </a:lnTo>
                  <a:lnTo>
                    <a:pt x="2619" y="1676"/>
                  </a:lnTo>
                  <a:lnTo>
                    <a:pt x="2643" y="1605"/>
                  </a:lnTo>
                  <a:lnTo>
                    <a:pt x="2846" y="1629"/>
                  </a:lnTo>
                  <a:lnTo>
                    <a:pt x="2786" y="1510"/>
                  </a:lnTo>
                  <a:lnTo>
                    <a:pt x="2905" y="1498"/>
                  </a:lnTo>
                  <a:close/>
                  <a:moveTo>
                    <a:pt x="3500" y="1843"/>
                  </a:moveTo>
                  <a:lnTo>
                    <a:pt x="3560" y="1962"/>
                  </a:lnTo>
                  <a:lnTo>
                    <a:pt x="3691" y="1867"/>
                  </a:lnTo>
                  <a:lnTo>
                    <a:pt x="3774" y="1915"/>
                  </a:lnTo>
                  <a:lnTo>
                    <a:pt x="3631" y="1998"/>
                  </a:lnTo>
                  <a:lnTo>
                    <a:pt x="3834" y="2034"/>
                  </a:lnTo>
                  <a:lnTo>
                    <a:pt x="3810" y="2105"/>
                  </a:lnTo>
                  <a:lnTo>
                    <a:pt x="3620" y="2081"/>
                  </a:lnTo>
                  <a:lnTo>
                    <a:pt x="3679" y="2200"/>
                  </a:lnTo>
                  <a:lnTo>
                    <a:pt x="3572" y="2212"/>
                  </a:lnTo>
                  <a:lnTo>
                    <a:pt x="3512" y="2093"/>
                  </a:lnTo>
                  <a:lnTo>
                    <a:pt x="3358" y="2177"/>
                  </a:lnTo>
                  <a:lnTo>
                    <a:pt x="3274" y="2141"/>
                  </a:lnTo>
                  <a:lnTo>
                    <a:pt x="3417" y="2046"/>
                  </a:lnTo>
                  <a:lnTo>
                    <a:pt x="3215" y="2022"/>
                  </a:lnTo>
                  <a:lnTo>
                    <a:pt x="3239" y="1938"/>
                  </a:lnTo>
                  <a:lnTo>
                    <a:pt x="3441" y="1974"/>
                  </a:lnTo>
                  <a:lnTo>
                    <a:pt x="3381" y="1855"/>
                  </a:lnTo>
                  <a:lnTo>
                    <a:pt x="3500" y="1843"/>
                  </a:lnTo>
                  <a:close/>
                  <a:moveTo>
                    <a:pt x="4108" y="2200"/>
                  </a:moveTo>
                  <a:lnTo>
                    <a:pt x="4167" y="2319"/>
                  </a:lnTo>
                  <a:lnTo>
                    <a:pt x="4298" y="2224"/>
                  </a:lnTo>
                  <a:lnTo>
                    <a:pt x="4393" y="2272"/>
                  </a:lnTo>
                  <a:lnTo>
                    <a:pt x="4239" y="2355"/>
                  </a:lnTo>
                  <a:lnTo>
                    <a:pt x="4453" y="2391"/>
                  </a:lnTo>
                  <a:lnTo>
                    <a:pt x="4417" y="2462"/>
                  </a:lnTo>
                  <a:lnTo>
                    <a:pt x="4227" y="2438"/>
                  </a:lnTo>
                  <a:lnTo>
                    <a:pt x="4286" y="2558"/>
                  </a:lnTo>
                  <a:lnTo>
                    <a:pt x="4179" y="2558"/>
                  </a:lnTo>
                  <a:lnTo>
                    <a:pt x="4120" y="2438"/>
                  </a:lnTo>
                  <a:lnTo>
                    <a:pt x="3977" y="2522"/>
                  </a:lnTo>
                  <a:lnTo>
                    <a:pt x="3881" y="2474"/>
                  </a:lnTo>
                  <a:lnTo>
                    <a:pt x="4036" y="2403"/>
                  </a:lnTo>
                  <a:lnTo>
                    <a:pt x="3822" y="2379"/>
                  </a:lnTo>
                  <a:lnTo>
                    <a:pt x="3858" y="2296"/>
                  </a:lnTo>
                  <a:lnTo>
                    <a:pt x="4048" y="2331"/>
                  </a:lnTo>
                  <a:lnTo>
                    <a:pt x="3989" y="2212"/>
                  </a:lnTo>
                  <a:lnTo>
                    <a:pt x="4108" y="2200"/>
                  </a:lnTo>
                  <a:close/>
                  <a:moveTo>
                    <a:pt x="4703" y="2534"/>
                  </a:moveTo>
                  <a:lnTo>
                    <a:pt x="4763" y="2653"/>
                  </a:lnTo>
                  <a:lnTo>
                    <a:pt x="4893" y="2569"/>
                  </a:lnTo>
                  <a:lnTo>
                    <a:pt x="4989" y="2617"/>
                  </a:lnTo>
                  <a:lnTo>
                    <a:pt x="4834" y="2700"/>
                  </a:lnTo>
                  <a:lnTo>
                    <a:pt x="5048" y="2736"/>
                  </a:lnTo>
                  <a:lnTo>
                    <a:pt x="5013" y="2808"/>
                  </a:lnTo>
                  <a:lnTo>
                    <a:pt x="4822" y="2772"/>
                  </a:lnTo>
                  <a:lnTo>
                    <a:pt x="4822" y="2772"/>
                  </a:lnTo>
                  <a:lnTo>
                    <a:pt x="4882" y="2891"/>
                  </a:lnTo>
                  <a:lnTo>
                    <a:pt x="4774" y="2891"/>
                  </a:lnTo>
                  <a:lnTo>
                    <a:pt x="4715" y="2772"/>
                  </a:lnTo>
                  <a:lnTo>
                    <a:pt x="4572" y="2867"/>
                  </a:lnTo>
                  <a:lnTo>
                    <a:pt x="4477" y="2819"/>
                  </a:lnTo>
                  <a:lnTo>
                    <a:pt x="4632" y="2748"/>
                  </a:lnTo>
                  <a:lnTo>
                    <a:pt x="4417" y="2712"/>
                  </a:lnTo>
                  <a:lnTo>
                    <a:pt x="4453" y="2641"/>
                  </a:lnTo>
                  <a:lnTo>
                    <a:pt x="4643" y="2677"/>
                  </a:lnTo>
                  <a:lnTo>
                    <a:pt x="4643" y="2677"/>
                  </a:lnTo>
                  <a:lnTo>
                    <a:pt x="4584" y="2558"/>
                  </a:lnTo>
                  <a:lnTo>
                    <a:pt x="4703" y="2534"/>
                  </a:lnTo>
                  <a:close/>
                  <a:moveTo>
                    <a:pt x="5298" y="2879"/>
                  </a:moveTo>
                  <a:lnTo>
                    <a:pt x="5358" y="2998"/>
                  </a:lnTo>
                  <a:lnTo>
                    <a:pt x="5489" y="2915"/>
                  </a:lnTo>
                  <a:lnTo>
                    <a:pt x="5584" y="2950"/>
                  </a:lnTo>
                  <a:lnTo>
                    <a:pt x="5429" y="3046"/>
                  </a:lnTo>
                  <a:lnTo>
                    <a:pt x="5644" y="3069"/>
                  </a:lnTo>
                  <a:lnTo>
                    <a:pt x="5608" y="3153"/>
                  </a:lnTo>
                  <a:lnTo>
                    <a:pt x="5417" y="3117"/>
                  </a:lnTo>
                  <a:lnTo>
                    <a:pt x="5477" y="3236"/>
                  </a:lnTo>
                  <a:lnTo>
                    <a:pt x="5370" y="3248"/>
                  </a:lnTo>
                  <a:lnTo>
                    <a:pt x="5310" y="3129"/>
                  </a:lnTo>
                  <a:lnTo>
                    <a:pt x="5167" y="3224"/>
                  </a:lnTo>
                  <a:lnTo>
                    <a:pt x="5072" y="3177"/>
                  </a:lnTo>
                  <a:lnTo>
                    <a:pt x="5227" y="3093"/>
                  </a:lnTo>
                  <a:lnTo>
                    <a:pt x="5013" y="3058"/>
                  </a:lnTo>
                  <a:lnTo>
                    <a:pt x="5048" y="2986"/>
                  </a:lnTo>
                  <a:lnTo>
                    <a:pt x="5239" y="3010"/>
                  </a:lnTo>
                  <a:lnTo>
                    <a:pt x="5179" y="2891"/>
                  </a:lnTo>
                  <a:lnTo>
                    <a:pt x="5298" y="2879"/>
                  </a:lnTo>
                  <a:close/>
                  <a:moveTo>
                    <a:pt x="5894" y="3224"/>
                  </a:moveTo>
                  <a:lnTo>
                    <a:pt x="5953" y="3343"/>
                  </a:lnTo>
                  <a:lnTo>
                    <a:pt x="6084" y="3248"/>
                  </a:lnTo>
                  <a:lnTo>
                    <a:pt x="6179" y="3296"/>
                  </a:lnTo>
                  <a:lnTo>
                    <a:pt x="6025" y="3391"/>
                  </a:lnTo>
                  <a:lnTo>
                    <a:pt x="6239" y="3415"/>
                  </a:lnTo>
                  <a:lnTo>
                    <a:pt x="6203" y="3486"/>
                  </a:lnTo>
                  <a:lnTo>
                    <a:pt x="6013" y="3462"/>
                  </a:lnTo>
                  <a:lnTo>
                    <a:pt x="6072" y="3581"/>
                  </a:lnTo>
                  <a:lnTo>
                    <a:pt x="5965" y="3593"/>
                  </a:lnTo>
                  <a:lnTo>
                    <a:pt x="5906" y="3474"/>
                  </a:lnTo>
                  <a:lnTo>
                    <a:pt x="5763" y="3570"/>
                  </a:lnTo>
                  <a:lnTo>
                    <a:pt x="5667" y="3522"/>
                  </a:lnTo>
                  <a:lnTo>
                    <a:pt x="5822" y="3427"/>
                  </a:lnTo>
                  <a:lnTo>
                    <a:pt x="5608" y="3403"/>
                  </a:lnTo>
                  <a:lnTo>
                    <a:pt x="5644" y="3331"/>
                  </a:lnTo>
                  <a:lnTo>
                    <a:pt x="5834" y="3355"/>
                  </a:lnTo>
                  <a:lnTo>
                    <a:pt x="5775" y="3236"/>
                  </a:lnTo>
                  <a:lnTo>
                    <a:pt x="5894" y="3224"/>
                  </a:lnTo>
                  <a:close/>
                  <a:moveTo>
                    <a:pt x="6501" y="3581"/>
                  </a:moveTo>
                  <a:lnTo>
                    <a:pt x="6560" y="3701"/>
                  </a:lnTo>
                  <a:lnTo>
                    <a:pt x="6691" y="3605"/>
                  </a:lnTo>
                  <a:lnTo>
                    <a:pt x="6787" y="3653"/>
                  </a:lnTo>
                  <a:lnTo>
                    <a:pt x="6632" y="3748"/>
                  </a:lnTo>
                  <a:lnTo>
                    <a:pt x="6846" y="3772"/>
                  </a:lnTo>
                  <a:lnTo>
                    <a:pt x="6834" y="3831"/>
                  </a:lnTo>
                  <a:lnTo>
                    <a:pt x="6632" y="3808"/>
                  </a:lnTo>
                  <a:lnTo>
                    <a:pt x="6691" y="3915"/>
                  </a:lnTo>
                  <a:lnTo>
                    <a:pt x="6572" y="3939"/>
                  </a:lnTo>
                  <a:lnTo>
                    <a:pt x="6513" y="3820"/>
                  </a:lnTo>
                  <a:lnTo>
                    <a:pt x="6370" y="3903"/>
                  </a:lnTo>
                  <a:lnTo>
                    <a:pt x="6275" y="3867"/>
                  </a:lnTo>
                  <a:lnTo>
                    <a:pt x="6429" y="3784"/>
                  </a:lnTo>
                  <a:lnTo>
                    <a:pt x="6215" y="3760"/>
                  </a:lnTo>
                  <a:lnTo>
                    <a:pt x="6251" y="3689"/>
                  </a:lnTo>
                  <a:lnTo>
                    <a:pt x="6441" y="3712"/>
                  </a:lnTo>
                  <a:lnTo>
                    <a:pt x="6382" y="3593"/>
                  </a:lnTo>
                  <a:lnTo>
                    <a:pt x="6501" y="3581"/>
                  </a:lnTo>
                  <a:close/>
                  <a:moveTo>
                    <a:pt x="710" y="1"/>
                  </a:moveTo>
                  <a:cubicBezTo>
                    <a:pt x="542" y="1"/>
                    <a:pt x="375" y="39"/>
                    <a:pt x="250" y="117"/>
                  </a:cubicBezTo>
                  <a:cubicBezTo>
                    <a:pt x="0" y="260"/>
                    <a:pt x="0" y="498"/>
                    <a:pt x="250" y="653"/>
                  </a:cubicBezTo>
                  <a:lnTo>
                    <a:pt x="6537" y="4284"/>
                  </a:lnTo>
                  <a:cubicBezTo>
                    <a:pt x="6662" y="4355"/>
                    <a:pt x="6828" y="4391"/>
                    <a:pt x="6995" y="4391"/>
                  </a:cubicBezTo>
                  <a:cubicBezTo>
                    <a:pt x="7162" y="4391"/>
                    <a:pt x="7328" y="4355"/>
                    <a:pt x="7453" y="4284"/>
                  </a:cubicBezTo>
                  <a:cubicBezTo>
                    <a:pt x="7703" y="4129"/>
                    <a:pt x="7703" y="3891"/>
                    <a:pt x="7453" y="3748"/>
                  </a:cubicBezTo>
                  <a:lnTo>
                    <a:pt x="1179" y="117"/>
                  </a:lnTo>
                  <a:cubicBezTo>
                    <a:pt x="1048" y="39"/>
                    <a:pt x="878" y="1"/>
                    <a:pt x="71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2042;p30">
              <a:extLst>
                <a:ext uri="{FF2B5EF4-FFF2-40B4-BE49-F238E27FC236}">
                  <a16:creationId xmlns:a16="http://schemas.microsoft.com/office/drawing/2014/main" id="{6A03DA67-AD4C-FDFA-B326-11C5CF31A105}"/>
                </a:ext>
              </a:extLst>
            </p:cNvPr>
            <p:cNvSpPr/>
            <p:nvPr/>
          </p:nvSpPr>
          <p:spPr>
            <a:xfrm>
              <a:off x="4393684" y="2862224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86" y="0"/>
                  </a:moveTo>
                  <a:lnTo>
                    <a:pt x="167" y="36"/>
                  </a:lnTo>
                  <a:lnTo>
                    <a:pt x="227" y="143"/>
                  </a:lnTo>
                  <a:lnTo>
                    <a:pt x="36" y="107"/>
                  </a:lnTo>
                  <a:lnTo>
                    <a:pt x="0" y="179"/>
                  </a:lnTo>
                  <a:lnTo>
                    <a:pt x="191" y="214"/>
                  </a:lnTo>
                  <a:lnTo>
                    <a:pt x="60" y="286"/>
                  </a:lnTo>
                  <a:lnTo>
                    <a:pt x="131" y="345"/>
                  </a:lnTo>
                  <a:lnTo>
                    <a:pt x="286" y="262"/>
                  </a:lnTo>
                  <a:lnTo>
                    <a:pt x="334" y="381"/>
                  </a:lnTo>
                  <a:lnTo>
                    <a:pt x="453" y="357"/>
                  </a:lnTo>
                  <a:lnTo>
                    <a:pt x="405" y="238"/>
                  </a:lnTo>
                  <a:lnTo>
                    <a:pt x="596" y="274"/>
                  </a:lnTo>
                  <a:lnTo>
                    <a:pt x="631" y="214"/>
                  </a:lnTo>
                  <a:lnTo>
                    <a:pt x="417" y="167"/>
                  </a:lnTo>
                  <a:lnTo>
                    <a:pt x="572" y="95"/>
                  </a:lnTo>
                  <a:lnTo>
                    <a:pt x="477" y="48"/>
                  </a:lnTo>
                  <a:lnTo>
                    <a:pt x="346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2043;p30">
              <a:extLst>
                <a:ext uri="{FF2B5EF4-FFF2-40B4-BE49-F238E27FC236}">
                  <a16:creationId xmlns:a16="http://schemas.microsoft.com/office/drawing/2014/main" id="{F34EAEF1-A912-ACAC-F47B-202F235A8EB5}"/>
                </a:ext>
              </a:extLst>
            </p:cNvPr>
            <p:cNvSpPr/>
            <p:nvPr/>
          </p:nvSpPr>
          <p:spPr>
            <a:xfrm>
              <a:off x="4411253" y="2872765"/>
              <a:ext cx="18661" cy="10571"/>
            </a:xfrm>
            <a:custGeom>
              <a:avLst/>
              <a:gdLst/>
              <a:ahLst/>
              <a:cxnLst/>
              <a:rect l="l" t="t" r="r" b="b"/>
              <a:pathLst>
                <a:path w="632" h="358" extrusionOk="0">
                  <a:moveTo>
                    <a:pt x="286" y="0"/>
                  </a:moveTo>
                  <a:lnTo>
                    <a:pt x="167" y="24"/>
                  </a:lnTo>
                  <a:lnTo>
                    <a:pt x="227" y="143"/>
                  </a:lnTo>
                  <a:lnTo>
                    <a:pt x="36" y="96"/>
                  </a:lnTo>
                  <a:lnTo>
                    <a:pt x="1" y="167"/>
                  </a:lnTo>
                  <a:lnTo>
                    <a:pt x="191" y="203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8"/>
                  </a:lnTo>
                  <a:lnTo>
                    <a:pt x="346" y="357"/>
                  </a:lnTo>
                  <a:lnTo>
                    <a:pt x="465" y="346"/>
                  </a:lnTo>
                  <a:lnTo>
                    <a:pt x="405" y="227"/>
                  </a:lnTo>
                  <a:lnTo>
                    <a:pt x="596" y="262"/>
                  </a:lnTo>
                  <a:lnTo>
                    <a:pt x="632" y="203"/>
                  </a:lnTo>
                  <a:lnTo>
                    <a:pt x="417" y="167"/>
                  </a:lnTo>
                  <a:lnTo>
                    <a:pt x="572" y="84"/>
                  </a:lnTo>
                  <a:lnTo>
                    <a:pt x="477" y="36"/>
                  </a:lnTo>
                  <a:lnTo>
                    <a:pt x="346" y="107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2044;p30">
              <a:extLst>
                <a:ext uri="{FF2B5EF4-FFF2-40B4-BE49-F238E27FC236}">
                  <a16:creationId xmlns:a16="http://schemas.microsoft.com/office/drawing/2014/main" id="{B5F6707C-69CB-2634-2913-D17EA6244BE8}"/>
                </a:ext>
              </a:extLst>
            </p:cNvPr>
            <p:cNvSpPr/>
            <p:nvPr/>
          </p:nvSpPr>
          <p:spPr>
            <a:xfrm>
              <a:off x="4428822" y="2882952"/>
              <a:ext cx="19016" cy="10571"/>
            </a:xfrm>
            <a:custGeom>
              <a:avLst/>
              <a:gdLst/>
              <a:ahLst/>
              <a:cxnLst/>
              <a:rect l="l" t="t" r="r" b="b"/>
              <a:pathLst>
                <a:path w="644" h="358" extrusionOk="0">
                  <a:moveTo>
                    <a:pt x="299" y="1"/>
                  </a:moveTo>
                  <a:lnTo>
                    <a:pt x="180" y="12"/>
                  </a:lnTo>
                  <a:lnTo>
                    <a:pt x="227" y="132"/>
                  </a:lnTo>
                  <a:lnTo>
                    <a:pt x="37" y="108"/>
                  </a:lnTo>
                  <a:lnTo>
                    <a:pt x="1" y="167"/>
                  </a:lnTo>
                  <a:lnTo>
                    <a:pt x="215" y="191"/>
                  </a:lnTo>
                  <a:lnTo>
                    <a:pt x="61" y="286"/>
                  </a:lnTo>
                  <a:lnTo>
                    <a:pt x="156" y="334"/>
                  </a:lnTo>
                  <a:lnTo>
                    <a:pt x="287" y="239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6" y="227"/>
                  </a:lnTo>
                  <a:lnTo>
                    <a:pt x="596" y="274"/>
                  </a:lnTo>
                  <a:lnTo>
                    <a:pt x="644" y="191"/>
                  </a:lnTo>
                  <a:lnTo>
                    <a:pt x="430" y="167"/>
                  </a:lnTo>
                  <a:lnTo>
                    <a:pt x="572" y="72"/>
                  </a:lnTo>
                  <a:lnTo>
                    <a:pt x="489" y="36"/>
                  </a:lnTo>
                  <a:lnTo>
                    <a:pt x="346" y="120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2045;p30">
              <a:extLst>
                <a:ext uri="{FF2B5EF4-FFF2-40B4-BE49-F238E27FC236}">
                  <a16:creationId xmlns:a16="http://schemas.microsoft.com/office/drawing/2014/main" id="{DC3180F7-AFAA-4A7A-F934-0F55F15EACB0}"/>
                </a:ext>
              </a:extLst>
            </p:cNvPr>
            <p:cNvSpPr/>
            <p:nvPr/>
          </p:nvSpPr>
          <p:spPr>
            <a:xfrm>
              <a:off x="4446420" y="2893139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1"/>
                  </a:moveTo>
                  <a:lnTo>
                    <a:pt x="179" y="13"/>
                  </a:lnTo>
                  <a:lnTo>
                    <a:pt x="238" y="132"/>
                  </a:lnTo>
                  <a:lnTo>
                    <a:pt x="36" y="108"/>
                  </a:lnTo>
                  <a:lnTo>
                    <a:pt x="0" y="168"/>
                  </a:lnTo>
                  <a:lnTo>
                    <a:pt x="215" y="191"/>
                  </a:lnTo>
                  <a:lnTo>
                    <a:pt x="60" y="287"/>
                  </a:lnTo>
                  <a:lnTo>
                    <a:pt x="155" y="322"/>
                  </a:lnTo>
                  <a:lnTo>
                    <a:pt x="298" y="251"/>
                  </a:lnTo>
                  <a:lnTo>
                    <a:pt x="346" y="370"/>
                  </a:lnTo>
                  <a:lnTo>
                    <a:pt x="465" y="346"/>
                  </a:lnTo>
                  <a:lnTo>
                    <a:pt x="405" y="239"/>
                  </a:lnTo>
                  <a:lnTo>
                    <a:pt x="608" y="263"/>
                  </a:lnTo>
                  <a:lnTo>
                    <a:pt x="643" y="191"/>
                  </a:lnTo>
                  <a:lnTo>
                    <a:pt x="429" y="168"/>
                  </a:lnTo>
                  <a:lnTo>
                    <a:pt x="584" y="84"/>
                  </a:lnTo>
                  <a:lnTo>
                    <a:pt x="488" y="25"/>
                  </a:lnTo>
                  <a:lnTo>
                    <a:pt x="346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2046;p30">
              <a:extLst>
                <a:ext uri="{FF2B5EF4-FFF2-40B4-BE49-F238E27FC236}">
                  <a16:creationId xmlns:a16="http://schemas.microsoft.com/office/drawing/2014/main" id="{E7359034-3B62-7087-1B6F-A5A58B30B5CE}"/>
                </a:ext>
              </a:extLst>
            </p:cNvPr>
            <p:cNvSpPr/>
            <p:nvPr/>
          </p:nvSpPr>
          <p:spPr>
            <a:xfrm>
              <a:off x="4464344" y="2903356"/>
              <a:ext cx="18661" cy="10925"/>
            </a:xfrm>
            <a:custGeom>
              <a:avLst/>
              <a:gdLst/>
              <a:ahLst/>
              <a:cxnLst/>
              <a:rect l="l" t="t" r="r" b="b"/>
              <a:pathLst>
                <a:path w="632" h="370" extrusionOk="0">
                  <a:moveTo>
                    <a:pt x="286" y="0"/>
                  </a:moveTo>
                  <a:lnTo>
                    <a:pt x="167" y="12"/>
                  </a:lnTo>
                  <a:lnTo>
                    <a:pt x="227" y="131"/>
                  </a:lnTo>
                  <a:lnTo>
                    <a:pt x="36" y="95"/>
                  </a:lnTo>
                  <a:lnTo>
                    <a:pt x="1" y="179"/>
                  </a:lnTo>
                  <a:lnTo>
                    <a:pt x="203" y="203"/>
                  </a:lnTo>
                  <a:lnTo>
                    <a:pt x="60" y="274"/>
                  </a:lnTo>
                  <a:lnTo>
                    <a:pt x="143" y="334"/>
                  </a:lnTo>
                  <a:lnTo>
                    <a:pt x="286" y="250"/>
                  </a:lnTo>
                  <a:lnTo>
                    <a:pt x="334" y="369"/>
                  </a:lnTo>
                  <a:lnTo>
                    <a:pt x="453" y="357"/>
                  </a:lnTo>
                  <a:lnTo>
                    <a:pt x="405" y="238"/>
                  </a:lnTo>
                  <a:lnTo>
                    <a:pt x="596" y="262"/>
                  </a:lnTo>
                  <a:lnTo>
                    <a:pt x="632" y="191"/>
                  </a:lnTo>
                  <a:lnTo>
                    <a:pt x="417" y="155"/>
                  </a:lnTo>
                  <a:lnTo>
                    <a:pt x="572" y="83"/>
                  </a:lnTo>
                  <a:lnTo>
                    <a:pt x="477" y="36"/>
                  </a:lnTo>
                  <a:lnTo>
                    <a:pt x="346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2047;p30">
              <a:extLst>
                <a:ext uri="{FF2B5EF4-FFF2-40B4-BE49-F238E27FC236}">
                  <a16:creationId xmlns:a16="http://schemas.microsoft.com/office/drawing/2014/main" id="{9A3E467F-597F-5F6A-7586-725586A3E3DB}"/>
                </a:ext>
              </a:extLst>
            </p:cNvPr>
            <p:cNvSpPr/>
            <p:nvPr/>
          </p:nvSpPr>
          <p:spPr>
            <a:xfrm>
              <a:off x="4481912" y="2913188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87" y="1"/>
                  </a:moveTo>
                  <a:lnTo>
                    <a:pt x="168" y="36"/>
                  </a:lnTo>
                  <a:lnTo>
                    <a:pt x="227" y="143"/>
                  </a:lnTo>
                  <a:lnTo>
                    <a:pt x="37" y="108"/>
                  </a:lnTo>
                  <a:lnTo>
                    <a:pt x="1" y="179"/>
                  </a:lnTo>
                  <a:lnTo>
                    <a:pt x="203" y="215"/>
                  </a:lnTo>
                  <a:lnTo>
                    <a:pt x="60" y="286"/>
                  </a:lnTo>
                  <a:lnTo>
                    <a:pt x="144" y="346"/>
                  </a:lnTo>
                  <a:lnTo>
                    <a:pt x="287" y="262"/>
                  </a:lnTo>
                  <a:lnTo>
                    <a:pt x="346" y="382"/>
                  </a:lnTo>
                  <a:lnTo>
                    <a:pt x="465" y="358"/>
                  </a:lnTo>
                  <a:lnTo>
                    <a:pt x="406" y="239"/>
                  </a:lnTo>
                  <a:lnTo>
                    <a:pt x="596" y="274"/>
                  </a:lnTo>
                  <a:lnTo>
                    <a:pt x="632" y="215"/>
                  </a:lnTo>
                  <a:lnTo>
                    <a:pt x="418" y="179"/>
                  </a:lnTo>
                  <a:lnTo>
                    <a:pt x="572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2048;p30">
              <a:extLst>
                <a:ext uri="{FF2B5EF4-FFF2-40B4-BE49-F238E27FC236}">
                  <a16:creationId xmlns:a16="http://schemas.microsoft.com/office/drawing/2014/main" id="{7A73DCF6-3F81-4765-89DB-14C846BD1F07}"/>
                </a:ext>
              </a:extLst>
            </p:cNvPr>
            <p:cNvSpPr/>
            <p:nvPr/>
          </p:nvSpPr>
          <p:spPr>
            <a:xfrm>
              <a:off x="4499511" y="2923730"/>
              <a:ext cx="18661" cy="10571"/>
            </a:xfrm>
            <a:custGeom>
              <a:avLst/>
              <a:gdLst/>
              <a:ahLst/>
              <a:cxnLst/>
              <a:rect l="l" t="t" r="r" b="b"/>
              <a:pathLst>
                <a:path w="632" h="358" extrusionOk="0">
                  <a:moveTo>
                    <a:pt x="298" y="1"/>
                  </a:moveTo>
                  <a:lnTo>
                    <a:pt x="167" y="25"/>
                  </a:lnTo>
                  <a:lnTo>
                    <a:pt x="226" y="144"/>
                  </a:lnTo>
                  <a:lnTo>
                    <a:pt x="36" y="96"/>
                  </a:lnTo>
                  <a:lnTo>
                    <a:pt x="0" y="167"/>
                  </a:lnTo>
                  <a:lnTo>
                    <a:pt x="214" y="203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9"/>
                  </a:lnTo>
                  <a:lnTo>
                    <a:pt x="345" y="358"/>
                  </a:lnTo>
                  <a:lnTo>
                    <a:pt x="464" y="346"/>
                  </a:lnTo>
                  <a:lnTo>
                    <a:pt x="405" y="227"/>
                  </a:lnTo>
                  <a:lnTo>
                    <a:pt x="405" y="227"/>
                  </a:lnTo>
                  <a:lnTo>
                    <a:pt x="595" y="275"/>
                  </a:lnTo>
                  <a:lnTo>
                    <a:pt x="631" y="203"/>
                  </a:lnTo>
                  <a:lnTo>
                    <a:pt x="441" y="167"/>
                  </a:lnTo>
                  <a:lnTo>
                    <a:pt x="572" y="84"/>
                  </a:lnTo>
                  <a:lnTo>
                    <a:pt x="500" y="36"/>
                  </a:lnTo>
                  <a:lnTo>
                    <a:pt x="345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2049;p30">
              <a:extLst>
                <a:ext uri="{FF2B5EF4-FFF2-40B4-BE49-F238E27FC236}">
                  <a16:creationId xmlns:a16="http://schemas.microsoft.com/office/drawing/2014/main" id="{99D65F86-B6CA-8CAB-3C68-86A0988AA6B6}"/>
                </a:ext>
              </a:extLst>
            </p:cNvPr>
            <p:cNvSpPr/>
            <p:nvPr/>
          </p:nvSpPr>
          <p:spPr>
            <a:xfrm>
              <a:off x="4517080" y="2933917"/>
              <a:ext cx="19016" cy="10955"/>
            </a:xfrm>
            <a:custGeom>
              <a:avLst/>
              <a:gdLst/>
              <a:ahLst/>
              <a:cxnLst/>
              <a:rect l="l" t="t" r="r" b="b"/>
              <a:pathLst>
                <a:path w="644" h="371" extrusionOk="0">
                  <a:moveTo>
                    <a:pt x="298" y="1"/>
                  </a:moveTo>
                  <a:lnTo>
                    <a:pt x="179" y="13"/>
                  </a:lnTo>
                  <a:lnTo>
                    <a:pt x="239" y="132"/>
                  </a:lnTo>
                  <a:lnTo>
                    <a:pt x="36" y="108"/>
                  </a:lnTo>
                  <a:lnTo>
                    <a:pt x="0" y="168"/>
                  </a:lnTo>
                  <a:lnTo>
                    <a:pt x="215" y="191"/>
                  </a:lnTo>
                  <a:lnTo>
                    <a:pt x="60" y="287"/>
                  </a:lnTo>
                  <a:lnTo>
                    <a:pt x="155" y="334"/>
                  </a:lnTo>
                  <a:lnTo>
                    <a:pt x="286" y="251"/>
                  </a:lnTo>
                  <a:lnTo>
                    <a:pt x="346" y="370"/>
                  </a:lnTo>
                  <a:lnTo>
                    <a:pt x="465" y="346"/>
                  </a:lnTo>
                  <a:lnTo>
                    <a:pt x="405" y="239"/>
                  </a:lnTo>
                  <a:lnTo>
                    <a:pt x="620" y="275"/>
                  </a:lnTo>
                  <a:lnTo>
                    <a:pt x="643" y="191"/>
                  </a:lnTo>
                  <a:lnTo>
                    <a:pt x="441" y="168"/>
                  </a:lnTo>
                  <a:lnTo>
                    <a:pt x="584" y="96"/>
                  </a:lnTo>
                  <a:lnTo>
                    <a:pt x="501" y="37"/>
                  </a:lnTo>
                  <a:lnTo>
                    <a:pt x="346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2050;p30">
              <a:extLst>
                <a:ext uri="{FF2B5EF4-FFF2-40B4-BE49-F238E27FC236}">
                  <a16:creationId xmlns:a16="http://schemas.microsoft.com/office/drawing/2014/main" id="{E7FEECE1-85A5-F111-06DA-4C0088D968CA}"/>
                </a:ext>
              </a:extLst>
            </p:cNvPr>
            <p:cNvSpPr/>
            <p:nvPr/>
          </p:nvSpPr>
          <p:spPr>
            <a:xfrm>
              <a:off x="4534649" y="2944133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39" y="131"/>
                  </a:lnTo>
                  <a:lnTo>
                    <a:pt x="48" y="107"/>
                  </a:lnTo>
                  <a:lnTo>
                    <a:pt x="1" y="179"/>
                  </a:lnTo>
                  <a:lnTo>
                    <a:pt x="215" y="203"/>
                  </a:lnTo>
                  <a:lnTo>
                    <a:pt x="60" y="286"/>
                  </a:lnTo>
                  <a:lnTo>
                    <a:pt x="156" y="322"/>
                  </a:lnTo>
                  <a:lnTo>
                    <a:pt x="298" y="250"/>
                  </a:lnTo>
                  <a:lnTo>
                    <a:pt x="346" y="369"/>
                  </a:lnTo>
                  <a:lnTo>
                    <a:pt x="465" y="357"/>
                  </a:lnTo>
                  <a:lnTo>
                    <a:pt x="417" y="238"/>
                  </a:lnTo>
                  <a:lnTo>
                    <a:pt x="620" y="262"/>
                  </a:lnTo>
                  <a:lnTo>
                    <a:pt x="644" y="191"/>
                  </a:lnTo>
                  <a:lnTo>
                    <a:pt x="441" y="167"/>
                  </a:lnTo>
                  <a:lnTo>
                    <a:pt x="584" y="84"/>
                  </a:lnTo>
                  <a:lnTo>
                    <a:pt x="501" y="48"/>
                  </a:lnTo>
                  <a:lnTo>
                    <a:pt x="358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2051;p30">
              <a:extLst>
                <a:ext uri="{FF2B5EF4-FFF2-40B4-BE49-F238E27FC236}">
                  <a16:creationId xmlns:a16="http://schemas.microsoft.com/office/drawing/2014/main" id="{E695A7EA-0D29-EE6B-73A2-E320591828B6}"/>
                </a:ext>
              </a:extLst>
            </p:cNvPr>
            <p:cNvSpPr/>
            <p:nvPr/>
          </p:nvSpPr>
          <p:spPr>
            <a:xfrm>
              <a:off x="4552926" y="2954320"/>
              <a:ext cx="18307" cy="10925"/>
            </a:xfrm>
            <a:custGeom>
              <a:avLst/>
              <a:gdLst/>
              <a:ahLst/>
              <a:cxnLst/>
              <a:rect l="l" t="t" r="r" b="b"/>
              <a:pathLst>
                <a:path w="620" h="370" extrusionOk="0">
                  <a:moveTo>
                    <a:pt x="275" y="1"/>
                  </a:moveTo>
                  <a:lnTo>
                    <a:pt x="156" y="24"/>
                  </a:lnTo>
                  <a:lnTo>
                    <a:pt x="215" y="132"/>
                  </a:lnTo>
                  <a:lnTo>
                    <a:pt x="25" y="96"/>
                  </a:lnTo>
                  <a:lnTo>
                    <a:pt x="1" y="179"/>
                  </a:lnTo>
                  <a:lnTo>
                    <a:pt x="191" y="203"/>
                  </a:lnTo>
                  <a:lnTo>
                    <a:pt x="60" y="274"/>
                  </a:lnTo>
                  <a:lnTo>
                    <a:pt x="132" y="334"/>
                  </a:lnTo>
                  <a:lnTo>
                    <a:pt x="275" y="251"/>
                  </a:lnTo>
                  <a:lnTo>
                    <a:pt x="334" y="370"/>
                  </a:lnTo>
                  <a:lnTo>
                    <a:pt x="453" y="358"/>
                  </a:lnTo>
                  <a:lnTo>
                    <a:pt x="394" y="239"/>
                  </a:lnTo>
                  <a:lnTo>
                    <a:pt x="596" y="262"/>
                  </a:lnTo>
                  <a:lnTo>
                    <a:pt x="620" y="203"/>
                  </a:lnTo>
                  <a:lnTo>
                    <a:pt x="418" y="179"/>
                  </a:lnTo>
                  <a:lnTo>
                    <a:pt x="560" y="84"/>
                  </a:lnTo>
                  <a:lnTo>
                    <a:pt x="477" y="36"/>
                  </a:lnTo>
                  <a:lnTo>
                    <a:pt x="334" y="12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2052;p30">
              <a:extLst>
                <a:ext uri="{FF2B5EF4-FFF2-40B4-BE49-F238E27FC236}">
                  <a16:creationId xmlns:a16="http://schemas.microsoft.com/office/drawing/2014/main" id="{4BE04997-921F-9A5A-CC09-36FDD1D74D0C}"/>
                </a:ext>
              </a:extLst>
            </p:cNvPr>
            <p:cNvSpPr/>
            <p:nvPr/>
          </p:nvSpPr>
          <p:spPr>
            <a:xfrm>
              <a:off x="4321962" y="2875659"/>
              <a:ext cx="227834" cy="129655"/>
            </a:xfrm>
            <a:custGeom>
              <a:avLst/>
              <a:gdLst/>
              <a:ahLst/>
              <a:cxnLst/>
              <a:rect l="l" t="t" r="r" b="b"/>
              <a:pathLst>
                <a:path w="7716" h="4391" extrusionOk="0">
                  <a:moveTo>
                    <a:pt x="1120" y="462"/>
                  </a:moveTo>
                  <a:lnTo>
                    <a:pt x="1179" y="581"/>
                  </a:lnTo>
                  <a:lnTo>
                    <a:pt x="1310" y="486"/>
                  </a:lnTo>
                  <a:lnTo>
                    <a:pt x="1405" y="533"/>
                  </a:lnTo>
                  <a:lnTo>
                    <a:pt x="1251" y="617"/>
                  </a:lnTo>
                  <a:lnTo>
                    <a:pt x="1465" y="652"/>
                  </a:lnTo>
                  <a:lnTo>
                    <a:pt x="1429" y="724"/>
                  </a:lnTo>
                  <a:lnTo>
                    <a:pt x="1239" y="700"/>
                  </a:lnTo>
                  <a:lnTo>
                    <a:pt x="1298" y="819"/>
                  </a:lnTo>
                  <a:lnTo>
                    <a:pt x="1191" y="831"/>
                  </a:lnTo>
                  <a:lnTo>
                    <a:pt x="1132" y="712"/>
                  </a:lnTo>
                  <a:lnTo>
                    <a:pt x="989" y="795"/>
                  </a:lnTo>
                  <a:lnTo>
                    <a:pt x="893" y="760"/>
                  </a:lnTo>
                  <a:lnTo>
                    <a:pt x="1048" y="664"/>
                  </a:lnTo>
                  <a:lnTo>
                    <a:pt x="834" y="640"/>
                  </a:lnTo>
                  <a:lnTo>
                    <a:pt x="870" y="557"/>
                  </a:lnTo>
                  <a:lnTo>
                    <a:pt x="1060" y="593"/>
                  </a:lnTo>
                  <a:lnTo>
                    <a:pt x="1001" y="474"/>
                  </a:lnTo>
                  <a:lnTo>
                    <a:pt x="1120" y="462"/>
                  </a:lnTo>
                  <a:close/>
                  <a:moveTo>
                    <a:pt x="1715" y="831"/>
                  </a:moveTo>
                  <a:lnTo>
                    <a:pt x="1775" y="950"/>
                  </a:lnTo>
                  <a:lnTo>
                    <a:pt x="1905" y="855"/>
                  </a:lnTo>
                  <a:lnTo>
                    <a:pt x="2001" y="902"/>
                  </a:lnTo>
                  <a:lnTo>
                    <a:pt x="1846" y="998"/>
                  </a:lnTo>
                  <a:lnTo>
                    <a:pt x="2060" y="1021"/>
                  </a:lnTo>
                  <a:lnTo>
                    <a:pt x="2025" y="1093"/>
                  </a:lnTo>
                  <a:lnTo>
                    <a:pt x="1834" y="1069"/>
                  </a:lnTo>
                  <a:lnTo>
                    <a:pt x="1894" y="1188"/>
                  </a:lnTo>
                  <a:lnTo>
                    <a:pt x="1786" y="1188"/>
                  </a:lnTo>
                  <a:lnTo>
                    <a:pt x="1727" y="1069"/>
                  </a:lnTo>
                  <a:lnTo>
                    <a:pt x="1584" y="1152"/>
                  </a:lnTo>
                  <a:lnTo>
                    <a:pt x="1489" y="1117"/>
                  </a:lnTo>
                  <a:lnTo>
                    <a:pt x="1644" y="1033"/>
                  </a:lnTo>
                  <a:lnTo>
                    <a:pt x="1429" y="1010"/>
                  </a:lnTo>
                  <a:lnTo>
                    <a:pt x="1465" y="938"/>
                  </a:lnTo>
                  <a:lnTo>
                    <a:pt x="1655" y="962"/>
                  </a:lnTo>
                  <a:lnTo>
                    <a:pt x="1596" y="843"/>
                  </a:lnTo>
                  <a:lnTo>
                    <a:pt x="1715" y="831"/>
                  </a:lnTo>
                  <a:close/>
                  <a:moveTo>
                    <a:pt x="2310" y="1176"/>
                  </a:moveTo>
                  <a:lnTo>
                    <a:pt x="2370" y="1295"/>
                  </a:lnTo>
                  <a:lnTo>
                    <a:pt x="2501" y="1200"/>
                  </a:lnTo>
                  <a:lnTo>
                    <a:pt x="2596" y="1248"/>
                  </a:lnTo>
                  <a:lnTo>
                    <a:pt x="2441" y="1331"/>
                  </a:lnTo>
                  <a:lnTo>
                    <a:pt x="2656" y="1367"/>
                  </a:lnTo>
                  <a:lnTo>
                    <a:pt x="2620" y="1438"/>
                  </a:lnTo>
                  <a:lnTo>
                    <a:pt x="2429" y="1414"/>
                  </a:lnTo>
                  <a:lnTo>
                    <a:pt x="2489" y="1533"/>
                  </a:lnTo>
                  <a:lnTo>
                    <a:pt x="2382" y="1533"/>
                  </a:lnTo>
                  <a:lnTo>
                    <a:pt x="2322" y="1414"/>
                  </a:lnTo>
                  <a:lnTo>
                    <a:pt x="2179" y="1498"/>
                  </a:lnTo>
                  <a:lnTo>
                    <a:pt x="2084" y="1450"/>
                  </a:lnTo>
                  <a:lnTo>
                    <a:pt x="2239" y="1379"/>
                  </a:lnTo>
                  <a:lnTo>
                    <a:pt x="2025" y="1355"/>
                  </a:lnTo>
                  <a:lnTo>
                    <a:pt x="2060" y="1272"/>
                  </a:lnTo>
                  <a:lnTo>
                    <a:pt x="2251" y="1307"/>
                  </a:lnTo>
                  <a:lnTo>
                    <a:pt x="2191" y="1188"/>
                  </a:lnTo>
                  <a:lnTo>
                    <a:pt x="2310" y="1176"/>
                  </a:lnTo>
                  <a:close/>
                  <a:moveTo>
                    <a:pt x="2918" y="1498"/>
                  </a:moveTo>
                  <a:lnTo>
                    <a:pt x="2977" y="1617"/>
                  </a:lnTo>
                  <a:lnTo>
                    <a:pt x="3120" y="1533"/>
                  </a:lnTo>
                  <a:lnTo>
                    <a:pt x="3203" y="1569"/>
                  </a:lnTo>
                  <a:lnTo>
                    <a:pt x="3060" y="1664"/>
                  </a:lnTo>
                  <a:lnTo>
                    <a:pt x="3263" y="1688"/>
                  </a:lnTo>
                  <a:lnTo>
                    <a:pt x="3227" y="1772"/>
                  </a:lnTo>
                  <a:lnTo>
                    <a:pt x="3037" y="1736"/>
                  </a:lnTo>
                  <a:lnTo>
                    <a:pt x="3096" y="1855"/>
                  </a:lnTo>
                  <a:lnTo>
                    <a:pt x="3001" y="1867"/>
                  </a:lnTo>
                  <a:lnTo>
                    <a:pt x="2941" y="1748"/>
                  </a:lnTo>
                  <a:lnTo>
                    <a:pt x="2787" y="1843"/>
                  </a:lnTo>
                  <a:lnTo>
                    <a:pt x="2703" y="1795"/>
                  </a:lnTo>
                  <a:lnTo>
                    <a:pt x="2846" y="1712"/>
                  </a:lnTo>
                  <a:lnTo>
                    <a:pt x="2644" y="1676"/>
                  </a:lnTo>
                  <a:lnTo>
                    <a:pt x="2667" y="1605"/>
                  </a:lnTo>
                  <a:lnTo>
                    <a:pt x="2858" y="1629"/>
                  </a:lnTo>
                  <a:lnTo>
                    <a:pt x="2798" y="1510"/>
                  </a:lnTo>
                  <a:lnTo>
                    <a:pt x="2918" y="1498"/>
                  </a:lnTo>
                  <a:close/>
                  <a:moveTo>
                    <a:pt x="3513" y="1843"/>
                  </a:moveTo>
                  <a:lnTo>
                    <a:pt x="3572" y="1962"/>
                  </a:lnTo>
                  <a:lnTo>
                    <a:pt x="3715" y="1867"/>
                  </a:lnTo>
                  <a:lnTo>
                    <a:pt x="3799" y="1914"/>
                  </a:lnTo>
                  <a:lnTo>
                    <a:pt x="3656" y="2010"/>
                  </a:lnTo>
                  <a:lnTo>
                    <a:pt x="3858" y="2034"/>
                  </a:lnTo>
                  <a:lnTo>
                    <a:pt x="3822" y="2105"/>
                  </a:lnTo>
                  <a:lnTo>
                    <a:pt x="3632" y="2081"/>
                  </a:lnTo>
                  <a:lnTo>
                    <a:pt x="3632" y="2081"/>
                  </a:lnTo>
                  <a:lnTo>
                    <a:pt x="3691" y="2200"/>
                  </a:lnTo>
                  <a:lnTo>
                    <a:pt x="3596" y="2212"/>
                  </a:lnTo>
                  <a:lnTo>
                    <a:pt x="3537" y="2093"/>
                  </a:lnTo>
                  <a:lnTo>
                    <a:pt x="3382" y="2188"/>
                  </a:lnTo>
                  <a:lnTo>
                    <a:pt x="3299" y="2141"/>
                  </a:lnTo>
                  <a:lnTo>
                    <a:pt x="3441" y="2045"/>
                  </a:lnTo>
                  <a:lnTo>
                    <a:pt x="3239" y="2022"/>
                  </a:lnTo>
                  <a:lnTo>
                    <a:pt x="3263" y="1950"/>
                  </a:lnTo>
                  <a:lnTo>
                    <a:pt x="3453" y="1974"/>
                  </a:lnTo>
                  <a:lnTo>
                    <a:pt x="3394" y="1855"/>
                  </a:lnTo>
                  <a:lnTo>
                    <a:pt x="3513" y="1843"/>
                  </a:lnTo>
                  <a:close/>
                  <a:moveTo>
                    <a:pt x="4108" y="2212"/>
                  </a:moveTo>
                  <a:lnTo>
                    <a:pt x="4168" y="2331"/>
                  </a:lnTo>
                  <a:lnTo>
                    <a:pt x="4311" y="2248"/>
                  </a:lnTo>
                  <a:lnTo>
                    <a:pt x="4394" y="2284"/>
                  </a:lnTo>
                  <a:lnTo>
                    <a:pt x="4251" y="2379"/>
                  </a:lnTo>
                  <a:lnTo>
                    <a:pt x="4453" y="2403"/>
                  </a:lnTo>
                  <a:lnTo>
                    <a:pt x="4418" y="2486"/>
                  </a:lnTo>
                  <a:lnTo>
                    <a:pt x="4227" y="2450"/>
                  </a:lnTo>
                  <a:lnTo>
                    <a:pt x="4287" y="2569"/>
                  </a:lnTo>
                  <a:lnTo>
                    <a:pt x="4191" y="2569"/>
                  </a:lnTo>
                  <a:lnTo>
                    <a:pt x="4132" y="2450"/>
                  </a:lnTo>
                  <a:lnTo>
                    <a:pt x="3977" y="2545"/>
                  </a:lnTo>
                  <a:lnTo>
                    <a:pt x="3894" y="2498"/>
                  </a:lnTo>
                  <a:lnTo>
                    <a:pt x="4037" y="2426"/>
                  </a:lnTo>
                  <a:lnTo>
                    <a:pt x="3834" y="2391"/>
                  </a:lnTo>
                  <a:lnTo>
                    <a:pt x="3858" y="2319"/>
                  </a:lnTo>
                  <a:lnTo>
                    <a:pt x="4049" y="2343"/>
                  </a:lnTo>
                  <a:lnTo>
                    <a:pt x="3989" y="2224"/>
                  </a:lnTo>
                  <a:lnTo>
                    <a:pt x="4108" y="2212"/>
                  </a:lnTo>
                  <a:close/>
                  <a:moveTo>
                    <a:pt x="4703" y="2557"/>
                  </a:moveTo>
                  <a:lnTo>
                    <a:pt x="4763" y="2676"/>
                  </a:lnTo>
                  <a:lnTo>
                    <a:pt x="4906" y="2581"/>
                  </a:lnTo>
                  <a:lnTo>
                    <a:pt x="4989" y="2629"/>
                  </a:lnTo>
                  <a:lnTo>
                    <a:pt x="4846" y="2724"/>
                  </a:lnTo>
                  <a:lnTo>
                    <a:pt x="5049" y="2748"/>
                  </a:lnTo>
                  <a:lnTo>
                    <a:pt x="5013" y="2819"/>
                  </a:lnTo>
                  <a:lnTo>
                    <a:pt x="4823" y="2796"/>
                  </a:lnTo>
                  <a:lnTo>
                    <a:pt x="4882" y="2915"/>
                  </a:lnTo>
                  <a:lnTo>
                    <a:pt x="4787" y="2915"/>
                  </a:lnTo>
                  <a:lnTo>
                    <a:pt x="4727" y="2796"/>
                  </a:lnTo>
                  <a:lnTo>
                    <a:pt x="4572" y="2879"/>
                  </a:lnTo>
                  <a:lnTo>
                    <a:pt x="4489" y="2843"/>
                  </a:lnTo>
                  <a:lnTo>
                    <a:pt x="4632" y="2760"/>
                  </a:lnTo>
                  <a:lnTo>
                    <a:pt x="4430" y="2736"/>
                  </a:lnTo>
                  <a:lnTo>
                    <a:pt x="4453" y="2665"/>
                  </a:lnTo>
                  <a:lnTo>
                    <a:pt x="4644" y="2688"/>
                  </a:lnTo>
                  <a:lnTo>
                    <a:pt x="4584" y="2569"/>
                  </a:lnTo>
                  <a:lnTo>
                    <a:pt x="4703" y="2557"/>
                  </a:lnTo>
                  <a:close/>
                  <a:moveTo>
                    <a:pt x="5299" y="2879"/>
                  </a:moveTo>
                  <a:lnTo>
                    <a:pt x="5358" y="2998"/>
                  </a:lnTo>
                  <a:lnTo>
                    <a:pt x="5501" y="2915"/>
                  </a:lnTo>
                  <a:lnTo>
                    <a:pt x="5585" y="2962"/>
                  </a:lnTo>
                  <a:lnTo>
                    <a:pt x="5442" y="3046"/>
                  </a:lnTo>
                  <a:lnTo>
                    <a:pt x="5644" y="3081"/>
                  </a:lnTo>
                  <a:lnTo>
                    <a:pt x="5608" y="3153"/>
                  </a:lnTo>
                  <a:lnTo>
                    <a:pt x="5418" y="3117"/>
                  </a:lnTo>
                  <a:lnTo>
                    <a:pt x="5477" y="3236"/>
                  </a:lnTo>
                  <a:lnTo>
                    <a:pt x="5382" y="3260"/>
                  </a:lnTo>
                  <a:lnTo>
                    <a:pt x="5323" y="3141"/>
                  </a:lnTo>
                  <a:lnTo>
                    <a:pt x="5168" y="3224"/>
                  </a:lnTo>
                  <a:lnTo>
                    <a:pt x="5084" y="3177"/>
                  </a:lnTo>
                  <a:lnTo>
                    <a:pt x="5227" y="3093"/>
                  </a:lnTo>
                  <a:lnTo>
                    <a:pt x="5025" y="3057"/>
                  </a:lnTo>
                  <a:lnTo>
                    <a:pt x="5049" y="2986"/>
                  </a:lnTo>
                  <a:lnTo>
                    <a:pt x="5239" y="3022"/>
                  </a:lnTo>
                  <a:lnTo>
                    <a:pt x="5180" y="2903"/>
                  </a:lnTo>
                  <a:lnTo>
                    <a:pt x="5299" y="2879"/>
                  </a:lnTo>
                  <a:close/>
                  <a:moveTo>
                    <a:pt x="5918" y="3224"/>
                  </a:moveTo>
                  <a:lnTo>
                    <a:pt x="5977" y="3343"/>
                  </a:lnTo>
                  <a:lnTo>
                    <a:pt x="6108" y="3260"/>
                  </a:lnTo>
                  <a:lnTo>
                    <a:pt x="6192" y="3296"/>
                  </a:lnTo>
                  <a:lnTo>
                    <a:pt x="6049" y="3391"/>
                  </a:lnTo>
                  <a:lnTo>
                    <a:pt x="6251" y="3415"/>
                  </a:lnTo>
                  <a:lnTo>
                    <a:pt x="6227" y="3498"/>
                  </a:lnTo>
                  <a:lnTo>
                    <a:pt x="6037" y="3462"/>
                  </a:lnTo>
                  <a:lnTo>
                    <a:pt x="6096" y="3581"/>
                  </a:lnTo>
                  <a:lnTo>
                    <a:pt x="5989" y="3593"/>
                  </a:lnTo>
                  <a:lnTo>
                    <a:pt x="5930" y="3474"/>
                  </a:lnTo>
                  <a:lnTo>
                    <a:pt x="5775" y="3569"/>
                  </a:lnTo>
                  <a:lnTo>
                    <a:pt x="5692" y="3522"/>
                  </a:lnTo>
                  <a:lnTo>
                    <a:pt x="5835" y="3438"/>
                  </a:lnTo>
                  <a:lnTo>
                    <a:pt x="5632" y="3403"/>
                  </a:lnTo>
                  <a:lnTo>
                    <a:pt x="5656" y="3331"/>
                  </a:lnTo>
                  <a:lnTo>
                    <a:pt x="5858" y="3355"/>
                  </a:lnTo>
                  <a:lnTo>
                    <a:pt x="5799" y="3236"/>
                  </a:lnTo>
                  <a:lnTo>
                    <a:pt x="5918" y="3224"/>
                  </a:lnTo>
                  <a:close/>
                  <a:moveTo>
                    <a:pt x="6525" y="3581"/>
                  </a:moveTo>
                  <a:lnTo>
                    <a:pt x="6585" y="3700"/>
                  </a:lnTo>
                  <a:lnTo>
                    <a:pt x="6716" y="3617"/>
                  </a:lnTo>
                  <a:lnTo>
                    <a:pt x="6799" y="3653"/>
                  </a:lnTo>
                  <a:lnTo>
                    <a:pt x="6656" y="3748"/>
                  </a:lnTo>
                  <a:lnTo>
                    <a:pt x="6858" y="3772"/>
                  </a:lnTo>
                  <a:lnTo>
                    <a:pt x="6835" y="3855"/>
                  </a:lnTo>
                  <a:lnTo>
                    <a:pt x="6644" y="3819"/>
                  </a:lnTo>
                  <a:lnTo>
                    <a:pt x="6704" y="3939"/>
                  </a:lnTo>
                  <a:lnTo>
                    <a:pt x="6585" y="3950"/>
                  </a:lnTo>
                  <a:lnTo>
                    <a:pt x="6525" y="3831"/>
                  </a:lnTo>
                  <a:lnTo>
                    <a:pt x="6394" y="3915"/>
                  </a:lnTo>
                  <a:lnTo>
                    <a:pt x="6299" y="3867"/>
                  </a:lnTo>
                  <a:lnTo>
                    <a:pt x="6454" y="3796"/>
                  </a:lnTo>
                  <a:lnTo>
                    <a:pt x="6239" y="3760"/>
                  </a:lnTo>
                  <a:lnTo>
                    <a:pt x="6275" y="3688"/>
                  </a:lnTo>
                  <a:lnTo>
                    <a:pt x="6466" y="3712"/>
                  </a:lnTo>
                  <a:lnTo>
                    <a:pt x="6406" y="3593"/>
                  </a:lnTo>
                  <a:lnTo>
                    <a:pt x="6525" y="3581"/>
                  </a:lnTo>
                  <a:close/>
                  <a:moveTo>
                    <a:pt x="719" y="1"/>
                  </a:moveTo>
                  <a:cubicBezTo>
                    <a:pt x="551" y="1"/>
                    <a:pt x="381" y="39"/>
                    <a:pt x="251" y="117"/>
                  </a:cubicBezTo>
                  <a:cubicBezTo>
                    <a:pt x="0" y="259"/>
                    <a:pt x="0" y="498"/>
                    <a:pt x="251" y="652"/>
                  </a:cubicBezTo>
                  <a:lnTo>
                    <a:pt x="3394" y="2462"/>
                  </a:lnTo>
                  <a:lnTo>
                    <a:pt x="6537" y="4284"/>
                  </a:lnTo>
                  <a:cubicBezTo>
                    <a:pt x="6662" y="4355"/>
                    <a:pt x="6829" y="4391"/>
                    <a:pt x="6997" y="4391"/>
                  </a:cubicBezTo>
                  <a:cubicBezTo>
                    <a:pt x="7165" y="4391"/>
                    <a:pt x="7335" y="4355"/>
                    <a:pt x="7466" y="4284"/>
                  </a:cubicBezTo>
                  <a:cubicBezTo>
                    <a:pt x="7716" y="4129"/>
                    <a:pt x="7716" y="3891"/>
                    <a:pt x="7466" y="3748"/>
                  </a:cubicBezTo>
                  <a:lnTo>
                    <a:pt x="1179" y="117"/>
                  </a:lnTo>
                  <a:cubicBezTo>
                    <a:pt x="1054" y="39"/>
                    <a:pt x="887" y="1"/>
                    <a:pt x="719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2053;p30">
              <a:extLst>
                <a:ext uri="{FF2B5EF4-FFF2-40B4-BE49-F238E27FC236}">
                  <a16:creationId xmlns:a16="http://schemas.microsoft.com/office/drawing/2014/main" id="{5FA6DE44-E15C-4435-DAC2-2B3AC434D641}"/>
                </a:ext>
              </a:extLst>
            </p:cNvPr>
            <p:cNvSpPr/>
            <p:nvPr/>
          </p:nvSpPr>
          <p:spPr>
            <a:xfrm>
              <a:off x="4347267" y="2889626"/>
              <a:ext cx="18307" cy="10571"/>
            </a:xfrm>
            <a:custGeom>
              <a:avLst/>
              <a:gdLst/>
              <a:ahLst/>
              <a:cxnLst/>
              <a:rect l="l" t="t" r="r" b="b"/>
              <a:pathLst>
                <a:path w="620" h="358" extrusionOk="0">
                  <a:moveTo>
                    <a:pt x="298" y="1"/>
                  </a:moveTo>
                  <a:lnTo>
                    <a:pt x="156" y="13"/>
                  </a:lnTo>
                  <a:lnTo>
                    <a:pt x="215" y="132"/>
                  </a:lnTo>
                  <a:lnTo>
                    <a:pt x="25" y="84"/>
                  </a:lnTo>
                  <a:lnTo>
                    <a:pt x="1" y="167"/>
                  </a:lnTo>
                  <a:lnTo>
                    <a:pt x="203" y="191"/>
                  </a:lnTo>
                  <a:lnTo>
                    <a:pt x="60" y="287"/>
                  </a:lnTo>
                  <a:lnTo>
                    <a:pt x="144" y="322"/>
                  </a:lnTo>
                  <a:lnTo>
                    <a:pt x="275" y="239"/>
                  </a:lnTo>
                  <a:lnTo>
                    <a:pt x="334" y="358"/>
                  </a:lnTo>
                  <a:lnTo>
                    <a:pt x="453" y="346"/>
                  </a:lnTo>
                  <a:lnTo>
                    <a:pt x="394" y="227"/>
                  </a:lnTo>
                  <a:lnTo>
                    <a:pt x="394" y="227"/>
                  </a:lnTo>
                  <a:lnTo>
                    <a:pt x="596" y="263"/>
                  </a:lnTo>
                  <a:lnTo>
                    <a:pt x="620" y="191"/>
                  </a:lnTo>
                  <a:lnTo>
                    <a:pt x="429" y="167"/>
                  </a:lnTo>
                  <a:lnTo>
                    <a:pt x="560" y="72"/>
                  </a:lnTo>
                  <a:lnTo>
                    <a:pt x="489" y="25"/>
                  </a:lnTo>
                  <a:lnTo>
                    <a:pt x="334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2054;p30">
              <a:extLst>
                <a:ext uri="{FF2B5EF4-FFF2-40B4-BE49-F238E27FC236}">
                  <a16:creationId xmlns:a16="http://schemas.microsoft.com/office/drawing/2014/main" id="{C3393C38-10D0-ED68-850B-0BA028A08DDA}"/>
                </a:ext>
              </a:extLst>
            </p:cNvPr>
            <p:cNvSpPr/>
            <p:nvPr/>
          </p:nvSpPr>
          <p:spPr>
            <a:xfrm>
              <a:off x="4364865" y="2899842"/>
              <a:ext cx="18661" cy="10925"/>
            </a:xfrm>
            <a:custGeom>
              <a:avLst/>
              <a:gdLst/>
              <a:ahLst/>
              <a:cxnLst/>
              <a:rect l="l" t="t" r="r" b="b"/>
              <a:pathLst>
                <a:path w="632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38" y="131"/>
                  </a:lnTo>
                  <a:lnTo>
                    <a:pt x="24" y="95"/>
                  </a:lnTo>
                  <a:lnTo>
                    <a:pt x="0" y="155"/>
                  </a:lnTo>
                  <a:lnTo>
                    <a:pt x="202" y="191"/>
                  </a:lnTo>
                  <a:lnTo>
                    <a:pt x="60" y="274"/>
                  </a:lnTo>
                  <a:lnTo>
                    <a:pt x="143" y="322"/>
                  </a:lnTo>
                  <a:lnTo>
                    <a:pt x="274" y="250"/>
                  </a:lnTo>
                  <a:lnTo>
                    <a:pt x="333" y="369"/>
                  </a:lnTo>
                  <a:lnTo>
                    <a:pt x="452" y="333"/>
                  </a:lnTo>
                  <a:lnTo>
                    <a:pt x="393" y="238"/>
                  </a:lnTo>
                  <a:lnTo>
                    <a:pt x="595" y="262"/>
                  </a:lnTo>
                  <a:lnTo>
                    <a:pt x="631" y="191"/>
                  </a:lnTo>
                  <a:lnTo>
                    <a:pt x="429" y="155"/>
                  </a:lnTo>
                  <a:lnTo>
                    <a:pt x="560" y="83"/>
                  </a:lnTo>
                  <a:lnTo>
                    <a:pt x="488" y="24"/>
                  </a:lnTo>
                  <a:lnTo>
                    <a:pt x="333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2055;p30">
              <a:extLst>
                <a:ext uri="{FF2B5EF4-FFF2-40B4-BE49-F238E27FC236}">
                  <a16:creationId xmlns:a16="http://schemas.microsoft.com/office/drawing/2014/main" id="{1304233F-A538-6250-7E96-2948B8EF3CBD}"/>
                </a:ext>
              </a:extLst>
            </p:cNvPr>
            <p:cNvSpPr/>
            <p:nvPr/>
          </p:nvSpPr>
          <p:spPr>
            <a:xfrm>
              <a:off x="4382434" y="2909675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98" y="0"/>
                  </a:moveTo>
                  <a:lnTo>
                    <a:pt x="179" y="24"/>
                  </a:lnTo>
                  <a:lnTo>
                    <a:pt x="238" y="143"/>
                  </a:lnTo>
                  <a:lnTo>
                    <a:pt x="24" y="108"/>
                  </a:lnTo>
                  <a:lnTo>
                    <a:pt x="0" y="179"/>
                  </a:lnTo>
                  <a:lnTo>
                    <a:pt x="203" y="215"/>
                  </a:lnTo>
                  <a:lnTo>
                    <a:pt x="60" y="286"/>
                  </a:lnTo>
                  <a:lnTo>
                    <a:pt x="143" y="334"/>
                  </a:lnTo>
                  <a:lnTo>
                    <a:pt x="298" y="262"/>
                  </a:lnTo>
                  <a:lnTo>
                    <a:pt x="334" y="381"/>
                  </a:lnTo>
                  <a:lnTo>
                    <a:pt x="453" y="358"/>
                  </a:lnTo>
                  <a:lnTo>
                    <a:pt x="393" y="239"/>
                  </a:lnTo>
                  <a:lnTo>
                    <a:pt x="608" y="274"/>
                  </a:lnTo>
                  <a:lnTo>
                    <a:pt x="631" y="203"/>
                  </a:lnTo>
                  <a:lnTo>
                    <a:pt x="429" y="167"/>
                  </a:lnTo>
                  <a:lnTo>
                    <a:pt x="572" y="96"/>
                  </a:lnTo>
                  <a:lnTo>
                    <a:pt x="489" y="48"/>
                  </a:lnTo>
                  <a:lnTo>
                    <a:pt x="35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2056;p30">
              <a:extLst>
                <a:ext uri="{FF2B5EF4-FFF2-40B4-BE49-F238E27FC236}">
                  <a16:creationId xmlns:a16="http://schemas.microsoft.com/office/drawing/2014/main" id="{974DEBC0-C17C-34E8-3B62-63F47E0E531D}"/>
                </a:ext>
              </a:extLst>
            </p:cNvPr>
            <p:cNvSpPr/>
            <p:nvPr/>
          </p:nvSpPr>
          <p:spPr>
            <a:xfrm>
              <a:off x="4400357" y="2919862"/>
              <a:ext cx="18307" cy="10925"/>
            </a:xfrm>
            <a:custGeom>
              <a:avLst/>
              <a:gdLst/>
              <a:ahLst/>
              <a:cxnLst/>
              <a:rect l="l" t="t" r="r" b="b"/>
              <a:pathLst>
                <a:path w="620" h="370" extrusionOk="0">
                  <a:moveTo>
                    <a:pt x="286" y="1"/>
                  </a:moveTo>
                  <a:lnTo>
                    <a:pt x="167" y="36"/>
                  </a:lnTo>
                  <a:lnTo>
                    <a:pt x="227" y="132"/>
                  </a:lnTo>
                  <a:lnTo>
                    <a:pt x="24" y="108"/>
                  </a:lnTo>
                  <a:lnTo>
                    <a:pt x="1" y="179"/>
                  </a:lnTo>
                  <a:lnTo>
                    <a:pt x="191" y="215"/>
                  </a:lnTo>
                  <a:lnTo>
                    <a:pt x="60" y="286"/>
                  </a:lnTo>
                  <a:lnTo>
                    <a:pt x="132" y="346"/>
                  </a:lnTo>
                  <a:lnTo>
                    <a:pt x="286" y="251"/>
                  </a:lnTo>
                  <a:lnTo>
                    <a:pt x="346" y="370"/>
                  </a:lnTo>
                  <a:lnTo>
                    <a:pt x="465" y="358"/>
                  </a:lnTo>
                  <a:lnTo>
                    <a:pt x="405" y="239"/>
                  </a:lnTo>
                  <a:lnTo>
                    <a:pt x="596" y="275"/>
                  </a:lnTo>
                  <a:lnTo>
                    <a:pt x="620" y="215"/>
                  </a:lnTo>
                  <a:lnTo>
                    <a:pt x="417" y="179"/>
                  </a:lnTo>
                  <a:lnTo>
                    <a:pt x="560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2057;p30">
              <a:extLst>
                <a:ext uri="{FF2B5EF4-FFF2-40B4-BE49-F238E27FC236}">
                  <a16:creationId xmlns:a16="http://schemas.microsoft.com/office/drawing/2014/main" id="{82B990F7-DC66-D579-3A6C-FE1B59258508}"/>
                </a:ext>
              </a:extLst>
            </p:cNvPr>
            <p:cNvSpPr/>
            <p:nvPr/>
          </p:nvSpPr>
          <p:spPr>
            <a:xfrm>
              <a:off x="4417926" y="2930403"/>
              <a:ext cx="18307" cy="10600"/>
            </a:xfrm>
            <a:custGeom>
              <a:avLst/>
              <a:gdLst/>
              <a:ahLst/>
              <a:cxnLst/>
              <a:rect l="l" t="t" r="r" b="b"/>
              <a:pathLst>
                <a:path w="620" h="359" extrusionOk="0">
                  <a:moveTo>
                    <a:pt x="287" y="1"/>
                  </a:moveTo>
                  <a:lnTo>
                    <a:pt x="168" y="13"/>
                  </a:lnTo>
                  <a:lnTo>
                    <a:pt x="227" y="132"/>
                  </a:lnTo>
                  <a:lnTo>
                    <a:pt x="25" y="96"/>
                  </a:lnTo>
                  <a:lnTo>
                    <a:pt x="1" y="168"/>
                  </a:lnTo>
                  <a:lnTo>
                    <a:pt x="191" y="191"/>
                  </a:lnTo>
                  <a:lnTo>
                    <a:pt x="60" y="287"/>
                  </a:lnTo>
                  <a:lnTo>
                    <a:pt x="144" y="334"/>
                  </a:lnTo>
                  <a:lnTo>
                    <a:pt x="287" y="239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6" y="227"/>
                  </a:lnTo>
                  <a:lnTo>
                    <a:pt x="406" y="227"/>
                  </a:lnTo>
                  <a:lnTo>
                    <a:pt x="596" y="275"/>
                  </a:lnTo>
                  <a:lnTo>
                    <a:pt x="620" y="191"/>
                  </a:lnTo>
                  <a:lnTo>
                    <a:pt x="430" y="168"/>
                  </a:lnTo>
                  <a:lnTo>
                    <a:pt x="560" y="72"/>
                  </a:lnTo>
                  <a:lnTo>
                    <a:pt x="489" y="37"/>
                  </a:lnTo>
                  <a:lnTo>
                    <a:pt x="346" y="12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2058;p30">
              <a:extLst>
                <a:ext uri="{FF2B5EF4-FFF2-40B4-BE49-F238E27FC236}">
                  <a16:creationId xmlns:a16="http://schemas.microsoft.com/office/drawing/2014/main" id="{0BA87504-CFF0-5DA8-52D1-4350F9D6DC65}"/>
                </a:ext>
              </a:extLst>
            </p:cNvPr>
            <p:cNvSpPr/>
            <p:nvPr/>
          </p:nvSpPr>
          <p:spPr>
            <a:xfrm>
              <a:off x="4435525" y="2940620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26" y="131"/>
                  </a:lnTo>
                  <a:lnTo>
                    <a:pt x="24" y="107"/>
                  </a:lnTo>
                  <a:lnTo>
                    <a:pt x="0" y="167"/>
                  </a:lnTo>
                  <a:lnTo>
                    <a:pt x="203" y="191"/>
                  </a:lnTo>
                  <a:lnTo>
                    <a:pt x="60" y="286"/>
                  </a:lnTo>
                  <a:lnTo>
                    <a:pt x="143" y="322"/>
                  </a:lnTo>
                  <a:lnTo>
                    <a:pt x="286" y="250"/>
                  </a:lnTo>
                  <a:lnTo>
                    <a:pt x="345" y="369"/>
                  </a:lnTo>
                  <a:lnTo>
                    <a:pt x="465" y="345"/>
                  </a:lnTo>
                  <a:lnTo>
                    <a:pt x="405" y="238"/>
                  </a:lnTo>
                  <a:lnTo>
                    <a:pt x="596" y="262"/>
                  </a:lnTo>
                  <a:lnTo>
                    <a:pt x="643" y="191"/>
                  </a:lnTo>
                  <a:lnTo>
                    <a:pt x="429" y="167"/>
                  </a:lnTo>
                  <a:lnTo>
                    <a:pt x="560" y="84"/>
                  </a:lnTo>
                  <a:lnTo>
                    <a:pt x="488" y="24"/>
                  </a:lnTo>
                  <a:lnTo>
                    <a:pt x="345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2059;p30">
              <a:extLst>
                <a:ext uri="{FF2B5EF4-FFF2-40B4-BE49-F238E27FC236}">
                  <a16:creationId xmlns:a16="http://schemas.microsoft.com/office/drawing/2014/main" id="{C05BC04D-16CB-8952-F336-D5429A1D7FCA}"/>
                </a:ext>
              </a:extLst>
            </p:cNvPr>
            <p:cNvSpPr/>
            <p:nvPr/>
          </p:nvSpPr>
          <p:spPr>
            <a:xfrm>
              <a:off x="4453094" y="2950807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39" y="131"/>
                  </a:lnTo>
                  <a:lnTo>
                    <a:pt x="24" y="96"/>
                  </a:lnTo>
                  <a:lnTo>
                    <a:pt x="1" y="179"/>
                  </a:lnTo>
                  <a:lnTo>
                    <a:pt x="203" y="203"/>
                  </a:lnTo>
                  <a:lnTo>
                    <a:pt x="60" y="274"/>
                  </a:lnTo>
                  <a:lnTo>
                    <a:pt x="143" y="322"/>
                  </a:lnTo>
                  <a:lnTo>
                    <a:pt x="298" y="251"/>
                  </a:lnTo>
                  <a:lnTo>
                    <a:pt x="346" y="370"/>
                  </a:lnTo>
                  <a:lnTo>
                    <a:pt x="465" y="334"/>
                  </a:lnTo>
                  <a:lnTo>
                    <a:pt x="405" y="239"/>
                  </a:lnTo>
                  <a:lnTo>
                    <a:pt x="608" y="262"/>
                  </a:lnTo>
                  <a:lnTo>
                    <a:pt x="643" y="191"/>
                  </a:lnTo>
                  <a:lnTo>
                    <a:pt x="429" y="155"/>
                  </a:lnTo>
                  <a:lnTo>
                    <a:pt x="584" y="84"/>
                  </a:lnTo>
                  <a:lnTo>
                    <a:pt x="489" y="24"/>
                  </a:lnTo>
                  <a:lnTo>
                    <a:pt x="35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2060;p30">
              <a:extLst>
                <a:ext uri="{FF2B5EF4-FFF2-40B4-BE49-F238E27FC236}">
                  <a16:creationId xmlns:a16="http://schemas.microsoft.com/office/drawing/2014/main" id="{52BD173C-E584-F242-3319-E4CDA7641812}"/>
                </a:ext>
              </a:extLst>
            </p:cNvPr>
            <p:cNvSpPr/>
            <p:nvPr/>
          </p:nvSpPr>
          <p:spPr>
            <a:xfrm>
              <a:off x="4471017" y="2960639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86" y="1"/>
                  </a:moveTo>
                  <a:lnTo>
                    <a:pt x="167" y="37"/>
                  </a:lnTo>
                  <a:lnTo>
                    <a:pt x="227" y="144"/>
                  </a:lnTo>
                  <a:lnTo>
                    <a:pt x="36" y="108"/>
                  </a:lnTo>
                  <a:lnTo>
                    <a:pt x="1" y="179"/>
                  </a:lnTo>
                  <a:lnTo>
                    <a:pt x="191" y="215"/>
                  </a:lnTo>
                  <a:lnTo>
                    <a:pt x="60" y="287"/>
                  </a:lnTo>
                  <a:lnTo>
                    <a:pt x="132" y="346"/>
                  </a:lnTo>
                  <a:lnTo>
                    <a:pt x="286" y="263"/>
                  </a:lnTo>
                  <a:lnTo>
                    <a:pt x="334" y="382"/>
                  </a:lnTo>
                  <a:lnTo>
                    <a:pt x="453" y="358"/>
                  </a:lnTo>
                  <a:lnTo>
                    <a:pt x="406" y="239"/>
                  </a:lnTo>
                  <a:lnTo>
                    <a:pt x="596" y="275"/>
                  </a:lnTo>
                  <a:lnTo>
                    <a:pt x="632" y="215"/>
                  </a:lnTo>
                  <a:lnTo>
                    <a:pt x="417" y="179"/>
                  </a:lnTo>
                  <a:lnTo>
                    <a:pt x="572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2061;p30">
              <a:extLst>
                <a:ext uri="{FF2B5EF4-FFF2-40B4-BE49-F238E27FC236}">
                  <a16:creationId xmlns:a16="http://schemas.microsoft.com/office/drawing/2014/main" id="{FA1CFA0B-790B-8EAE-F218-E476C405B184}"/>
                </a:ext>
              </a:extLst>
            </p:cNvPr>
            <p:cNvSpPr/>
            <p:nvPr/>
          </p:nvSpPr>
          <p:spPr>
            <a:xfrm>
              <a:off x="4488615" y="2971210"/>
              <a:ext cx="18661" cy="10571"/>
            </a:xfrm>
            <a:custGeom>
              <a:avLst/>
              <a:gdLst/>
              <a:ahLst/>
              <a:cxnLst/>
              <a:rect l="l" t="t" r="r" b="b"/>
              <a:pathLst>
                <a:path w="632" h="358" extrusionOk="0">
                  <a:moveTo>
                    <a:pt x="286" y="0"/>
                  </a:moveTo>
                  <a:lnTo>
                    <a:pt x="167" y="24"/>
                  </a:lnTo>
                  <a:lnTo>
                    <a:pt x="226" y="143"/>
                  </a:lnTo>
                  <a:lnTo>
                    <a:pt x="36" y="95"/>
                  </a:lnTo>
                  <a:lnTo>
                    <a:pt x="0" y="167"/>
                  </a:lnTo>
                  <a:lnTo>
                    <a:pt x="191" y="202"/>
                  </a:lnTo>
                  <a:lnTo>
                    <a:pt x="60" y="286"/>
                  </a:lnTo>
                  <a:lnTo>
                    <a:pt x="155" y="333"/>
                  </a:lnTo>
                  <a:lnTo>
                    <a:pt x="286" y="238"/>
                  </a:lnTo>
                  <a:lnTo>
                    <a:pt x="345" y="357"/>
                  </a:lnTo>
                  <a:lnTo>
                    <a:pt x="464" y="345"/>
                  </a:lnTo>
                  <a:lnTo>
                    <a:pt x="405" y="226"/>
                  </a:lnTo>
                  <a:lnTo>
                    <a:pt x="595" y="262"/>
                  </a:lnTo>
                  <a:lnTo>
                    <a:pt x="631" y="202"/>
                  </a:lnTo>
                  <a:lnTo>
                    <a:pt x="417" y="167"/>
                  </a:lnTo>
                  <a:lnTo>
                    <a:pt x="572" y="83"/>
                  </a:lnTo>
                  <a:lnTo>
                    <a:pt x="476" y="36"/>
                  </a:lnTo>
                  <a:lnTo>
                    <a:pt x="345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2062;p30">
              <a:extLst>
                <a:ext uri="{FF2B5EF4-FFF2-40B4-BE49-F238E27FC236}">
                  <a16:creationId xmlns:a16="http://schemas.microsoft.com/office/drawing/2014/main" id="{55225314-35D9-877D-BD4E-FD9F90F7B315}"/>
                </a:ext>
              </a:extLst>
            </p:cNvPr>
            <p:cNvSpPr/>
            <p:nvPr/>
          </p:nvSpPr>
          <p:spPr>
            <a:xfrm>
              <a:off x="4506184" y="2981397"/>
              <a:ext cx="19016" cy="10571"/>
            </a:xfrm>
            <a:custGeom>
              <a:avLst/>
              <a:gdLst/>
              <a:ahLst/>
              <a:cxnLst/>
              <a:rect l="l" t="t" r="r" b="b"/>
              <a:pathLst>
                <a:path w="644" h="358" extrusionOk="0">
                  <a:moveTo>
                    <a:pt x="298" y="0"/>
                  </a:moveTo>
                  <a:lnTo>
                    <a:pt x="179" y="12"/>
                  </a:lnTo>
                  <a:lnTo>
                    <a:pt x="227" y="131"/>
                  </a:lnTo>
                  <a:lnTo>
                    <a:pt x="36" y="107"/>
                  </a:lnTo>
                  <a:lnTo>
                    <a:pt x="0" y="167"/>
                  </a:lnTo>
                  <a:lnTo>
                    <a:pt x="215" y="191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8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5" y="227"/>
                  </a:lnTo>
                  <a:lnTo>
                    <a:pt x="596" y="274"/>
                  </a:lnTo>
                  <a:lnTo>
                    <a:pt x="643" y="191"/>
                  </a:lnTo>
                  <a:lnTo>
                    <a:pt x="429" y="167"/>
                  </a:lnTo>
                  <a:lnTo>
                    <a:pt x="572" y="72"/>
                  </a:lnTo>
                  <a:lnTo>
                    <a:pt x="489" y="36"/>
                  </a:lnTo>
                  <a:lnTo>
                    <a:pt x="346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2063;p30">
              <a:extLst>
                <a:ext uri="{FF2B5EF4-FFF2-40B4-BE49-F238E27FC236}">
                  <a16:creationId xmlns:a16="http://schemas.microsoft.com/office/drawing/2014/main" id="{3AA7AC2B-9149-C7D6-B3E1-CAD2950ACC16}"/>
                </a:ext>
              </a:extLst>
            </p:cNvPr>
            <p:cNvSpPr/>
            <p:nvPr/>
          </p:nvSpPr>
          <p:spPr>
            <a:xfrm>
              <a:off x="4524107" y="2781791"/>
              <a:ext cx="185994" cy="97766"/>
            </a:xfrm>
            <a:custGeom>
              <a:avLst/>
              <a:gdLst/>
              <a:ahLst/>
              <a:cxnLst/>
              <a:rect l="l" t="t" r="r" b="b"/>
              <a:pathLst>
                <a:path w="6299" h="3311" extrusionOk="0">
                  <a:moveTo>
                    <a:pt x="3882" y="843"/>
                  </a:moveTo>
                  <a:cubicBezTo>
                    <a:pt x="4046" y="843"/>
                    <a:pt x="4209" y="879"/>
                    <a:pt x="4334" y="950"/>
                  </a:cubicBezTo>
                  <a:cubicBezTo>
                    <a:pt x="4584" y="1105"/>
                    <a:pt x="4584" y="1331"/>
                    <a:pt x="4334" y="1474"/>
                  </a:cubicBezTo>
                  <a:cubicBezTo>
                    <a:pt x="4209" y="1551"/>
                    <a:pt x="4046" y="1590"/>
                    <a:pt x="3882" y="1590"/>
                  </a:cubicBezTo>
                  <a:cubicBezTo>
                    <a:pt x="3718" y="1590"/>
                    <a:pt x="3555" y="1551"/>
                    <a:pt x="3430" y="1474"/>
                  </a:cubicBezTo>
                  <a:cubicBezTo>
                    <a:pt x="3180" y="1343"/>
                    <a:pt x="3180" y="1105"/>
                    <a:pt x="3430" y="950"/>
                  </a:cubicBezTo>
                  <a:cubicBezTo>
                    <a:pt x="3555" y="879"/>
                    <a:pt x="3718" y="843"/>
                    <a:pt x="3882" y="843"/>
                  </a:cubicBezTo>
                  <a:close/>
                  <a:moveTo>
                    <a:pt x="2477" y="1364"/>
                  </a:moveTo>
                  <a:cubicBezTo>
                    <a:pt x="2671" y="1364"/>
                    <a:pt x="2864" y="1408"/>
                    <a:pt x="3013" y="1498"/>
                  </a:cubicBezTo>
                  <a:lnTo>
                    <a:pt x="3441" y="1748"/>
                  </a:lnTo>
                  <a:cubicBezTo>
                    <a:pt x="3739" y="1926"/>
                    <a:pt x="3739" y="2188"/>
                    <a:pt x="3441" y="2367"/>
                  </a:cubicBezTo>
                  <a:lnTo>
                    <a:pt x="2965" y="2641"/>
                  </a:lnTo>
                  <a:cubicBezTo>
                    <a:pt x="2900" y="2676"/>
                    <a:pt x="2810" y="2694"/>
                    <a:pt x="2721" y="2694"/>
                  </a:cubicBezTo>
                  <a:cubicBezTo>
                    <a:pt x="2632" y="2694"/>
                    <a:pt x="2543" y="2676"/>
                    <a:pt x="2477" y="2641"/>
                  </a:cubicBezTo>
                  <a:lnTo>
                    <a:pt x="1465" y="2057"/>
                  </a:lnTo>
                  <a:cubicBezTo>
                    <a:pt x="1334" y="1986"/>
                    <a:pt x="1334" y="1855"/>
                    <a:pt x="1465" y="1760"/>
                  </a:cubicBezTo>
                  <a:lnTo>
                    <a:pt x="1941" y="1498"/>
                  </a:lnTo>
                  <a:cubicBezTo>
                    <a:pt x="2090" y="1408"/>
                    <a:pt x="2284" y="1364"/>
                    <a:pt x="2477" y="1364"/>
                  </a:cubicBezTo>
                  <a:close/>
                  <a:moveTo>
                    <a:pt x="3144" y="1"/>
                  </a:moveTo>
                  <a:cubicBezTo>
                    <a:pt x="2412" y="1"/>
                    <a:pt x="1679" y="158"/>
                    <a:pt x="1120" y="474"/>
                  </a:cubicBezTo>
                  <a:cubicBezTo>
                    <a:pt x="1" y="1117"/>
                    <a:pt x="24" y="2176"/>
                    <a:pt x="1132" y="2819"/>
                  </a:cubicBezTo>
                  <a:cubicBezTo>
                    <a:pt x="1691" y="3147"/>
                    <a:pt x="2426" y="3310"/>
                    <a:pt x="3160" y="3310"/>
                  </a:cubicBezTo>
                  <a:cubicBezTo>
                    <a:pt x="3894" y="3310"/>
                    <a:pt x="4626" y="3147"/>
                    <a:pt x="5180" y="2819"/>
                  </a:cubicBezTo>
                  <a:cubicBezTo>
                    <a:pt x="6299" y="2176"/>
                    <a:pt x="6287" y="1117"/>
                    <a:pt x="5168" y="474"/>
                  </a:cubicBezTo>
                  <a:cubicBezTo>
                    <a:pt x="4608" y="158"/>
                    <a:pt x="3876" y="1"/>
                    <a:pt x="3144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2064;p30">
              <a:extLst>
                <a:ext uri="{FF2B5EF4-FFF2-40B4-BE49-F238E27FC236}">
                  <a16:creationId xmlns:a16="http://schemas.microsoft.com/office/drawing/2014/main" id="{1293D6D8-C392-E2A0-79B0-B5B181F4EFF6}"/>
                </a:ext>
              </a:extLst>
            </p:cNvPr>
            <p:cNvSpPr/>
            <p:nvPr/>
          </p:nvSpPr>
          <p:spPr>
            <a:xfrm>
              <a:off x="4617975" y="2807096"/>
              <a:ext cx="41516" cy="22087"/>
            </a:xfrm>
            <a:custGeom>
              <a:avLst/>
              <a:gdLst/>
              <a:ahLst/>
              <a:cxnLst/>
              <a:rect l="l" t="t" r="r" b="b"/>
              <a:pathLst>
                <a:path w="1406" h="748" extrusionOk="0">
                  <a:moveTo>
                    <a:pt x="703" y="1"/>
                  </a:moveTo>
                  <a:cubicBezTo>
                    <a:pt x="539" y="1"/>
                    <a:pt x="376" y="40"/>
                    <a:pt x="251" y="117"/>
                  </a:cubicBezTo>
                  <a:cubicBezTo>
                    <a:pt x="1" y="248"/>
                    <a:pt x="1" y="486"/>
                    <a:pt x="251" y="641"/>
                  </a:cubicBezTo>
                  <a:cubicBezTo>
                    <a:pt x="376" y="712"/>
                    <a:pt x="539" y="748"/>
                    <a:pt x="703" y="748"/>
                  </a:cubicBezTo>
                  <a:cubicBezTo>
                    <a:pt x="867" y="748"/>
                    <a:pt x="1030" y="712"/>
                    <a:pt x="1155" y="641"/>
                  </a:cubicBezTo>
                  <a:cubicBezTo>
                    <a:pt x="1405" y="486"/>
                    <a:pt x="1405" y="260"/>
                    <a:pt x="1155" y="117"/>
                  </a:cubicBezTo>
                  <a:cubicBezTo>
                    <a:pt x="1030" y="40"/>
                    <a:pt x="867" y="1"/>
                    <a:pt x="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2065;p30">
              <a:extLst>
                <a:ext uri="{FF2B5EF4-FFF2-40B4-BE49-F238E27FC236}">
                  <a16:creationId xmlns:a16="http://schemas.microsoft.com/office/drawing/2014/main" id="{499081E5-BD4E-64B3-7A09-06FEC8FB4A67}"/>
                </a:ext>
              </a:extLst>
            </p:cNvPr>
            <p:cNvSpPr/>
            <p:nvPr/>
          </p:nvSpPr>
          <p:spPr>
            <a:xfrm>
              <a:off x="4563497" y="2821358"/>
              <a:ext cx="71043" cy="39567"/>
            </a:xfrm>
            <a:custGeom>
              <a:avLst/>
              <a:gdLst/>
              <a:ahLst/>
              <a:cxnLst/>
              <a:rect l="l" t="t" r="r" b="b"/>
              <a:pathLst>
                <a:path w="2406" h="1340" extrusionOk="0">
                  <a:moveTo>
                    <a:pt x="1143" y="0"/>
                  </a:moveTo>
                  <a:cubicBezTo>
                    <a:pt x="950" y="0"/>
                    <a:pt x="756" y="45"/>
                    <a:pt x="607" y="134"/>
                  </a:cubicBezTo>
                  <a:lnTo>
                    <a:pt x="131" y="408"/>
                  </a:lnTo>
                  <a:cubicBezTo>
                    <a:pt x="0" y="479"/>
                    <a:pt x="0" y="610"/>
                    <a:pt x="131" y="705"/>
                  </a:cubicBezTo>
                  <a:lnTo>
                    <a:pt x="1143" y="1277"/>
                  </a:lnTo>
                  <a:cubicBezTo>
                    <a:pt x="1209" y="1319"/>
                    <a:pt x="1301" y="1339"/>
                    <a:pt x="1393" y="1339"/>
                  </a:cubicBezTo>
                  <a:cubicBezTo>
                    <a:pt x="1485" y="1339"/>
                    <a:pt x="1578" y="1319"/>
                    <a:pt x="1643" y="1277"/>
                  </a:cubicBezTo>
                  <a:lnTo>
                    <a:pt x="2119" y="1015"/>
                  </a:lnTo>
                  <a:cubicBezTo>
                    <a:pt x="2405" y="848"/>
                    <a:pt x="2405" y="574"/>
                    <a:pt x="2107" y="396"/>
                  </a:cubicBezTo>
                  <a:lnTo>
                    <a:pt x="1679" y="134"/>
                  </a:lnTo>
                  <a:cubicBezTo>
                    <a:pt x="1530" y="45"/>
                    <a:pt x="1337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2066;p30">
              <a:extLst>
                <a:ext uri="{FF2B5EF4-FFF2-40B4-BE49-F238E27FC236}">
                  <a16:creationId xmlns:a16="http://schemas.microsoft.com/office/drawing/2014/main" id="{3BAD1BF0-3743-E4FF-1D3B-5F5670D4CC28}"/>
                </a:ext>
              </a:extLst>
            </p:cNvPr>
            <p:cNvSpPr/>
            <p:nvPr/>
          </p:nvSpPr>
          <p:spPr>
            <a:xfrm>
              <a:off x="4249177" y="3011633"/>
              <a:ext cx="68947" cy="36585"/>
            </a:xfrm>
            <a:custGeom>
              <a:avLst/>
              <a:gdLst/>
              <a:ahLst/>
              <a:cxnLst/>
              <a:rect l="l" t="t" r="r" b="b"/>
              <a:pathLst>
                <a:path w="2335" h="1239" extrusionOk="0">
                  <a:moveTo>
                    <a:pt x="1168" y="0"/>
                  </a:moveTo>
                  <a:cubicBezTo>
                    <a:pt x="897" y="0"/>
                    <a:pt x="626" y="60"/>
                    <a:pt x="418" y="179"/>
                  </a:cubicBezTo>
                  <a:cubicBezTo>
                    <a:pt x="1" y="417"/>
                    <a:pt x="1" y="822"/>
                    <a:pt x="418" y="1060"/>
                  </a:cubicBezTo>
                  <a:cubicBezTo>
                    <a:pt x="626" y="1179"/>
                    <a:pt x="897" y="1239"/>
                    <a:pt x="1168" y="1239"/>
                  </a:cubicBezTo>
                  <a:cubicBezTo>
                    <a:pt x="1439" y="1239"/>
                    <a:pt x="1709" y="1179"/>
                    <a:pt x="1918" y="1060"/>
                  </a:cubicBezTo>
                  <a:cubicBezTo>
                    <a:pt x="2335" y="810"/>
                    <a:pt x="2335" y="417"/>
                    <a:pt x="1918" y="179"/>
                  </a:cubicBezTo>
                  <a:cubicBezTo>
                    <a:pt x="1709" y="60"/>
                    <a:pt x="1439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339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9759-6F1B-06D9-D615-A0946456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9520"/>
            <a:ext cx="8229600" cy="572700"/>
          </a:xfrm>
        </p:spPr>
        <p:txBody>
          <a:bodyPr/>
          <a:lstStyle/>
          <a:p>
            <a:r>
              <a:rPr lang="en-US" dirty="0"/>
              <a:t>What are the Benefits of a SOC?</a:t>
            </a:r>
          </a:p>
        </p:txBody>
      </p:sp>
      <p:pic>
        <p:nvPicPr>
          <p:cNvPr id="9218" name="Picture 2" descr="security operation center (soc) illustration of the benefits of SOCs (cost-efficiency, less downtime, better customer trust)">
            <a:extLst>
              <a:ext uri="{FF2B5EF4-FFF2-40B4-BE49-F238E27FC236}">
                <a16:creationId xmlns:a16="http://schemas.microsoft.com/office/drawing/2014/main" id="{1DA97D1B-D72C-0A8F-3695-C05C6A21B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0" b="11381"/>
          <a:stretch/>
        </p:blipFill>
        <p:spPr bwMode="auto">
          <a:xfrm>
            <a:off x="1606514" y="616320"/>
            <a:ext cx="6283325" cy="412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oogle Shape;1131;p24">
            <a:extLst>
              <a:ext uri="{FF2B5EF4-FFF2-40B4-BE49-F238E27FC236}">
                <a16:creationId xmlns:a16="http://schemas.microsoft.com/office/drawing/2014/main" id="{07A1B02D-88DB-37FE-B32E-440568CD087F}"/>
              </a:ext>
            </a:extLst>
          </p:cNvPr>
          <p:cNvGrpSpPr/>
          <p:nvPr/>
        </p:nvGrpSpPr>
        <p:grpSpPr>
          <a:xfrm>
            <a:off x="9432" y="3982497"/>
            <a:ext cx="2786671" cy="1089366"/>
            <a:chOff x="2478056" y="1138634"/>
            <a:chExt cx="4344950" cy="1560801"/>
          </a:xfrm>
        </p:grpSpPr>
        <p:sp>
          <p:nvSpPr>
            <p:cNvPr id="4" name="Google Shape;1132;p24">
              <a:extLst>
                <a:ext uri="{FF2B5EF4-FFF2-40B4-BE49-F238E27FC236}">
                  <a16:creationId xmlns:a16="http://schemas.microsoft.com/office/drawing/2014/main" id="{CFFA6A63-3989-0CC2-8649-1E8ECB1C2B6E}"/>
                </a:ext>
              </a:extLst>
            </p:cNvPr>
            <p:cNvSpPr/>
            <p:nvPr/>
          </p:nvSpPr>
          <p:spPr>
            <a:xfrm>
              <a:off x="3635672" y="1406673"/>
              <a:ext cx="1881605" cy="1219815"/>
            </a:xfrm>
            <a:custGeom>
              <a:avLst/>
              <a:gdLst/>
              <a:ahLst/>
              <a:cxnLst/>
              <a:rect l="l" t="t" r="r" b="b"/>
              <a:pathLst>
                <a:path w="50066" h="32457" extrusionOk="0">
                  <a:moveTo>
                    <a:pt x="2024" y="0"/>
                  </a:moveTo>
                  <a:cubicBezTo>
                    <a:pt x="905" y="0"/>
                    <a:pt x="0" y="905"/>
                    <a:pt x="0" y="2025"/>
                  </a:cubicBezTo>
                  <a:lnTo>
                    <a:pt x="0" y="30433"/>
                  </a:lnTo>
                  <a:cubicBezTo>
                    <a:pt x="0" y="31552"/>
                    <a:pt x="905" y="32457"/>
                    <a:pt x="2024" y="32457"/>
                  </a:cubicBezTo>
                  <a:lnTo>
                    <a:pt x="48042" y="32457"/>
                  </a:lnTo>
                  <a:cubicBezTo>
                    <a:pt x="49161" y="32457"/>
                    <a:pt x="50066" y="31552"/>
                    <a:pt x="50066" y="30433"/>
                  </a:cubicBezTo>
                  <a:lnTo>
                    <a:pt x="50066" y="2025"/>
                  </a:lnTo>
                  <a:cubicBezTo>
                    <a:pt x="50066" y="905"/>
                    <a:pt x="49161" y="0"/>
                    <a:pt x="48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33;p24">
              <a:extLst>
                <a:ext uri="{FF2B5EF4-FFF2-40B4-BE49-F238E27FC236}">
                  <a16:creationId xmlns:a16="http://schemas.microsoft.com/office/drawing/2014/main" id="{E312DE04-5167-C111-13DE-ED84D2E628B9}"/>
                </a:ext>
              </a:extLst>
            </p:cNvPr>
            <p:cNvSpPr/>
            <p:nvPr/>
          </p:nvSpPr>
          <p:spPr>
            <a:xfrm>
              <a:off x="3636086" y="1476463"/>
              <a:ext cx="1881192" cy="1150025"/>
            </a:xfrm>
            <a:custGeom>
              <a:avLst/>
              <a:gdLst/>
              <a:ahLst/>
              <a:cxnLst/>
              <a:rect l="l" t="t" r="r" b="b"/>
              <a:pathLst>
                <a:path w="50055" h="30600" extrusionOk="0">
                  <a:moveTo>
                    <a:pt x="50055" y="1299"/>
                  </a:moveTo>
                  <a:lnTo>
                    <a:pt x="50055" y="29874"/>
                  </a:lnTo>
                  <a:cubicBezTo>
                    <a:pt x="50055" y="30278"/>
                    <a:pt x="49721" y="30600"/>
                    <a:pt x="49329" y="30600"/>
                  </a:cubicBezTo>
                  <a:lnTo>
                    <a:pt x="715" y="30600"/>
                  </a:lnTo>
                  <a:cubicBezTo>
                    <a:pt x="322" y="30600"/>
                    <a:pt x="1" y="30278"/>
                    <a:pt x="1" y="29874"/>
                  </a:cubicBezTo>
                  <a:lnTo>
                    <a:pt x="1" y="27326"/>
                  </a:lnTo>
                  <a:lnTo>
                    <a:pt x="47138" y="27326"/>
                  </a:lnTo>
                  <a:cubicBezTo>
                    <a:pt x="48436" y="27326"/>
                    <a:pt x="49483" y="26278"/>
                    <a:pt x="49483" y="24992"/>
                  </a:cubicBezTo>
                  <a:lnTo>
                    <a:pt x="49483" y="1"/>
                  </a:lnTo>
                  <a:cubicBezTo>
                    <a:pt x="49841" y="334"/>
                    <a:pt x="50055" y="799"/>
                    <a:pt x="50055" y="1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34;p24">
              <a:extLst>
                <a:ext uri="{FF2B5EF4-FFF2-40B4-BE49-F238E27FC236}">
                  <a16:creationId xmlns:a16="http://schemas.microsoft.com/office/drawing/2014/main" id="{1CA9A6B4-FE52-8A03-CB37-DDB742A3134B}"/>
                </a:ext>
              </a:extLst>
            </p:cNvPr>
            <p:cNvSpPr/>
            <p:nvPr/>
          </p:nvSpPr>
          <p:spPr>
            <a:xfrm>
              <a:off x="3704110" y="1507807"/>
              <a:ext cx="1744730" cy="944185"/>
            </a:xfrm>
            <a:custGeom>
              <a:avLst/>
              <a:gdLst/>
              <a:ahLst/>
              <a:cxnLst/>
              <a:rect l="l" t="t" r="r" b="b"/>
              <a:pathLst>
                <a:path w="46424" h="25123" extrusionOk="0">
                  <a:moveTo>
                    <a:pt x="1" y="0"/>
                  </a:moveTo>
                  <a:lnTo>
                    <a:pt x="46423" y="0"/>
                  </a:lnTo>
                  <a:lnTo>
                    <a:pt x="46423" y="25122"/>
                  </a:lnTo>
                  <a:lnTo>
                    <a:pt x="1" y="2512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35;p24">
              <a:extLst>
                <a:ext uri="{FF2B5EF4-FFF2-40B4-BE49-F238E27FC236}">
                  <a16:creationId xmlns:a16="http://schemas.microsoft.com/office/drawing/2014/main" id="{5B5B05E9-491F-0B2F-E30C-86E44DB4CB6E}"/>
                </a:ext>
              </a:extLst>
            </p:cNvPr>
            <p:cNvSpPr/>
            <p:nvPr/>
          </p:nvSpPr>
          <p:spPr>
            <a:xfrm>
              <a:off x="4420057" y="1911857"/>
              <a:ext cx="265859" cy="177239"/>
            </a:xfrm>
            <a:custGeom>
              <a:avLst/>
              <a:gdLst/>
              <a:ahLst/>
              <a:cxnLst/>
              <a:rect l="l" t="t" r="r" b="b"/>
              <a:pathLst>
                <a:path w="7074" h="4716" extrusionOk="0">
                  <a:moveTo>
                    <a:pt x="3531" y="1388"/>
                  </a:moveTo>
                  <a:cubicBezTo>
                    <a:pt x="3793" y="1388"/>
                    <a:pt x="4055" y="1560"/>
                    <a:pt x="4073" y="1906"/>
                  </a:cubicBezTo>
                  <a:cubicBezTo>
                    <a:pt x="4073" y="2096"/>
                    <a:pt x="3977" y="2263"/>
                    <a:pt x="3835" y="2358"/>
                  </a:cubicBezTo>
                  <a:lnTo>
                    <a:pt x="3835" y="2775"/>
                  </a:lnTo>
                  <a:cubicBezTo>
                    <a:pt x="3835" y="2971"/>
                    <a:pt x="3686" y="3069"/>
                    <a:pt x="3537" y="3069"/>
                  </a:cubicBezTo>
                  <a:cubicBezTo>
                    <a:pt x="3388" y="3069"/>
                    <a:pt x="3239" y="2971"/>
                    <a:pt x="3239" y="2775"/>
                  </a:cubicBezTo>
                  <a:lnTo>
                    <a:pt x="3239" y="2358"/>
                  </a:lnTo>
                  <a:cubicBezTo>
                    <a:pt x="3073" y="2263"/>
                    <a:pt x="2989" y="2096"/>
                    <a:pt x="2989" y="1906"/>
                  </a:cubicBezTo>
                  <a:cubicBezTo>
                    <a:pt x="3007" y="1560"/>
                    <a:pt x="3269" y="1388"/>
                    <a:pt x="3531" y="1388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51"/>
                  </a:cubicBezTo>
                  <a:lnTo>
                    <a:pt x="1" y="3977"/>
                  </a:lnTo>
                  <a:cubicBezTo>
                    <a:pt x="1" y="4382"/>
                    <a:pt x="334" y="4715"/>
                    <a:pt x="739" y="4715"/>
                  </a:cubicBezTo>
                  <a:lnTo>
                    <a:pt x="6323" y="4715"/>
                  </a:lnTo>
                  <a:cubicBezTo>
                    <a:pt x="6740" y="4715"/>
                    <a:pt x="7073" y="4382"/>
                    <a:pt x="7073" y="3977"/>
                  </a:cubicBezTo>
                  <a:lnTo>
                    <a:pt x="7073" y="751"/>
                  </a:lnTo>
                  <a:cubicBezTo>
                    <a:pt x="7073" y="334"/>
                    <a:pt x="6740" y="1"/>
                    <a:pt x="6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36;p24">
              <a:extLst>
                <a:ext uri="{FF2B5EF4-FFF2-40B4-BE49-F238E27FC236}">
                  <a16:creationId xmlns:a16="http://schemas.microsoft.com/office/drawing/2014/main" id="{C95BB108-9E46-5E97-7294-38CEAF11BD5F}"/>
                </a:ext>
              </a:extLst>
            </p:cNvPr>
            <p:cNvSpPr/>
            <p:nvPr/>
          </p:nvSpPr>
          <p:spPr>
            <a:xfrm>
              <a:off x="4467035" y="1814330"/>
              <a:ext cx="171865" cy="97564"/>
            </a:xfrm>
            <a:custGeom>
              <a:avLst/>
              <a:gdLst/>
              <a:ahLst/>
              <a:cxnLst/>
              <a:rect l="l" t="t" r="r" b="b"/>
              <a:pathLst>
                <a:path w="4573" h="2596" extrusionOk="0">
                  <a:moveTo>
                    <a:pt x="2287" y="0"/>
                  </a:moveTo>
                  <a:cubicBezTo>
                    <a:pt x="1025" y="0"/>
                    <a:pt x="1" y="1024"/>
                    <a:pt x="1" y="2286"/>
                  </a:cubicBezTo>
                  <a:lnTo>
                    <a:pt x="1" y="2596"/>
                  </a:lnTo>
                  <a:lnTo>
                    <a:pt x="644" y="2596"/>
                  </a:lnTo>
                  <a:lnTo>
                    <a:pt x="644" y="2286"/>
                  </a:lnTo>
                  <a:cubicBezTo>
                    <a:pt x="608" y="1357"/>
                    <a:pt x="1358" y="583"/>
                    <a:pt x="2287" y="583"/>
                  </a:cubicBezTo>
                  <a:cubicBezTo>
                    <a:pt x="3216" y="583"/>
                    <a:pt x="3966" y="1357"/>
                    <a:pt x="3942" y="2286"/>
                  </a:cubicBezTo>
                  <a:lnTo>
                    <a:pt x="3942" y="2596"/>
                  </a:lnTo>
                  <a:lnTo>
                    <a:pt x="4573" y="2596"/>
                  </a:lnTo>
                  <a:lnTo>
                    <a:pt x="4573" y="2286"/>
                  </a:lnTo>
                  <a:cubicBezTo>
                    <a:pt x="4573" y="1024"/>
                    <a:pt x="3549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7;p24">
              <a:extLst>
                <a:ext uri="{FF2B5EF4-FFF2-40B4-BE49-F238E27FC236}">
                  <a16:creationId xmlns:a16="http://schemas.microsoft.com/office/drawing/2014/main" id="{C5EB90A3-D64B-2FC4-97A9-B454ABCEB966}"/>
                </a:ext>
              </a:extLst>
            </p:cNvPr>
            <p:cNvSpPr/>
            <p:nvPr/>
          </p:nvSpPr>
          <p:spPr>
            <a:xfrm>
              <a:off x="4286263" y="1645622"/>
              <a:ext cx="532544" cy="665173"/>
            </a:xfrm>
            <a:custGeom>
              <a:avLst/>
              <a:gdLst/>
              <a:ahLst/>
              <a:cxnLst/>
              <a:rect l="l" t="t" r="r" b="b"/>
              <a:pathLst>
                <a:path w="14170" h="17699" extrusionOk="0">
                  <a:moveTo>
                    <a:pt x="7085" y="1548"/>
                  </a:moveTo>
                  <a:cubicBezTo>
                    <a:pt x="7213" y="1548"/>
                    <a:pt x="7341" y="1572"/>
                    <a:pt x="7466" y="1620"/>
                  </a:cubicBezTo>
                  <a:lnTo>
                    <a:pt x="12217" y="3358"/>
                  </a:lnTo>
                  <a:cubicBezTo>
                    <a:pt x="12645" y="3513"/>
                    <a:pt x="12931" y="3929"/>
                    <a:pt x="12931" y="4406"/>
                  </a:cubicBezTo>
                  <a:lnTo>
                    <a:pt x="12931" y="8442"/>
                  </a:lnTo>
                  <a:cubicBezTo>
                    <a:pt x="12931" y="11907"/>
                    <a:pt x="10728" y="15050"/>
                    <a:pt x="7430" y="16098"/>
                  </a:cubicBezTo>
                  <a:cubicBezTo>
                    <a:pt x="7323" y="16133"/>
                    <a:pt x="7210" y="16151"/>
                    <a:pt x="7097" y="16151"/>
                  </a:cubicBezTo>
                  <a:cubicBezTo>
                    <a:pt x="6984" y="16151"/>
                    <a:pt x="6871" y="16133"/>
                    <a:pt x="6764" y="16098"/>
                  </a:cubicBezTo>
                  <a:cubicBezTo>
                    <a:pt x="3465" y="15050"/>
                    <a:pt x="1263" y="11907"/>
                    <a:pt x="1263" y="8442"/>
                  </a:cubicBezTo>
                  <a:lnTo>
                    <a:pt x="1263" y="4394"/>
                  </a:lnTo>
                  <a:cubicBezTo>
                    <a:pt x="1251" y="3929"/>
                    <a:pt x="1549" y="3513"/>
                    <a:pt x="1977" y="3358"/>
                  </a:cubicBezTo>
                  <a:lnTo>
                    <a:pt x="6704" y="1620"/>
                  </a:lnTo>
                  <a:cubicBezTo>
                    <a:pt x="6829" y="1572"/>
                    <a:pt x="6957" y="1548"/>
                    <a:pt x="7085" y="1548"/>
                  </a:cubicBezTo>
                  <a:close/>
                  <a:moveTo>
                    <a:pt x="7091" y="0"/>
                  </a:moveTo>
                  <a:cubicBezTo>
                    <a:pt x="6960" y="0"/>
                    <a:pt x="6829" y="24"/>
                    <a:pt x="6704" y="72"/>
                  </a:cubicBezTo>
                  <a:lnTo>
                    <a:pt x="727" y="2263"/>
                  </a:lnTo>
                  <a:cubicBezTo>
                    <a:pt x="298" y="2417"/>
                    <a:pt x="1" y="2834"/>
                    <a:pt x="1" y="3298"/>
                  </a:cubicBezTo>
                  <a:lnTo>
                    <a:pt x="1" y="8359"/>
                  </a:lnTo>
                  <a:cubicBezTo>
                    <a:pt x="13" y="12561"/>
                    <a:pt x="2692" y="16348"/>
                    <a:pt x="6692" y="17634"/>
                  </a:cubicBezTo>
                  <a:lnTo>
                    <a:pt x="6752" y="17645"/>
                  </a:lnTo>
                  <a:cubicBezTo>
                    <a:pt x="6859" y="17681"/>
                    <a:pt x="6972" y="17699"/>
                    <a:pt x="7086" y="17699"/>
                  </a:cubicBezTo>
                  <a:cubicBezTo>
                    <a:pt x="7201" y="17699"/>
                    <a:pt x="7317" y="17681"/>
                    <a:pt x="7430" y="17645"/>
                  </a:cubicBezTo>
                  <a:lnTo>
                    <a:pt x="7502" y="17634"/>
                  </a:lnTo>
                  <a:cubicBezTo>
                    <a:pt x="11502" y="16348"/>
                    <a:pt x="14169" y="12561"/>
                    <a:pt x="14169" y="8359"/>
                  </a:cubicBezTo>
                  <a:lnTo>
                    <a:pt x="14169" y="3298"/>
                  </a:lnTo>
                  <a:cubicBezTo>
                    <a:pt x="14169" y="2822"/>
                    <a:pt x="13883" y="2405"/>
                    <a:pt x="13443" y="2251"/>
                  </a:cubicBezTo>
                  <a:lnTo>
                    <a:pt x="7478" y="72"/>
                  </a:lnTo>
                  <a:cubicBezTo>
                    <a:pt x="7353" y="24"/>
                    <a:pt x="7222" y="0"/>
                    <a:pt x="7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38;p24">
              <a:extLst>
                <a:ext uri="{FF2B5EF4-FFF2-40B4-BE49-F238E27FC236}">
                  <a16:creationId xmlns:a16="http://schemas.microsoft.com/office/drawing/2014/main" id="{31F9AC38-A7C8-0458-4372-14A7C558FB7D}"/>
                </a:ext>
              </a:extLst>
            </p:cNvPr>
            <p:cNvSpPr/>
            <p:nvPr/>
          </p:nvSpPr>
          <p:spPr>
            <a:xfrm>
              <a:off x="3394017" y="2522196"/>
              <a:ext cx="2327334" cy="177239"/>
            </a:xfrm>
            <a:custGeom>
              <a:avLst/>
              <a:gdLst/>
              <a:ahLst/>
              <a:cxnLst/>
              <a:rect l="l" t="t" r="r" b="b"/>
              <a:pathLst>
                <a:path w="61926" h="4716" extrusionOk="0">
                  <a:moveTo>
                    <a:pt x="1" y="1"/>
                  </a:moveTo>
                  <a:cubicBezTo>
                    <a:pt x="1" y="2608"/>
                    <a:pt x="2120" y="4716"/>
                    <a:pt x="4716" y="4716"/>
                  </a:cubicBezTo>
                  <a:lnTo>
                    <a:pt x="57210" y="4716"/>
                  </a:lnTo>
                  <a:cubicBezTo>
                    <a:pt x="59818" y="4716"/>
                    <a:pt x="61925" y="2608"/>
                    <a:pt x="619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9;p24">
              <a:extLst>
                <a:ext uri="{FF2B5EF4-FFF2-40B4-BE49-F238E27FC236}">
                  <a16:creationId xmlns:a16="http://schemas.microsoft.com/office/drawing/2014/main" id="{B7060143-FA65-AA1C-3782-D6A42E1EE992}"/>
                </a:ext>
              </a:extLst>
            </p:cNvPr>
            <p:cNvSpPr/>
            <p:nvPr/>
          </p:nvSpPr>
          <p:spPr>
            <a:xfrm>
              <a:off x="3412808" y="2522196"/>
              <a:ext cx="2327334" cy="177239"/>
            </a:xfrm>
            <a:custGeom>
              <a:avLst/>
              <a:gdLst/>
              <a:ahLst/>
              <a:cxnLst/>
              <a:rect l="l" t="t" r="r" b="b"/>
              <a:pathLst>
                <a:path w="61926" h="4716" extrusionOk="0">
                  <a:moveTo>
                    <a:pt x="61925" y="1"/>
                  </a:moveTo>
                  <a:cubicBezTo>
                    <a:pt x="61925" y="2608"/>
                    <a:pt x="59818" y="4716"/>
                    <a:pt x="57210" y="4716"/>
                  </a:cubicBezTo>
                  <a:lnTo>
                    <a:pt x="4716" y="4716"/>
                  </a:lnTo>
                  <a:cubicBezTo>
                    <a:pt x="2120" y="4716"/>
                    <a:pt x="1" y="260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40;p24">
              <a:extLst>
                <a:ext uri="{FF2B5EF4-FFF2-40B4-BE49-F238E27FC236}">
                  <a16:creationId xmlns:a16="http://schemas.microsoft.com/office/drawing/2014/main" id="{2C4035E5-E7F6-458F-D3D6-A8D102BE3CC2}"/>
                </a:ext>
              </a:extLst>
            </p:cNvPr>
            <p:cNvSpPr/>
            <p:nvPr/>
          </p:nvSpPr>
          <p:spPr>
            <a:xfrm>
              <a:off x="3412808" y="2522196"/>
              <a:ext cx="2102703" cy="137853"/>
            </a:xfrm>
            <a:custGeom>
              <a:avLst/>
              <a:gdLst/>
              <a:ahLst/>
              <a:cxnLst/>
              <a:rect l="l" t="t" r="r" b="b"/>
              <a:pathLst>
                <a:path w="55949" h="3668" extrusionOk="0">
                  <a:moveTo>
                    <a:pt x="1" y="1"/>
                  </a:moveTo>
                  <a:cubicBezTo>
                    <a:pt x="1" y="1418"/>
                    <a:pt x="644" y="2775"/>
                    <a:pt x="1751" y="3668"/>
                  </a:cubicBezTo>
                  <a:lnTo>
                    <a:pt x="53341" y="3668"/>
                  </a:lnTo>
                  <a:cubicBezTo>
                    <a:pt x="53436" y="3668"/>
                    <a:pt x="53531" y="3656"/>
                    <a:pt x="53615" y="3656"/>
                  </a:cubicBezTo>
                  <a:cubicBezTo>
                    <a:pt x="55948" y="3525"/>
                    <a:pt x="55793" y="1"/>
                    <a:pt x="53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41;p24">
              <a:extLst>
                <a:ext uri="{FF2B5EF4-FFF2-40B4-BE49-F238E27FC236}">
                  <a16:creationId xmlns:a16="http://schemas.microsoft.com/office/drawing/2014/main" id="{2F9CD50E-580C-9CF4-9957-96D19C2B2F08}"/>
                </a:ext>
              </a:extLst>
            </p:cNvPr>
            <p:cNvSpPr/>
            <p:nvPr/>
          </p:nvSpPr>
          <p:spPr>
            <a:xfrm>
              <a:off x="4986575" y="1260364"/>
              <a:ext cx="673892" cy="673892"/>
            </a:xfrm>
            <a:custGeom>
              <a:avLst/>
              <a:gdLst/>
              <a:ahLst/>
              <a:cxnLst/>
              <a:rect l="l" t="t" r="r" b="b"/>
              <a:pathLst>
                <a:path w="17931" h="17931" extrusionOk="0">
                  <a:moveTo>
                    <a:pt x="8965" y="0"/>
                  </a:moveTo>
                  <a:cubicBezTo>
                    <a:pt x="4012" y="0"/>
                    <a:pt x="0" y="4013"/>
                    <a:pt x="0" y="8966"/>
                  </a:cubicBezTo>
                  <a:cubicBezTo>
                    <a:pt x="0" y="13919"/>
                    <a:pt x="4012" y="17931"/>
                    <a:pt x="8965" y="17931"/>
                  </a:cubicBezTo>
                  <a:cubicBezTo>
                    <a:pt x="13918" y="17931"/>
                    <a:pt x="17931" y="13919"/>
                    <a:pt x="17931" y="8966"/>
                  </a:cubicBezTo>
                  <a:cubicBezTo>
                    <a:pt x="17931" y="4013"/>
                    <a:pt x="13918" y="0"/>
                    <a:pt x="8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42;p24">
              <a:extLst>
                <a:ext uri="{FF2B5EF4-FFF2-40B4-BE49-F238E27FC236}">
                  <a16:creationId xmlns:a16="http://schemas.microsoft.com/office/drawing/2014/main" id="{9594A7CC-2BC5-3CDC-1482-BEF18A63F10C}"/>
                </a:ext>
              </a:extLst>
            </p:cNvPr>
            <p:cNvSpPr/>
            <p:nvPr/>
          </p:nvSpPr>
          <p:spPr>
            <a:xfrm>
              <a:off x="5020550" y="1315385"/>
              <a:ext cx="584896" cy="584896"/>
            </a:xfrm>
            <a:custGeom>
              <a:avLst/>
              <a:gdLst/>
              <a:ahLst/>
              <a:cxnLst/>
              <a:rect l="l" t="t" r="r" b="b"/>
              <a:pathLst>
                <a:path w="15563" h="15563" extrusionOk="0">
                  <a:moveTo>
                    <a:pt x="15527" y="7502"/>
                  </a:moveTo>
                  <a:cubicBezTo>
                    <a:pt x="15527" y="10526"/>
                    <a:pt x="13705" y="13252"/>
                    <a:pt x="10919" y="14407"/>
                  </a:cubicBezTo>
                  <a:cubicBezTo>
                    <a:pt x="8121" y="15562"/>
                    <a:pt x="4906" y="14919"/>
                    <a:pt x="2775" y="12788"/>
                  </a:cubicBezTo>
                  <a:cubicBezTo>
                    <a:pt x="632" y="10645"/>
                    <a:pt x="1" y="7430"/>
                    <a:pt x="1156" y="4644"/>
                  </a:cubicBezTo>
                  <a:cubicBezTo>
                    <a:pt x="2311" y="1846"/>
                    <a:pt x="5037" y="24"/>
                    <a:pt x="8061" y="24"/>
                  </a:cubicBezTo>
                  <a:cubicBezTo>
                    <a:pt x="12193" y="1"/>
                    <a:pt x="15562" y="3358"/>
                    <a:pt x="15527" y="750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43;p24">
              <a:extLst>
                <a:ext uri="{FF2B5EF4-FFF2-40B4-BE49-F238E27FC236}">
                  <a16:creationId xmlns:a16="http://schemas.microsoft.com/office/drawing/2014/main" id="{F545860B-1D8D-E653-DC89-C64687F99131}"/>
                </a:ext>
              </a:extLst>
            </p:cNvPr>
            <p:cNvSpPr/>
            <p:nvPr/>
          </p:nvSpPr>
          <p:spPr>
            <a:xfrm>
              <a:off x="5159267" y="1417872"/>
              <a:ext cx="287318" cy="245639"/>
            </a:xfrm>
            <a:custGeom>
              <a:avLst/>
              <a:gdLst/>
              <a:ahLst/>
              <a:cxnLst/>
              <a:rect l="l" t="t" r="r" b="b"/>
              <a:pathLst>
                <a:path w="7645" h="6536" extrusionOk="0">
                  <a:moveTo>
                    <a:pt x="4392" y="0"/>
                  </a:moveTo>
                  <a:cubicBezTo>
                    <a:pt x="4385" y="0"/>
                    <a:pt x="4378" y="0"/>
                    <a:pt x="4370" y="0"/>
                  </a:cubicBezTo>
                  <a:cubicBezTo>
                    <a:pt x="1453" y="0"/>
                    <a:pt x="1" y="3512"/>
                    <a:pt x="2061" y="5572"/>
                  </a:cubicBezTo>
                  <a:cubicBezTo>
                    <a:pt x="2722" y="6238"/>
                    <a:pt x="3538" y="6535"/>
                    <a:pt x="4339" y="6535"/>
                  </a:cubicBezTo>
                  <a:cubicBezTo>
                    <a:pt x="6018" y="6535"/>
                    <a:pt x="7633" y="5229"/>
                    <a:pt x="7633" y="3262"/>
                  </a:cubicBezTo>
                  <a:cubicBezTo>
                    <a:pt x="7645" y="1460"/>
                    <a:pt x="6192" y="0"/>
                    <a:pt x="4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44;p24">
              <a:extLst>
                <a:ext uri="{FF2B5EF4-FFF2-40B4-BE49-F238E27FC236}">
                  <a16:creationId xmlns:a16="http://schemas.microsoft.com/office/drawing/2014/main" id="{A5664C27-17D9-0B15-452B-43FDAD3FD600}"/>
                </a:ext>
              </a:extLst>
            </p:cNvPr>
            <p:cNvSpPr/>
            <p:nvPr/>
          </p:nvSpPr>
          <p:spPr>
            <a:xfrm>
              <a:off x="5100676" y="1668886"/>
              <a:ext cx="445240" cy="209222"/>
            </a:xfrm>
            <a:custGeom>
              <a:avLst/>
              <a:gdLst/>
              <a:ahLst/>
              <a:cxnLst/>
              <a:rect l="l" t="t" r="r" b="b"/>
              <a:pathLst>
                <a:path w="11847" h="5567" extrusionOk="0">
                  <a:moveTo>
                    <a:pt x="3977" y="1"/>
                  </a:moveTo>
                  <a:cubicBezTo>
                    <a:pt x="2393" y="429"/>
                    <a:pt x="1000" y="1358"/>
                    <a:pt x="0" y="2656"/>
                  </a:cubicBezTo>
                  <a:cubicBezTo>
                    <a:pt x="1500" y="4596"/>
                    <a:pt x="3715" y="5567"/>
                    <a:pt x="5928" y="5567"/>
                  </a:cubicBezTo>
                  <a:cubicBezTo>
                    <a:pt x="8141" y="5567"/>
                    <a:pt x="10353" y="4596"/>
                    <a:pt x="11847" y="2656"/>
                  </a:cubicBezTo>
                  <a:cubicBezTo>
                    <a:pt x="10847" y="1358"/>
                    <a:pt x="9454" y="429"/>
                    <a:pt x="7870" y="1"/>
                  </a:cubicBezTo>
                  <a:cubicBezTo>
                    <a:pt x="7251" y="274"/>
                    <a:pt x="6587" y="411"/>
                    <a:pt x="5923" y="411"/>
                  </a:cubicBezTo>
                  <a:cubicBezTo>
                    <a:pt x="5260" y="411"/>
                    <a:pt x="4596" y="274"/>
                    <a:pt x="3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5;p24">
              <a:extLst>
                <a:ext uri="{FF2B5EF4-FFF2-40B4-BE49-F238E27FC236}">
                  <a16:creationId xmlns:a16="http://schemas.microsoft.com/office/drawing/2014/main" id="{CA930988-C7CE-B353-B1B3-3EDD601C03C2}"/>
                </a:ext>
              </a:extLst>
            </p:cNvPr>
            <p:cNvSpPr/>
            <p:nvPr/>
          </p:nvSpPr>
          <p:spPr>
            <a:xfrm>
              <a:off x="5198653" y="1498411"/>
              <a:ext cx="248383" cy="84824"/>
            </a:xfrm>
            <a:custGeom>
              <a:avLst/>
              <a:gdLst/>
              <a:ahLst/>
              <a:cxnLst/>
              <a:rect l="l" t="t" r="r" b="b"/>
              <a:pathLst>
                <a:path w="6609" h="2257" extrusionOk="0">
                  <a:moveTo>
                    <a:pt x="1203" y="905"/>
                  </a:moveTo>
                  <a:cubicBezTo>
                    <a:pt x="1207" y="905"/>
                    <a:pt x="1211" y="905"/>
                    <a:pt x="1215" y="905"/>
                  </a:cubicBezTo>
                  <a:lnTo>
                    <a:pt x="2751" y="905"/>
                  </a:lnTo>
                  <a:lnTo>
                    <a:pt x="2751" y="1310"/>
                  </a:lnTo>
                  <a:cubicBezTo>
                    <a:pt x="2751" y="1334"/>
                    <a:pt x="2739" y="1358"/>
                    <a:pt x="2715" y="1381"/>
                  </a:cubicBezTo>
                  <a:lnTo>
                    <a:pt x="2668" y="1429"/>
                  </a:lnTo>
                  <a:cubicBezTo>
                    <a:pt x="2587" y="1510"/>
                    <a:pt x="2473" y="1558"/>
                    <a:pt x="2360" y="1558"/>
                  </a:cubicBezTo>
                  <a:cubicBezTo>
                    <a:pt x="2306" y="1558"/>
                    <a:pt x="2253" y="1547"/>
                    <a:pt x="2203" y="1524"/>
                  </a:cubicBezTo>
                  <a:lnTo>
                    <a:pt x="1167" y="1108"/>
                  </a:lnTo>
                  <a:cubicBezTo>
                    <a:pt x="1052" y="1073"/>
                    <a:pt x="1082" y="905"/>
                    <a:pt x="1203" y="905"/>
                  </a:cubicBezTo>
                  <a:close/>
                  <a:moveTo>
                    <a:pt x="5406" y="905"/>
                  </a:moveTo>
                  <a:cubicBezTo>
                    <a:pt x="5525" y="905"/>
                    <a:pt x="5549" y="1072"/>
                    <a:pt x="5442" y="1108"/>
                  </a:cubicBezTo>
                  <a:lnTo>
                    <a:pt x="4418" y="1524"/>
                  </a:lnTo>
                  <a:cubicBezTo>
                    <a:pt x="4364" y="1547"/>
                    <a:pt x="4309" y="1558"/>
                    <a:pt x="4253" y="1558"/>
                  </a:cubicBezTo>
                  <a:cubicBezTo>
                    <a:pt x="4136" y="1558"/>
                    <a:pt x="4022" y="1510"/>
                    <a:pt x="3942" y="1429"/>
                  </a:cubicBezTo>
                  <a:lnTo>
                    <a:pt x="3894" y="1381"/>
                  </a:lnTo>
                  <a:cubicBezTo>
                    <a:pt x="3870" y="1358"/>
                    <a:pt x="3858" y="1334"/>
                    <a:pt x="3858" y="1310"/>
                  </a:cubicBezTo>
                  <a:lnTo>
                    <a:pt x="3858" y="905"/>
                  </a:lnTo>
                  <a:close/>
                  <a:moveTo>
                    <a:pt x="36" y="0"/>
                  </a:moveTo>
                  <a:cubicBezTo>
                    <a:pt x="13" y="143"/>
                    <a:pt x="1" y="274"/>
                    <a:pt x="1" y="417"/>
                  </a:cubicBezTo>
                  <a:lnTo>
                    <a:pt x="1" y="1179"/>
                  </a:lnTo>
                  <a:lnTo>
                    <a:pt x="2132" y="2179"/>
                  </a:lnTo>
                  <a:cubicBezTo>
                    <a:pt x="2249" y="2231"/>
                    <a:pt x="2373" y="2256"/>
                    <a:pt x="2496" y="2256"/>
                  </a:cubicBezTo>
                  <a:cubicBezTo>
                    <a:pt x="2686" y="2256"/>
                    <a:pt x="2873" y="2195"/>
                    <a:pt x="3025" y="2072"/>
                  </a:cubicBezTo>
                  <a:lnTo>
                    <a:pt x="3299" y="1846"/>
                  </a:lnTo>
                  <a:lnTo>
                    <a:pt x="3584" y="2072"/>
                  </a:lnTo>
                  <a:cubicBezTo>
                    <a:pt x="3736" y="2195"/>
                    <a:pt x="3923" y="2256"/>
                    <a:pt x="4110" y="2256"/>
                  </a:cubicBezTo>
                  <a:cubicBezTo>
                    <a:pt x="4232" y="2256"/>
                    <a:pt x="4353" y="2231"/>
                    <a:pt x="4465" y="2179"/>
                  </a:cubicBezTo>
                  <a:lnTo>
                    <a:pt x="6609" y="1179"/>
                  </a:lnTo>
                  <a:lnTo>
                    <a:pt x="6609" y="417"/>
                  </a:lnTo>
                  <a:cubicBezTo>
                    <a:pt x="6609" y="286"/>
                    <a:pt x="6597" y="143"/>
                    <a:pt x="6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46;p24">
              <a:extLst>
                <a:ext uri="{FF2B5EF4-FFF2-40B4-BE49-F238E27FC236}">
                  <a16:creationId xmlns:a16="http://schemas.microsoft.com/office/drawing/2014/main" id="{B8B133E4-EB85-C4F5-974D-8F9B52849AF3}"/>
                </a:ext>
              </a:extLst>
            </p:cNvPr>
            <p:cNvSpPr/>
            <p:nvPr/>
          </p:nvSpPr>
          <p:spPr>
            <a:xfrm>
              <a:off x="5031750" y="1438881"/>
              <a:ext cx="448848" cy="449299"/>
            </a:xfrm>
            <a:custGeom>
              <a:avLst/>
              <a:gdLst/>
              <a:ahLst/>
              <a:cxnLst/>
              <a:rect l="l" t="t" r="r" b="b"/>
              <a:pathLst>
                <a:path w="11943" h="11955" extrusionOk="0">
                  <a:moveTo>
                    <a:pt x="1036" y="1"/>
                  </a:moveTo>
                  <a:lnTo>
                    <a:pt x="1" y="1037"/>
                  </a:lnTo>
                  <a:lnTo>
                    <a:pt x="10907" y="11955"/>
                  </a:lnTo>
                  <a:lnTo>
                    <a:pt x="11943" y="1091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7;p24">
              <a:extLst>
                <a:ext uri="{FF2B5EF4-FFF2-40B4-BE49-F238E27FC236}">
                  <a16:creationId xmlns:a16="http://schemas.microsoft.com/office/drawing/2014/main" id="{98B70A8C-EAC1-0756-2DCD-348F8DA163FF}"/>
                </a:ext>
              </a:extLst>
            </p:cNvPr>
            <p:cNvSpPr/>
            <p:nvPr/>
          </p:nvSpPr>
          <p:spPr>
            <a:xfrm>
              <a:off x="4139579" y="1290543"/>
              <a:ext cx="56148" cy="44911"/>
            </a:xfrm>
            <a:custGeom>
              <a:avLst/>
              <a:gdLst/>
              <a:ahLst/>
              <a:cxnLst/>
              <a:rect l="l" t="t" r="r" b="b"/>
              <a:pathLst>
                <a:path w="1494" h="1195" extrusionOk="0">
                  <a:moveTo>
                    <a:pt x="812" y="0"/>
                  </a:moveTo>
                  <a:cubicBezTo>
                    <a:pt x="312" y="0"/>
                    <a:pt x="1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9" y="1195"/>
                    <a:pt x="1493" y="864"/>
                    <a:pt x="1392" y="447"/>
                  </a:cubicBezTo>
                  <a:cubicBezTo>
                    <a:pt x="1344" y="233"/>
                    <a:pt x="1177" y="66"/>
                    <a:pt x="963" y="19"/>
                  </a:cubicBezTo>
                  <a:cubicBezTo>
                    <a:pt x="911" y="6"/>
                    <a:pt x="861" y="0"/>
                    <a:pt x="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8;p24">
              <a:extLst>
                <a:ext uri="{FF2B5EF4-FFF2-40B4-BE49-F238E27FC236}">
                  <a16:creationId xmlns:a16="http://schemas.microsoft.com/office/drawing/2014/main" id="{8BEC70DE-E5A9-CEB7-6E96-FAD879867987}"/>
                </a:ext>
              </a:extLst>
            </p:cNvPr>
            <p:cNvSpPr/>
            <p:nvPr/>
          </p:nvSpPr>
          <p:spPr>
            <a:xfrm>
              <a:off x="4342261" y="1290543"/>
              <a:ext cx="56036" cy="44911"/>
            </a:xfrm>
            <a:custGeom>
              <a:avLst/>
              <a:gdLst/>
              <a:ahLst/>
              <a:cxnLst/>
              <a:rect l="l" t="t" r="r" b="b"/>
              <a:pathLst>
                <a:path w="1491" h="1195" extrusionOk="0">
                  <a:moveTo>
                    <a:pt x="801" y="0"/>
                  </a:moveTo>
                  <a:cubicBezTo>
                    <a:pt x="303" y="0"/>
                    <a:pt x="0" y="628"/>
                    <a:pt x="380" y="1019"/>
                  </a:cubicBezTo>
                  <a:cubicBezTo>
                    <a:pt x="503" y="1142"/>
                    <a:pt x="650" y="1195"/>
                    <a:pt x="794" y="1195"/>
                  </a:cubicBezTo>
                  <a:cubicBezTo>
                    <a:pt x="1152" y="1195"/>
                    <a:pt x="1491" y="864"/>
                    <a:pt x="1380" y="447"/>
                  </a:cubicBezTo>
                  <a:cubicBezTo>
                    <a:pt x="1333" y="233"/>
                    <a:pt x="1166" y="66"/>
                    <a:pt x="952" y="19"/>
                  </a:cubicBezTo>
                  <a:cubicBezTo>
                    <a:pt x="900" y="6"/>
                    <a:pt x="850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9;p24">
              <a:extLst>
                <a:ext uri="{FF2B5EF4-FFF2-40B4-BE49-F238E27FC236}">
                  <a16:creationId xmlns:a16="http://schemas.microsoft.com/office/drawing/2014/main" id="{3B001C39-F537-A55A-0CD2-12DB01CBC275}"/>
                </a:ext>
              </a:extLst>
            </p:cNvPr>
            <p:cNvSpPr/>
            <p:nvPr/>
          </p:nvSpPr>
          <p:spPr>
            <a:xfrm>
              <a:off x="4544530" y="1290543"/>
              <a:ext cx="56148" cy="44911"/>
            </a:xfrm>
            <a:custGeom>
              <a:avLst/>
              <a:gdLst/>
              <a:ahLst/>
              <a:cxnLst/>
              <a:rect l="l" t="t" r="r" b="b"/>
              <a:pathLst>
                <a:path w="1494" h="1195" extrusionOk="0">
                  <a:moveTo>
                    <a:pt x="801" y="0"/>
                  </a:moveTo>
                  <a:cubicBezTo>
                    <a:pt x="303" y="0"/>
                    <a:pt x="1" y="628"/>
                    <a:pt x="392" y="1019"/>
                  </a:cubicBezTo>
                  <a:cubicBezTo>
                    <a:pt x="514" y="1142"/>
                    <a:pt x="661" y="1195"/>
                    <a:pt x="803" y="1195"/>
                  </a:cubicBezTo>
                  <a:cubicBezTo>
                    <a:pt x="1159" y="1195"/>
                    <a:pt x="1494" y="864"/>
                    <a:pt x="1392" y="447"/>
                  </a:cubicBezTo>
                  <a:cubicBezTo>
                    <a:pt x="1332" y="233"/>
                    <a:pt x="1165" y="66"/>
                    <a:pt x="951" y="19"/>
                  </a:cubicBezTo>
                  <a:cubicBezTo>
                    <a:pt x="899" y="6"/>
                    <a:pt x="849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0;p24">
              <a:extLst>
                <a:ext uri="{FF2B5EF4-FFF2-40B4-BE49-F238E27FC236}">
                  <a16:creationId xmlns:a16="http://schemas.microsoft.com/office/drawing/2014/main" id="{5FC69DBA-1441-6C6E-6302-60C425E30A0C}"/>
                </a:ext>
              </a:extLst>
            </p:cNvPr>
            <p:cNvSpPr/>
            <p:nvPr/>
          </p:nvSpPr>
          <p:spPr>
            <a:xfrm>
              <a:off x="4746799" y="1290543"/>
              <a:ext cx="56148" cy="44911"/>
            </a:xfrm>
            <a:custGeom>
              <a:avLst/>
              <a:gdLst/>
              <a:ahLst/>
              <a:cxnLst/>
              <a:rect l="l" t="t" r="r" b="b"/>
              <a:pathLst>
                <a:path w="1494" h="1195" extrusionOk="0">
                  <a:moveTo>
                    <a:pt x="809" y="0"/>
                  </a:moveTo>
                  <a:cubicBezTo>
                    <a:pt x="302" y="0"/>
                    <a:pt x="1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9" y="1195"/>
                    <a:pt x="1493" y="864"/>
                    <a:pt x="1391" y="447"/>
                  </a:cubicBezTo>
                  <a:cubicBezTo>
                    <a:pt x="1332" y="233"/>
                    <a:pt x="1165" y="66"/>
                    <a:pt x="963" y="19"/>
                  </a:cubicBezTo>
                  <a:cubicBezTo>
                    <a:pt x="910" y="6"/>
                    <a:pt x="859" y="0"/>
                    <a:pt x="8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1;p24">
              <a:extLst>
                <a:ext uri="{FF2B5EF4-FFF2-40B4-BE49-F238E27FC236}">
                  <a16:creationId xmlns:a16="http://schemas.microsoft.com/office/drawing/2014/main" id="{9BEE6053-0AA6-28E5-5172-068DD8D57EA6}"/>
                </a:ext>
              </a:extLst>
            </p:cNvPr>
            <p:cNvSpPr/>
            <p:nvPr/>
          </p:nvSpPr>
          <p:spPr>
            <a:xfrm>
              <a:off x="4169945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52;p24">
              <a:extLst>
                <a:ext uri="{FF2B5EF4-FFF2-40B4-BE49-F238E27FC236}">
                  <a16:creationId xmlns:a16="http://schemas.microsoft.com/office/drawing/2014/main" id="{B81AB8FD-3356-AB3A-E7EE-05BDA287469F}"/>
                </a:ext>
              </a:extLst>
            </p:cNvPr>
            <p:cNvSpPr/>
            <p:nvPr/>
          </p:nvSpPr>
          <p:spPr>
            <a:xfrm>
              <a:off x="4372628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1" y="4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53;p24">
              <a:extLst>
                <a:ext uri="{FF2B5EF4-FFF2-40B4-BE49-F238E27FC236}">
                  <a16:creationId xmlns:a16="http://schemas.microsoft.com/office/drawing/2014/main" id="{6189C847-E58A-4C58-806E-127E5E07BF60}"/>
                </a:ext>
              </a:extLst>
            </p:cNvPr>
            <p:cNvSpPr/>
            <p:nvPr/>
          </p:nvSpPr>
          <p:spPr>
            <a:xfrm>
              <a:off x="4574897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54;p24">
              <a:extLst>
                <a:ext uri="{FF2B5EF4-FFF2-40B4-BE49-F238E27FC236}">
                  <a16:creationId xmlns:a16="http://schemas.microsoft.com/office/drawing/2014/main" id="{7E25D8EB-D316-956D-68F9-15A5256AA721}"/>
                </a:ext>
              </a:extLst>
            </p:cNvPr>
            <p:cNvSpPr/>
            <p:nvPr/>
          </p:nvSpPr>
          <p:spPr>
            <a:xfrm>
              <a:off x="4777579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1" y="4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55;p24">
              <a:extLst>
                <a:ext uri="{FF2B5EF4-FFF2-40B4-BE49-F238E27FC236}">
                  <a16:creationId xmlns:a16="http://schemas.microsoft.com/office/drawing/2014/main" id="{6F799C2D-FF03-32DD-C7F8-3680A70E2E1A}"/>
                </a:ext>
              </a:extLst>
            </p:cNvPr>
            <p:cNvSpPr/>
            <p:nvPr/>
          </p:nvSpPr>
          <p:spPr>
            <a:xfrm>
              <a:off x="4979848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56;p24">
              <a:extLst>
                <a:ext uri="{FF2B5EF4-FFF2-40B4-BE49-F238E27FC236}">
                  <a16:creationId xmlns:a16="http://schemas.microsoft.com/office/drawing/2014/main" id="{65F83E25-9741-5CD0-DF79-6AF6686FF72F}"/>
                </a:ext>
              </a:extLst>
            </p:cNvPr>
            <p:cNvSpPr/>
            <p:nvPr/>
          </p:nvSpPr>
          <p:spPr>
            <a:xfrm>
              <a:off x="4949068" y="1290543"/>
              <a:ext cx="56111" cy="44911"/>
            </a:xfrm>
            <a:custGeom>
              <a:avLst/>
              <a:gdLst/>
              <a:ahLst/>
              <a:cxnLst/>
              <a:rect l="l" t="t" r="r" b="b"/>
              <a:pathLst>
                <a:path w="1493" h="1195" extrusionOk="0">
                  <a:moveTo>
                    <a:pt x="812" y="0"/>
                  </a:moveTo>
                  <a:cubicBezTo>
                    <a:pt x="312" y="0"/>
                    <a:pt x="0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8" y="1195"/>
                    <a:pt x="1493" y="864"/>
                    <a:pt x="1391" y="447"/>
                  </a:cubicBezTo>
                  <a:cubicBezTo>
                    <a:pt x="1343" y="233"/>
                    <a:pt x="1177" y="66"/>
                    <a:pt x="962" y="19"/>
                  </a:cubicBezTo>
                  <a:cubicBezTo>
                    <a:pt x="911" y="6"/>
                    <a:pt x="860" y="0"/>
                    <a:pt x="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57;p24">
              <a:extLst>
                <a:ext uri="{FF2B5EF4-FFF2-40B4-BE49-F238E27FC236}">
                  <a16:creationId xmlns:a16="http://schemas.microsoft.com/office/drawing/2014/main" id="{4D64EDA7-C026-1C4E-61D0-0109552F48F5}"/>
                </a:ext>
              </a:extLst>
            </p:cNvPr>
            <p:cNvSpPr/>
            <p:nvPr/>
          </p:nvSpPr>
          <p:spPr>
            <a:xfrm>
              <a:off x="3304533" y="2202707"/>
              <a:ext cx="75203" cy="75203"/>
            </a:xfrm>
            <a:custGeom>
              <a:avLst/>
              <a:gdLst/>
              <a:ahLst/>
              <a:cxnLst/>
              <a:rect l="l" t="t" r="r" b="b"/>
              <a:pathLst>
                <a:path w="2001" h="2001" extrusionOk="0">
                  <a:moveTo>
                    <a:pt x="1001" y="1"/>
                  </a:moveTo>
                  <a:cubicBezTo>
                    <a:pt x="453" y="1"/>
                    <a:pt x="0" y="453"/>
                    <a:pt x="0" y="1001"/>
                  </a:cubicBezTo>
                  <a:cubicBezTo>
                    <a:pt x="0" y="1548"/>
                    <a:pt x="453" y="2001"/>
                    <a:pt x="1001" y="2001"/>
                  </a:cubicBezTo>
                  <a:cubicBezTo>
                    <a:pt x="1548" y="2001"/>
                    <a:pt x="2001" y="1548"/>
                    <a:pt x="2001" y="1001"/>
                  </a:cubicBezTo>
                  <a:cubicBezTo>
                    <a:pt x="2001" y="453"/>
                    <a:pt x="154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58;p24">
              <a:extLst>
                <a:ext uri="{FF2B5EF4-FFF2-40B4-BE49-F238E27FC236}">
                  <a16:creationId xmlns:a16="http://schemas.microsoft.com/office/drawing/2014/main" id="{99DB9DFC-1CA7-CD5B-9EDE-951DE7D37A06}"/>
                </a:ext>
              </a:extLst>
            </p:cNvPr>
            <p:cNvSpPr/>
            <p:nvPr/>
          </p:nvSpPr>
          <p:spPr>
            <a:xfrm>
              <a:off x="3243687" y="2135247"/>
              <a:ext cx="196895" cy="65732"/>
            </a:xfrm>
            <a:custGeom>
              <a:avLst/>
              <a:gdLst/>
              <a:ahLst/>
              <a:cxnLst/>
              <a:rect l="l" t="t" r="r" b="b"/>
              <a:pathLst>
                <a:path w="5239" h="1749" extrusionOk="0">
                  <a:moveTo>
                    <a:pt x="661" y="1742"/>
                  </a:moveTo>
                  <a:lnTo>
                    <a:pt x="661" y="1742"/>
                  </a:lnTo>
                  <a:cubicBezTo>
                    <a:pt x="659" y="1744"/>
                    <a:pt x="657" y="1746"/>
                    <a:pt x="655" y="1748"/>
                  </a:cubicBezTo>
                  <a:lnTo>
                    <a:pt x="667" y="1748"/>
                  </a:lnTo>
                  <a:lnTo>
                    <a:pt x="661" y="1742"/>
                  </a:lnTo>
                  <a:close/>
                  <a:moveTo>
                    <a:pt x="2620" y="1"/>
                  </a:moveTo>
                  <a:cubicBezTo>
                    <a:pt x="1670" y="1"/>
                    <a:pt x="721" y="361"/>
                    <a:pt x="0" y="1081"/>
                  </a:cubicBezTo>
                  <a:lnTo>
                    <a:pt x="661" y="1742"/>
                  </a:lnTo>
                  <a:lnTo>
                    <a:pt x="661" y="1742"/>
                  </a:lnTo>
                  <a:cubicBezTo>
                    <a:pt x="1202" y="1204"/>
                    <a:pt x="1911" y="935"/>
                    <a:pt x="2620" y="935"/>
                  </a:cubicBezTo>
                  <a:cubicBezTo>
                    <a:pt x="3331" y="935"/>
                    <a:pt x="4042" y="1206"/>
                    <a:pt x="4584" y="1748"/>
                  </a:cubicBezTo>
                  <a:lnTo>
                    <a:pt x="5239" y="1081"/>
                  </a:lnTo>
                  <a:cubicBezTo>
                    <a:pt x="4519" y="361"/>
                    <a:pt x="3569" y="1"/>
                    <a:pt x="2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59;p24">
              <a:extLst>
                <a:ext uri="{FF2B5EF4-FFF2-40B4-BE49-F238E27FC236}">
                  <a16:creationId xmlns:a16="http://schemas.microsoft.com/office/drawing/2014/main" id="{2BDC1B2B-1004-D3E3-8C04-2CDB2AF4DAD8}"/>
                </a:ext>
              </a:extLst>
            </p:cNvPr>
            <p:cNvSpPr/>
            <p:nvPr/>
          </p:nvSpPr>
          <p:spPr>
            <a:xfrm>
              <a:off x="3202497" y="2068576"/>
              <a:ext cx="279727" cy="83170"/>
            </a:xfrm>
            <a:custGeom>
              <a:avLst/>
              <a:gdLst/>
              <a:ahLst/>
              <a:cxnLst/>
              <a:rect l="l" t="t" r="r" b="b"/>
              <a:pathLst>
                <a:path w="7443" h="2213" extrusionOk="0">
                  <a:moveTo>
                    <a:pt x="3717" y="1"/>
                  </a:moveTo>
                  <a:cubicBezTo>
                    <a:pt x="2370" y="1"/>
                    <a:pt x="1025" y="516"/>
                    <a:pt x="1" y="1546"/>
                  </a:cubicBezTo>
                  <a:lnTo>
                    <a:pt x="656" y="2212"/>
                  </a:lnTo>
                  <a:cubicBezTo>
                    <a:pt x="1501" y="1367"/>
                    <a:pt x="2608" y="944"/>
                    <a:pt x="3716" y="944"/>
                  </a:cubicBezTo>
                  <a:cubicBezTo>
                    <a:pt x="4823" y="944"/>
                    <a:pt x="5930" y="1367"/>
                    <a:pt x="6775" y="2212"/>
                  </a:cubicBezTo>
                  <a:lnTo>
                    <a:pt x="7442" y="1546"/>
                  </a:lnTo>
                  <a:cubicBezTo>
                    <a:pt x="6412" y="516"/>
                    <a:pt x="5064" y="1"/>
                    <a:pt x="3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60;p24">
              <a:extLst>
                <a:ext uri="{FF2B5EF4-FFF2-40B4-BE49-F238E27FC236}">
                  <a16:creationId xmlns:a16="http://schemas.microsoft.com/office/drawing/2014/main" id="{13C80381-8C1E-0345-E66D-B236C3937091}"/>
                </a:ext>
              </a:extLst>
            </p:cNvPr>
            <p:cNvSpPr/>
            <p:nvPr/>
          </p:nvSpPr>
          <p:spPr>
            <a:xfrm>
              <a:off x="3161344" y="1999912"/>
              <a:ext cx="361581" cy="99932"/>
            </a:xfrm>
            <a:custGeom>
              <a:avLst/>
              <a:gdLst/>
              <a:ahLst/>
              <a:cxnLst/>
              <a:rect l="l" t="t" r="r" b="b"/>
              <a:pathLst>
                <a:path w="9621" h="2659" extrusionOk="0">
                  <a:moveTo>
                    <a:pt x="661" y="2652"/>
                  </a:moveTo>
                  <a:lnTo>
                    <a:pt x="661" y="2652"/>
                  </a:lnTo>
                  <a:cubicBezTo>
                    <a:pt x="659" y="2654"/>
                    <a:pt x="657" y="2656"/>
                    <a:pt x="655" y="2658"/>
                  </a:cubicBezTo>
                  <a:lnTo>
                    <a:pt x="667" y="2658"/>
                  </a:lnTo>
                  <a:lnTo>
                    <a:pt x="661" y="2652"/>
                  </a:lnTo>
                  <a:close/>
                  <a:moveTo>
                    <a:pt x="4811" y="0"/>
                  </a:moveTo>
                  <a:cubicBezTo>
                    <a:pt x="3069" y="0"/>
                    <a:pt x="1328" y="664"/>
                    <a:pt x="0" y="1991"/>
                  </a:cubicBezTo>
                  <a:lnTo>
                    <a:pt x="661" y="2652"/>
                  </a:lnTo>
                  <a:lnTo>
                    <a:pt x="661" y="2652"/>
                  </a:lnTo>
                  <a:cubicBezTo>
                    <a:pt x="1809" y="1507"/>
                    <a:pt x="3310" y="935"/>
                    <a:pt x="4809" y="935"/>
                  </a:cubicBezTo>
                  <a:cubicBezTo>
                    <a:pt x="6311" y="935"/>
                    <a:pt x="7811" y="1509"/>
                    <a:pt x="8954" y="2658"/>
                  </a:cubicBezTo>
                  <a:lnTo>
                    <a:pt x="9621" y="1991"/>
                  </a:lnTo>
                  <a:cubicBezTo>
                    <a:pt x="8293" y="664"/>
                    <a:pt x="6552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61;p24">
              <a:extLst>
                <a:ext uri="{FF2B5EF4-FFF2-40B4-BE49-F238E27FC236}">
                  <a16:creationId xmlns:a16="http://schemas.microsoft.com/office/drawing/2014/main" id="{E150F88C-3EC4-0D57-ECE9-9228B453A290}"/>
                </a:ext>
              </a:extLst>
            </p:cNvPr>
            <p:cNvSpPr/>
            <p:nvPr/>
          </p:nvSpPr>
          <p:spPr>
            <a:xfrm>
              <a:off x="6208157" y="2302940"/>
              <a:ext cx="44310" cy="44347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17"/>
                    <a:pt x="274" y="1179"/>
                    <a:pt x="595" y="1179"/>
                  </a:cubicBezTo>
                  <a:cubicBezTo>
                    <a:pt x="917" y="1179"/>
                    <a:pt x="1179" y="917"/>
                    <a:pt x="1179" y="596"/>
                  </a:cubicBezTo>
                  <a:cubicBezTo>
                    <a:pt x="1179" y="274"/>
                    <a:pt x="917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62;p24">
              <a:extLst>
                <a:ext uri="{FF2B5EF4-FFF2-40B4-BE49-F238E27FC236}">
                  <a16:creationId xmlns:a16="http://schemas.microsoft.com/office/drawing/2014/main" id="{52BF070C-28F5-B9A7-186C-32CEB6FEE405}"/>
                </a:ext>
              </a:extLst>
            </p:cNvPr>
            <p:cNvSpPr/>
            <p:nvPr/>
          </p:nvSpPr>
          <p:spPr>
            <a:xfrm>
              <a:off x="6172341" y="2263103"/>
              <a:ext cx="116393" cy="38973"/>
            </a:xfrm>
            <a:custGeom>
              <a:avLst/>
              <a:gdLst/>
              <a:ahLst/>
              <a:cxnLst/>
              <a:rect l="l" t="t" r="r" b="b"/>
              <a:pathLst>
                <a:path w="3097" h="1037" extrusionOk="0">
                  <a:moveTo>
                    <a:pt x="388" y="1031"/>
                  </a:moveTo>
                  <a:lnTo>
                    <a:pt x="388" y="1031"/>
                  </a:lnTo>
                  <a:cubicBezTo>
                    <a:pt x="386" y="1033"/>
                    <a:pt x="384" y="1035"/>
                    <a:pt x="382" y="1037"/>
                  </a:cubicBezTo>
                  <a:lnTo>
                    <a:pt x="394" y="1037"/>
                  </a:lnTo>
                  <a:lnTo>
                    <a:pt x="388" y="1031"/>
                  </a:lnTo>
                  <a:close/>
                  <a:moveTo>
                    <a:pt x="1548" y="1"/>
                  </a:moveTo>
                  <a:cubicBezTo>
                    <a:pt x="989" y="1"/>
                    <a:pt x="429" y="215"/>
                    <a:pt x="1" y="644"/>
                  </a:cubicBezTo>
                  <a:lnTo>
                    <a:pt x="388" y="1031"/>
                  </a:lnTo>
                  <a:lnTo>
                    <a:pt x="388" y="1031"/>
                  </a:lnTo>
                  <a:cubicBezTo>
                    <a:pt x="708" y="713"/>
                    <a:pt x="1125" y="555"/>
                    <a:pt x="1542" y="555"/>
                  </a:cubicBezTo>
                  <a:cubicBezTo>
                    <a:pt x="1962" y="555"/>
                    <a:pt x="2382" y="715"/>
                    <a:pt x="2703" y="1037"/>
                  </a:cubicBezTo>
                  <a:lnTo>
                    <a:pt x="3096" y="644"/>
                  </a:lnTo>
                  <a:cubicBezTo>
                    <a:pt x="2668" y="215"/>
                    <a:pt x="2108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63;p24">
              <a:extLst>
                <a:ext uri="{FF2B5EF4-FFF2-40B4-BE49-F238E27FC236}">
                  <a16:creationId xmlns:a16="http://schemas.microsoft.com/office/drawing/2014/main" id="{45DFED62-77D5-A716-51F9-AC3FC55627F5}"/>
                </a:ext>
              </a:extLst>
            </p:cNvPr>
            <p:cNvSpPr/>
            <p:nvPr/>
          </p:nvSpPr>
          <p:spPr>
            <a:xfrm>
              <a:off x="6147724" y="2223979"/>
              <a:ext cx="165175" cy="49008"/>
            </a:xfrm>
            <a:custGeom>
              <a:avLst/>
              <a:gdLst/>
              <a:ahLst/>
              <a:cxnLst/>
              <a:rect l="l" t="t" r="r" b="b"/>
              <a:pathLst>
                <a:path w="4395" h="1304" extrusionOk="0">
                  <a:moveTo>
                    <a:pt x="2197" y="0"/>
                  </a:moveTo>
                  <a:cubicBezTo>
                    <a:pt x="1403" y="0"/>
                    <a:pt x="608" y="304"/>
                    <a:pt x="1" y="911"/>
                  </a:cubicBezTo>
                  <a:lnTo>
                    <a:pt x="394" y="1304"/>
                  </a:lnTo>
                  <a:cubicBezTo>
                    <a:pt x="894" y="804"/>
                    <a:pt x="1549" y="554"/>
                    <a:pt x="2203" y="554"/>
                  </a:cubicBezTo>
                  <a:cubicBezTo>
                    <a:pt x="2858" y="554"/>
                    <a:pt x="3513" y="804"/>
                    <a:pt x="4013" y="1304"/>
                  </a:cubicBezTo>
                  <a:lnTo>
                    <a:pt x="4394" y="911"/>
                  </a:lnTo>
                  <a:cubicBezTo>
                    <a:pt x="3787" y="304"/>
                    <a:pt x="2992" y="0"/>
                    <a:pt x="2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64;p24">
              <a:extLst>
                <a:ext uri="{FF2B5EF4-FFF2-40B4-BE49-F238E27FC236}">
                  <a16:creationId xmlns:a16="http://schemas.microsoft.com/office/drawing/2014/main" id="{54FAC205-7F1B-C56E-BBC0-620154BE3BC9}"/>
                </a:ext>
              </a:extLst>
            </p:cNvPr>
            <p:cNvSpPr/>
            <p:nvPr/>
          </p:nvSpPr>
          <p:spPr>
            <a:xfrm>
              <a:off x="6123559" y="2183014"/>
              <a:ext cx="213920" cy="59117"/>
            </a:xfrm>
            <a:custGeom>
              <a:avLst/>
              <a:gdLst/>
              <a:ahLst/>
              <a:cxnLst/>
              <a:rect l="l" t="t" r="r" b="b"/>
              <a:pathLst>
                <a:path w="5692" h="1573" extrusionOk="0">
                  <a:moveTo>
                    <a:pt x="2846" y="1"/>
                  </a:moveTo>
                  <a:cubicBezTo>
                    <a:pt x="1817" y="1"/>
                    <a:pt x="787" y="394"/>
                    <a:pt x="1" y="1179"/>
                  </a:cubicBezTo>
                  <a:lnTo>
                    <a:pt x="394" y="1572"/>
                  </a:lnTo>
                  <a:cubicBezTo>
                    <a:pt x="1072" y="894"/>
                    <a:pt x="1959" y="554"/>
                    <a:pt x="2846" y="554"/>
                  </a:cubicBezTo>
                  <a:cubicBezTo>
                    <a:pt x="3733" y="554"/>
                    <a:pt x="4620" y="894"/>
                    <a:pt x="5299" y="1572"/>
                  </a:cubicBezTo>
                  <a:lnTo>
                    <a:pt x="5692" y="1179"/>
                  </a:lnTo>
                  <a:cubicBezTo>
                    <a:pt x="4906" y="394"/>
                    <a:pt x="3876" y="1"/>
                    <a:pt x="2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65;p24">
              <a:extLst>
                <a:ext uri="{FF2B5EF4-FFF2-40B4-BE49-F238E27FC236}">
                  <a16:creationId xmlns:a16="http://schemas.microsoft.com/office/drawing/2014/main" id="{4D177689-9430-46B7-57DB-39D4925D75D3}"/>
                </a:ext>
              </a:extLst>
            </p:cNvPr>
            <p:cNvSpPr/>
            <p:nvPr/>
          </p:nvSpPr>
          <p:spPr>
            <a:xfrm>
              <a:off x="3003835" y="1748974"/>
              <a:ext cx="168745" cy="172316"/>
            </a:xfrm>
            <a:custGeom>
              <a:avLst/>
              <a:gdLst/>
              <a:ahLst/>
              <a:cxnLst/>
              <a:rect l="l" t="t" r="r" b="b"/>
              <a:pathLst>
                <a:path w="4490" h="4585" extrusionOk="0">
                  <a:moveTo>
                    <a:pt x="2239" y="394"/>
                  </a:moveTo>
                  <a:cubicBezTo>
                    <a:pt x="2822" y="394"/>
                    <a:pt x="3287" y="870"/>
                    <a:pt x="3287" y="1441"/>
                  </a:cubicBezTo>
                  <a:lnTo>
                    <a:pt x="3287" y="1596"/>
                  </a:lnTo>
                  <a:lnTo>
                    <a:pt x="1203" y="1596"/>
                  </a:lnTo>
                  <a:lnTo>
                    <a:pt x="1191" y="1441"/>
                  </a:lnTo>
                  <a:cubicBezTo>
                    <a:pt x="1191" y="870"/>
                    <a:pt x="1655" y="394"/>
                    <a:pt x="2239" y="394"/>
                  </a:cubicBezTo>
                  <a:close/>
                  <a:moveTo>
                    <a:pt x="2239" y="2462"/>
                  </a:moveTo>
                  <a:cubicBezTo>
                    <a:pt x="2411" y="2462"/>
                    <a:pt x="2584" y="2578"/>
                    <a:pt x="2584" y="2811"/>
                  </a:cubicBezTo>
                  <a:cubicBezTo>
                    <a:pt x="2584" y="2918"/>
                    <a:pt x="2525" y="3025"/>
                    <a:pt x="2429" y="3096"/>
                  </a:cubicBezTo>
                  <a:lnTo>
                    <a:pt x="2429" y="3358"/>
                  </a:lnTo>
                  <a:cubicBezTo>
                    <a:pt x="2441" y="3495"/>
                    <a:pt x="2340" y="3564"/>
                    <a:pt x="2239" y="3564"/>
                  </a:cubicBezTo>
                  <a:cubicBezTo>
                    <a:pt x="2138" y="3564"/>
                    <a:pt x="2036" y="3495"/>
                    <a:pt x="2048" y="3358"/>
                  </a:cubicBezTo>
                  <a:lnTo>
                    <a:pt x="2048" y="3096"/>
                  </a:lnTo>
                  <a:cubicBezTo>
                    <a:pt x="1953" y="3037"/>
                    <a:pt x="1894" y="2930"/>
                    <a:pt x="1894" y="2811"/>
                  </a:cubicBezTo>
                  <a:cubicBezTo>
                    <a:pt x="1894" y="2578"/>
                    <a:pt x="2066" y="2462"/>
                    <a:pt x="2239" y="2462"/>
                  </a:cubicBezTo>
                  <a:close/>
                  <a:moveTo>
                    <a:pt x="2239" y="1"/>
                  </a:moveTo>
                  <a:cubicBezTo>
                    <a:pt x="1441" y="1"/>
                    <a:pt x="798" y="644"/>
                    <a:pt x="798" y="1441"/>
                  </a:cubicBezTo>
                  <a:lnTo>
                    <a:pt x="798" y="1596"/>
                  </a:lnTo>
                  <a:lnTo>
                    <a:pt x="477" y="1596"/>
                  </a:lnTo>
                  <a:cubicBezTo>
                    <a:pt x="215" y="1596"/>
                    <a:pt x="0" y="1810"/>
                    <a:pt x="0" y="2072"/>
                  </a:cubicBezTo>
                  <a:lnTo>
                    <a:pt x="0" y="4120"/>
                  </a:lnTo>
                  <a:cubicBezTo>
                    <a:pt x="0" y="4370"/>
                    <a:pt x="215" y="4585"/>
                    <a:pt x="477" y="4585"/>
                  </a:cubicBezTo>
                  <a:lnTo>
                    <a:pt x="4013" y="4585"/>
                  </a:lnTo>
                  <a:cubicBezTo>
                    <a:pt x="4275" y="4585"/>
                    <a:pt x="4489" y="4370"/>
                    <a:pt x="4489" y="4120"/>
                  </a:cubicBezTo>
                  <a:lnTo>
                    <a:pt x="4489" y="2072"/>
                  </a:lnTo>
                  <a:cubicBezTo>
                    <a:pt x="4489" y="1810"/>
                    <a:pt x="4275" y="1596"/>
                    <a:pt x="4013" y="1596"/>
                  </a:cubicBezTo>
                  <a:lnTo>
                    <a:pt x="3691" y="1596"/>
                  </a:lnTo>
                  <a:lnTo>
                    <a:pt x="3691" y="1441"/>
                  </a:lnTo>
                  <a:cubicBezTo>
                    <a:pt x="3691" y="644"/>
                    <a:pt x="3048" y="1"/>
                    <a:pt x="2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6;p24">
              <a:extLst>
                <a:ext uri="{FF2B5EF4-FFF2-40B4-BE49-F238E27FC236}">
                  <a16:creationId xmlns:a16="http://schemas.microsoft.com/office/drawing/2014/main" id="{5A62A871-116F-1803-D241-7FCAB30676FA}"/>
                </a:ext>
              </a:extLst>
            </p:cNvPr>
            <p:cNvSpPr/>
            <p:nvPr/>
          </p:nvSpPr>
          <p:spPr>
            <a:xfrm>
              <a:off x="6058691" y="1739578"/>
              <a:ext cx="134282" cy="134282"/>
            </a:xfrm>
            <a:custGeom>
              <a:avLst/>
              <a:gdLst/>
              <a:ahLst/>
              <a:cxnLst/>
              <a:rect l="l" t="t" r="r" b="b"/>
              <a:pathLst>
                <a:path w="3573" h="3573" extrusionOk="0">
                  <a:moveTo>
                    <a:pt x="1786" y="1"/>
                  </a:moveTo>
                  <a:cubicBezTo>
                    <a:pt x="798" y="1"/>
                    <a:pt x="0" y="798"/>
                    <a:pt x="0" y="1787"/>
                  </a:cubicBezTo>
                  <a:cubicBezTo>
                    <a:pt x="0" y="2775"/>
                    <a:pt x="798" y="3573"/>
                    <a:pt x="1786" y="3573"/>
                  </a:cubicBezTo>
                  <a:cubicBezTo>
                    <a:pt x="2775" y="3573"/>
                    <a:pt x="3572" y="2775"/>
                    <a:pt x="3572" y="1787"/>
                  </a:cubicBezTo>
                  <a:cubicBezTo>
                    <a:pt x="3572" y="798"/>
                    <a:pt x="2775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67;p24">
              <a:extLst>
                <a:ext uri="{FF2B5EF4-FFF2-40B4-BE49-F238E27FC236}">
                  <a16:creationId xmlns:a16="http://schemas.microsoft.com/office/drawing/2014/main" id="{5FAFDB58-CDC8-E470-5056-CCC232E32635}"/>
                </a:ext>
              </a:extLst>
            </p:cNvPr>
            <p:cNvSpPr/>
            <p:nvPr/>
          </p:nvSpPr>
          <p:spPr>
            <a:xfrm>
              <a:off x="5995590" y="1870253"/>
              <a:ext cx="260484" cy="104291"/>
            </a:xfrm>
            <a:custGeom>
              <a:avLst/>
              <a:gdLst/>
              <a:ahLst/>
              <a:cxnLst/>
              <a:rect l="l" t="t" r="r" b="b"/>
              <a:pathLst>
                <a:path w="6931" h="2775" extrusionOk="0">
                  <a:moveTo>
                    <a:pt x="2156" y="0"/>
                  </a:moveTo>
                  <a:cubicBezTo>
                    <a:pt x="1239" y="369"/>
                    <a:pt x="513" y="1096"/>
                    <a:pt x="155" y="2012"/>
                  </a:cubicBezTo>
                  <a:cubicBezTo>
                    <a:pt x="1" y="2370"/>
                    <a:pt x="274" y="2763"/>
                    <a:pt x="667" y="2774"/>
                  </a:cubicBezTo>
                  <a:lnTo>
                    <a:pt x="6275" y="2774"/>
                  </a:lnTo>
                  <a:cubicBezTo>
                    <a:pt x="6668" y="2774"/>
                    <a:pt x="6930" y="2370"/>
                    <a:pt x="6787" y="2012"/>
                  </a:cubicBezTo>
                  <a:cubicBezTo>
                    <a:pt x="6430" y="1096"/>
                    <a:pt x="5704" y="369"/>
                    <a:pt x="4799" y="0"/>
                  </a:cubicBezTo>
                  <a:cubicBezTo>
                    <a:pt x="4406" y="304"/>
                    <a:pt x="3939" y="456"/>
                    <a:pt x="3473" y="456"/>
                  </a:cubicBezTo>
                  <a:cubicBezTo>
                    <a:pt x="3007" y="456"/>
                    <a:pt x="2543" y="304"/>
                    <a:pt x="2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68;p24">
              <a:extLst>
                <a:ext uri="{FF2B5EF4-FFF2-40B4-BE49-F238E27FC236}">
                  <a16:creationId xmlns:a16="http://schemas.microsoft.com/office/drawing/2014/main" id="{CA481E6C-070C-9A95-E218-22A9D35685D2}"/>
                </a:ext>
              </a:extLst>
            </p:cNvPr>
            <p:cNvSpPr/>
            <p:nvPr/>
          </p:nvSpPr>
          <p:spPr>
            <a:xfrm>
              <a:off x="5632694" y="2076092"/>
              <a:ext cx="298969" cy="292392"/>
            </a:xfrm>
            <a:custGeom>
              <a:avLst/>
              <a:gdLst/>
              <a:ahLst/>
              <a:cxnLst/>
              <a:rect l="l" t="t" r="r" b="b"/>
              <a:pathLst>
                <a:path w="7955" h="7780" extrusionOk="0">
                  <a:moveTo>
                    <a:pt x="3983" y="2527"/>
                  </a:moveTo>
                  <a:cubicBezTo>
                    <a:pt x="5168" y="2527"/>
                    <a:pt x="5882" y="3916"/>
                    <a:pt x="5120" y="4882"/>
                  </a:cubicBezTo>
                  <a:cubicBezTo>
                    <a:pt x="4832" y="5245"/>
                    <a:pt x="4406" y="5435"/>
                    <a:pt x="3976" y="5435"/>
                  </a:cubicBezTo>
                  <a:cubicBezTo>
                    <a:pt x="3659" y="5435"/>
                    <a:pt x="3340" y="5332"/>
                    <a:pt x="3072" y="5120"/>
                  </a:cubicBezTo>
                  <a:cubicBezTo>
                    <a:pt x="2060" y="4310"/>
                    <a:pt x="2525" y="2691"/>
                    <a:pt x="3811" y="2536"/>
                  </a:cubicBezTo>
                  <a:cubicBezTo>
                    <a:pt x="3869" y="2530"/>
                    <a:pt x="3927" y="2527"/>
                    <a:pt x="3983" y="2527"/>
                  </a:cubicBezTo>
                  <a:close/>
                  <a:moveTo>
                    <a:pt x="3955" y="0"/>
                  </a:moveTo>
                  <a:cubicBezTo>
                    <a:pt x="3778" y="0"/>
                    <a:pt x="3602" y="12"/>
                    <a:pt x="3430" y="36"/>
                  </a:cubicBezTo>
                  <a:cubicBezTo>
                    <a:pt x="3227" y="60"/>
                    <a:pt x="3108" y="250"/>
                    <a:pt x="3144" y="441"/>
                  </a:cubicBezTo>
                  <a:lnTo>
                    <a:pt x="3299" y="1048"/>
                  </a:lnTo>
                  <a:cubicBezTo>
                    <a:pt x="2858" y="1155"/>
                    <a:pt x="2441" y="1357"/>
                    <a:pt x="2096" y="1643"/>
                  </a:cubicBezTo>
                  <a:lnTo>
                    <a:pt x="1703" y="1155"/>
                  </a:lnTo>
                  <a:cubicBezTo>
                    <a:pt x="1639" y="1071"/>
                    <a:pt x="1543" y="1029"/>
                    <a:pt x="1446" y="1029"/>
                  </a:cubicBezTo>
                  <a:cubicBezTo>
                    <a:pt x="1364" y="1029"/>
                    <a:pt x="1281" y="1059"/>
                    <a:pt x="1215" y="1119"/>
                  </a:cubicBezTo>
                  <a:cubicBezTo>
                    <a:pt x="1084" y="1238"/>
                    <a:pt x="977" y="1369"/>
                    <a:pt x="870" y="1500"/>
                  </a:cubicBezTo>
                  <a:cubicBezTo>
                    <a:pt x="751" y="1643"/>
                    <a:pt x="656" y="1798"/>
                    <a:pt x="560" y="1953"/>
                  </a:cubicBezTo>
                  <a:cubicBezTo>
                    <a:pt x="453" y="2119"/>
                    <a:pt x="525" y="2334"/>
                    <a:pt x="703" y="2417"/>
                  </a:cubicBezTo>
                  <a:lnTo>
                    <a:pt x="1275" y="2691"/>
                  </a:lnTo>
                  <a:cubicBezTo>
                    <a:pt x="1072" y="3096"/>
                    <a:pt x="977" y="3548"/>
                    <a:pt x="977" y="3989"/>
                  </a:cubicBezTo>
                  <a:lnTo>
                    <a:pt x="346" y="3989"/>
                  </a:lnTo>
                  <a:cubicBezTo>
                    <a:pt x="155" y="4001"/>
                    <a:pt x="1" y="4167"/>
                    <a:pt x="24" y="4358"/>
                  </a:cubicBezTo>
                  <a:cubicBezTo>
                    <a:pt x="60" y="4715"/>
                    <a:pt x="132" y="5060"/>
                    <a:pt x="263" y="5382"/>
                  </a:cubicBezTo>
                  <a:cubicBezTo>
                    <a:pt x="317" y="5517"/>
                    <a:pt x="446" y="5598"/>
                    <a:pt x="578" y="5598"/>
                  </a:cubicBezTo>
                  <a:cubicBezTo>
                    <a:pt x="620" y="5598"/>
                    <a:pt x="663" y="5590"/>
                    <a:pt x="703" y="5572"/>
                  </a:cubicBezTo>
                  <a:lnTo>
                    <a:pt x="1275" y="5298"/>
                  </a:lnTo>
                  <a:cubicBezTo>
                    <a:pt x="1465" y="5703"/>
                    <a:pt x="1751" y="6060"/>
                    <a:pt x="2108" y="6334"/>
                  </a:cubicBezTo>
                  <a:lnTo>
                    <a:pt x="1715" y="6822"/>
                  </a:lnTo>
                  <a:cubicBezTo>
                    <a:pt x="1596" y="6977"/>
                    <a:pt x="1632" y="7203"/>
                    <a:pt x="1799" y="7311"/>
                  </a:cubicBezTo>
                  <a:cubicBezTo>
                    <a:pt x="2096" y="7501"/>
                    <a:pt x="2418" y="7656"/>
                    <a:pt x="2751" y="7763"/>
                  </a:cubicBezTo>
                  <a:cubicBezTo>
                    <a:pt x="2787" y="7774"/>
                    <a:pt x="2822" y="7779"/>
                    <a:pt x="2857" y="7779"/>
                  </a:cubicBezTo>
                  <a:cubicBezTo>
                    <a:pt x="3008" y="7779"/>
                    <a:pt x="3141" y="7680"/>
                    <a:pt x="3180" y="7525"/>
                  </a:cubicBezTo>
                  <a:lnTo>
                    <a:pt x="3311" y="6918"/>
                  </a:lnTo>
                  <a:cubicBezTo>
                    <a:pt x="3531" y="6965"/>
                    <a:pt x="3757" y="6989"/>
                    <a:pt x="3983" y="6989"/>
                  </a:cubicBezTo>
                  <a:cubicBezTo>
                    <a:pt x="4210" y="6989"/>
                    <a:pt x="4436" y="6965"/>
                    <a:pt x="4656" y="6918"/>
                  </a:cubicBezTo>
                  <a:lnTo>
                    <a:pt x="4799" y="7525"/>
                  </a:lnTo>
                  <a:cubicBezTo>
                    <a:pt x="4838" y="7680"/>
                    <a:pt x="4971" y="7779"/>
                    <a:pt x="5121" y="7779"/>
                  </a:cubicBezTo>
                  <a:cubicBezTo>
                    <a:pt x="5156" y="7779"/>
                    <a:pt x="5192" y="7774"/>
                    <a:pt x="5228" y="7763"/>
                  </a:cubicBezTo>
                  <a:cubicBezTo>
                    <a:pt x="5561" y="7656"/>
                    <a:pt x="5882" y="7501"/>
                    <a:pt x="6180" y="7299"/>
                  </a:cubicBezTo>
                  <a:cubicBezTo>
                    <a:pt x="6347" y="7192"/>
                    <a:pt x="6382" y="6965"/>
                    <a:pt x="6263" y="6822"/>
                  </a:cubicBezTo>
                  <a:lnTo>
                    <a:pt x="5870" y="6322"/>
                  </a:lnTo>
                  <a:cubicBezTo>
                    <a:pt x="6216" y="6049"/>
                    <a:pt x="6501" y="5691"/>
                    <a:pt x="6692" y="5287"/>
                  </a:cubicBezTo>
                  <a:lnTo>
                    <a:pt x="7263" y="5560"/>
                  </a:lnTo>
                  <a:cubicBezTo>
                    <a:pt x="7304" y="5578"/>
                    <a:pt x="7347" y="5586"/>
                    <a:pt x="7390" y="5586"/>
                  </a:cubicBezTo>
                  <a:cubicBezTo>
                    <a:pt x="7525" y="5586"/>
                    <a:pt x="7659" y="5505"/>
                    <a:pt x="7704" y="5370"/>
                  </a:cubicBezTo>
                  <a:cubicBezTo>
                    <a:pt x="7835" y="5037"/>
                    <a:pt x="7906" y="4691"/>
                    <a:pt x="7942" y="4334"/>
                  </a:cubicBezTo>
                  <a:cubicBezTo>
                    <a:pt x="7954" y="4144"/>
                    <a:pt x="7799" y="3977"/>
                    <a:pt x="7609" y="3977"/>
                  </a:cubicBezTo>
                  <a:lnTo>
                    <a:pt x="6978" y="3977"/>
                  </a:lnTo>
                  <a:cubicBezTo>
                    <a:pt x="6978" y="3524"/>
                    <a:pt x="6882" y="3072"/>
                    <a:pt x="6680" y="2667"/>
                  </a:cubicBezTo>
                  <a:lnTo>
                    <a:pt x="7252" y="2393"/>
                  </a:lnTo>
                  <a:cubicBezTo>
                    <a:pt x="7430" y="2310"/>
                    <a:pt x="7490" y="2096"/>
                    <a:pt x="7394" y="1929"/>
                  </a:cubicBezTo>
                  <a:cubicBezTo>
                    <a:pt x="7180" y="1619"/>
                    <a:pt x="6954" y="1322"/>
                    <a:pt x="6680" y="1048"/>
                  </a:cubicBezTo>
                  <a:cubicBezTo>
                    <a:pt x="6630" y="993"/>
                    <a:pt x="6563" y="966"/>
                    <a:pt x="6494" y="966"/>
                  </a:cubicBezTo>
                  <a:cubicBezTo>
                    <a:pt x="6414" y="966"/>
                    <a:pt x="6333" y="1002"/>
                    <a:pt x="6275" y="1072"/>
                  </a:cubicBezTo>
                  <a:lnTo>
                    <a:pt x="5835" y="1619"/>
                  </a:lnTo>
                  <a:cubicBezTo>
                    <a:pt x="5489" y="1346"/>
                    <a:pt x="5073" y="1143"/>
                    <a:pt x="4632" y="1048"/>
                  </a:cubicBezTo>
                  <a:lnTo>
                    <a:pt x="4763" y="441"/>
                  </a:lnTo>
                  <a:cubicBezTo>
                    <a:pt x="4811" y="250"/>
                    <a:pt x="4680" y="60"/>
                    <a:pt x="4489" y="36"/>
                  </a:cubicBezTo>
                  <a:cubicBezTo>
                    <a:pt x="4311" y="12"/>
                    <a:pt x="4132" y="0"/>
                    <a:pt x="3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9;p24">
              <a:extLst>
                <a:ext uri="{FF2B5EF4-FFF2-40B4-BE49-F238E27FC236}">
                  <a16:creationId xmlns:a16="http://schemas.microsoft.com/office/drawing/2014/main" id="{685567B8-CAF8-FED1-7698-FCF6AC73C772}"/>
                </a:ext>
              </a:extLst>
            </p:cNvPr>
            <p:cNvSpPr/>
            <p:nvPr/>
          </p:nvSpPr>
          <p:spPr>
            <a:xfrm>
              <a:off x="2861999" y="2126979"/>
              <a:ext cx="174984" cy="171000"/>
            </a:xfrm>
            <a:custGeom>
              <a:avLst/>
              <a:gdLst/>
              <a:ahLst/>
              <a:cxnLst/>
              <a:rect l="l" t="t" r="r" b="b"/>
              <a:pathLst>
                <a:path w="4656" h="4550" extrusionOk="0">
                  <a:moveTo>
                    <a:pt x="2339" y="1485"/>
                  </a:moveTo>
                  <a:cubicBezTo>
                    <a:pt x="3023" y="1485"/>
                    <a:pt x="3429" y="2296"/>
                    <a:pt x="2989" y="2861"/>
                  </a:cubicBezTo>
                  <a:cubicBezTo>
                    <a:pt x="2817" y="3074"/>
                    <a:pt x="2566" y="3184"/>
                    <a:pt x="2316" y="3184"/>
                  </a:cubicBezTo>
                  <a:cubicBezTo>
                    <a:pt x="2132" y="3184"/>
                    <a:pt x="1949" y="3125"/>
                    <a:pt x="1798" y="3004"/>
                  </a:cubicBezTo>
                  <a:cubicBezTo>
                    <a:pt x="1203" y="2528"/>
                    <a:pt x="1465" y="1575"/>
                    <a:pt x="2227" y="1492"/>
                  </a:cubicBezTo>
                  <a:cubicBezTo>
                    <a:pt x="2265" y="1487"/>
                    <a:pt x="2303" y="1485"/>
                    <a:pt x="2339" y="1485"/>
                  </a:cubicBezTo>
                  <a:close/>
                  <a:moveTo>
                    <a:pt x="2310" y="1"/>
                  </a:moveTo>
                  <a:cubicBezTo>
                    <a:pt x="2206" y="1"/>
                    <a:pt x="2102" y="9"/>
                    <a:pt x="2000" y="27"/>
                  </a:cubicBezTo>
                  <a:cubicBezTo>
                    <a:pt x="1881" y="39"/>
                    <a:pt x="1810" y="146"/>
                    <a:pt x="1834" y="254"/>
                  </a:cubicBezTo>
                  <a:lnTo>
                    <a:pt x="1917" y="611"/>
                  </a:lnTo>
                  <a:cubicBezTo>
                    <a:pt x="1667" y="682"/>
                    <a:pt x="1417" y="789"/>
                    <a:pt x="1215" y="956"/>
                  </a:cubicBezTo>
                  <a:lnTo>
                    <a:pt x="1000" y="682"/>
                  </a:lnTo>
                  <a:cubicBezTo>
                    <a:pt x="962" y="631"/>
                    <a:pt x="903" y="607"/>
                    <a:pt x="846" y="607"/>
                  </a:cubicBezTo>
                  <a:cubicBezTo>
                    <a:pt x="796" y="607"/>
                    <a:pt x="748" y="625"/>
                    <a:pt x="715" y="658"/>
                  </a:cubicBezTo>
                  <a:cubicBezTo>
                    <a:pt x="643" y="730"/>
                    <a:pt x="572" y="801"/>
                    <a:pt x="512" y="885"/>
                  </a:cubicBezTo>
                  <a:cubicBezTo>
                    <a:pt x="441" y="968"/>
                    <a:pt x="381" y="1051"/>
                    <a:pt x="322" y="1146"/>
                  </a:cubicBezTo>
                  <a:cubicBezTo>
                    <a:pt x="274" y="1242"/>
                    <a:pt x="310" y="1373"/>
                    <a:pt x="405" y="1420"/>
                  </a:cubicBezTo>
                  <a:lnTo>
                    <a:pt x="738" y="1575"/>
                  </a:lnTo>
                  <a:cubicBezTo>
                    <a:pt x="631" y="1813"/>
                    <a:pt x="572" y="2075"/>
                    <a:pt x="572" y="2337"/>
                  </a:cubicBezTo>
                  <a:lnTo>
                    <a:pt x="203" y="2337"/>
                  </a:lnTo>
                  <a:cubicBezTo>
                    <a:pt x="95" y="2337"/>
                    <a:pt x="0" y="2444"/>
                    <a:pt x="12" y="2551"/>
                  </a:cubicBezTo>
                  <a:cubicBezTo>
                    <a:pt x="36" y="2754"/>
                    <a:pt x="84" y="2956"/>
                    <a:pt x="155" y="3159"/>
                  </a:cubicBezTo>
                  <a:cubicBezTo>
                    <a:pt x="181" y="3238"/>
                    <a:pt x="259" y="3284"/>
                    <a:pt x="337" y="3284"/>
                  </a:cubicBezTo>
                  <a:cubicBezTo>
                    <a:pt x="364" y="3284"/>
                    <a:pt x="392" y="3278"/>
                    <a:pt x="417" y="3266"/>
                  </a:cubicBezTo>
                  <a:lnTo>
                    <a:pt x="750" y="3099"/>
                  </a:lnTo>
                  <a:cubicBezTo>
                    <a:pt x="869" y="3337"/>
                    <a:pt x="1036" y="3540"/>
                    <a:pt x="1238" y="3706"/>
                  </a:cubicBezTo>
                  <a:lnTo>
                    <a:pt x="1012" y="3992"/>
                  </a:lnTo>
                  <a:cubicBezTo>
                    <a:pt x="941" y="4087"/>
                    <a:pt x="965" y="4218"/>
                    <a:pt x="1060" y="4278"/>
                  </a:cubicBezTo>
                  <a:cubicBezTo>
                    <a:pt x="1227" y="4385"/>
                    <a:pt x="1417" y="4480"/>
                    <a:pt x="1619" y="4540"/>
                  </a:cubicBezTo>
                  <a:cubicBezTo>
                    <a:pt x="1638" y="4546"/>
                    <a:pt x="1658" y="4549"/>
                    <a:pt x="1677" y="4549"/>
                  </a:cubicBezTo>
                  <a:cubicBezTo>
                    <a:pt x="1765" y="4549"/>
                    <a:pt x="1848" y="4485"/>
                    <a:pt x="1858" y="4397"/>
                  </a:cubicBezTo>
                  <a:lnTo>
                    <a:pt x="1941" y="4040"/>
                  </a:lnTo>
                  <a:cubicBezTo>
                    <a:pt x="2072" y="4069"/>
                    <a:pt x="2203" y="4084"/>
                    <a:pt x="2334" y="4084"/>
                  </a:cubicBezTo>
                  <a:cubicBezTo>
                    <a:pt x="2465" y="4084"/>
                    <a:pt x="2596" y="4069"/>
                    <a:pt x="2727" y="4040"/>
                  </a:cubicBezTo>
                  <a:lnTo>
                    <a:pt x="2810" y="4397"/>
                  </a:lnTo>
                  <a:cubicBezTo>
                    <a:pt x="2829" y="4483"/>
                    <a:pt x="2910" y="4538"/>
                    <a:pt x="2996" y="4538"/>
                  </a:cubicBezTo>
                  <a:cubicBezTo>
                    <a:pt x="3017" y="4538"/>
                    <a:pt x="3039" y="4535"/>
                    <a:pt x="3060" y="4528"/>
                  </a:cubicBezTo>
                  <a:cubicBezTo>
                    <a:pt x="3251" y="4468"/>
                    <a:pt x="3441" y="4373"/>
                    <a:pt x="3620" y="4266"/>
                  </a:cubicBezTo>
                  <a:cubicBezTo>
                    <a:pt x="3715" y="4194"/>
                    <a:pt x="3727" y="4075"/>
                    <a:pt x="3655" y="3980"/>
                  </a:cubicBezTo>
                  <a:lnTo>
                    <a:pt x="3429" y="3694"/>
                  </a:lnTo>
                  <a:cubicBezTo>
                    <a:pt x="3632" y="3528"/>
                    <a:pt x="3798" y="3325"/>
                    <a:pt x="3917" y="3087"/>
                  </a:cubicBezTo>
                  <a:lnTo>
                    <a:pt x="4251" y="3242"/>
                  </a:lnTo>
                  <a:cubicBezTo>
                    <a:pt x="4276" y="3255"/>
                    <a:pt x="4303" y="3260"/>
                    <a:pt x="4331" y="3260"/>
                  </a:cubicBezTo>
                  <a:cubicBezTo>
                    <a:pt x="4408" y="3260"/>
                    <a:pt x="4486" y="3214"/>
                    <a:pt x="4513" y="3135"/>
                  </a:cubicBezTo>
                  <a:cubicBezTo>
                    <a:pt x="4584" y="2944"/>
                    <a:pt x="4632" y="2742"/>
                    <a:pt x="4644" y="2528"/>
                  </a:cubicBezTo>
                  <a:cubicBezTo>
                    <a:pt x="4656" y="2420"/>
                    <a:pt x="4572" y="2325"/>
                    <a:pt x="4453" y="2313"/>
                  </a:cubicBezTo>
                  <a:lnTo>
                    <a:pt x="4084" y="2313"/>
                  </a:lnTo>
                  <a:cubicBezTo>
                    <a:pt x="4084" y="2051"/>
                    <a:pt x="4024" y="1789"/>
                    <a:pt x="3917" y="1551"/>
                  </a:cubicBezTo>
                  <a:lnTo>
                    <a:pt x="4239" y="1397"/>
                  </a:lnTo>
                  <a:cubicBezTo>
                    <a:pt x="4346" y="1349"/>
                    <a:pt x="4382" y="1218"/>
                    <a:pt x="4322" y="1123"/>
                  </a:cubicBezTo>
                  <a:cubicBezTo>
                    <a:pt x="4203" y="932"/>
                    <a:pt x="4072" y="765"/>
                    <a:pt x="3917" y="611"/>
                  </a:cubicBezTo>
                  <a:cubicBezTo>
                    <a:pt x="3885" y="578"/>
                    <a:pt x="3844" y="563"/>
                    <a:pt x="3805" y="563"/>
                  </a:cubicBezTo>
                  <a:cubicBezTo>
                    <a:pt x="3758" y="563"/>
                    <a:pt x="3711" y="584"/>
                    <a:pt x="3679" y="623"/>
                  </a:cubicBezTo>
                  <a:lnTo>
                    <a:pt x="3405" y="956"/>
                  </a:lnTo>
                  <a:cubicBezTo>
                    <a:pt x="3203" y="789"/>
                    <a:pt x="2965" y="670"/>
                    <a:pt x="2703" y="623"/>
                  </a:cubicBezTo>
                  <a:lnTo>
                    <a:pt x="2786" y="254"/>
                  </a:lnTo>
                  <a:cubicBezTo>
                    <a:pt x="2810" y="146"/>
                    <a:pt x="2727" y="39"/>
                    <a:pt x="2620" y="27"/>
                  </a:cubicBezTo>
                  <a:cubicBezTo>
                    <a:pt x="2518" y="9"/>
                    <a:pt x="2414" y="1"/>
                    <a:pt x="2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70;p24">
              <a:extLst>
                <a:ext uri="{FF2B5EF4-FFF2-40B4-BE49-F238E27FC236}">
                  <a16:creationId xmlns:a16="http://schemas.microsoft.com/office/drawing/2014/main" id="{74BBF58B-F664-55AE-54C8-BC1E32DF1B6E}"/>
                </a:ext>
              </a:extLst>
            </p:cNvPr>
            <p:cNvSpPr/>
            <p:nvPr/>
          </p:nvSpPr>
          <p:spPr>
            <a:xfrm>
              <a:off x="5964735" y="2430194"/>
              <a:ext cx="361581" cy="214220"/>
            </a:xfrm>
            <a:custGeom>
              <a:avLst/>
              <a:gdLst/>
              <a:ahLst/>
              <a:cxnLst/>
              <a:rect l="l" t="t" r="r" b="b"/>
              <a:pathLst>
                <a:path w="9621" h="5700" extrusionOk="0">
                  <a:moveTo>
                    <a:pt x="3769" y="0"/>
                  </a:moveTo>
                  <a:cubicBezTo>
                    <a:pt x="2881" y="0"/>
                    <a:pt x="1993" y="518"/>
                    <a:pt x="1679" y="1544"/>
                  </a:cubicBezTo>
                  <a:cubicBezTo>
                    <a:pt x="667" y="1806"/>
                    <a:pt x="0" y="2782"/>
                    <a:pt x="119" y="3818"/>
                  </a:cubicBezTo>
                  <a:cubicBezTo>
                    <a:pt x="238" y="4854"/>
                    <a:pt x="1095" y="5651"/>
                    <a:pt x="2143" y="5687"/>
                  </a:cubicBezTo>
                  <a:lnTo>
                    <a:pt x="8025" y="5687"/>
                  </a:lnTo>
                  <a:cubicBezTo>
                    <a:pt x="8073" y="5687"/>
                    <a:pt x="8132" y="5699"/>
                    <a:pt x="8180" y="5699"/>
                  </a:cubicBezTo>
                  <a:cubicBezTo>
                    <a:pt x="8977" y="5699"/>
                    <a:pt x="9620" y="5056"/>
                    <a:pt x="9620" y="4258"/>
                  </a:cubicBezTo>
                  <a:cubicBezTo>
                    <a:pt x="9620" y="3461"/>
                    <a:pt x="8977" y="2818"/>
                    <a:pt x="8180" y="2818"/>
                  </a:cubicBezTo>
                  <a:cubicBezTo>
                    <a:pt x="8025" y="2818"/>
                    <a:pt x="7882" y="2842"/>
                    <a:pt x="7739" y="2889"/>
                  </a:cubicBezTo>
                  <a:cubicBezTo>
                    <a:pt x="7453" y="2080"/>
                    <a:pt x="6691" y="1520"/>
                    <a:pt x="5834" y="1484"/>
                  </a:cubicBezTo>
                  <a:cubicBezTo>
                    <a:pt x="5499" y="492"/>
                    <a:pt x="4634" y="0"/>
                    <a:pt x="3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71;p24">
              <a:extLst>
                <a:ext uri="{FF2B5EF4-FFF2-40B4-BE49-F238E27FC236}">
                  <a16:creationId xmlns:a16="http://schemas.microsoft.com/office/drawing/2014/main" id="{31E747A9-9621-16D5-29E6-6355FF2CFBF6}"/>
                </a:ext>
              </a:extLst>
            </p:cNvPr>
            <p:cNvSpPr/>
            <p:nvPr/>
          </p:nvSpPr>
          <p:spPr>
            <a:xfrm>
              <a:off x="3196709" y="1544525"/>
              <a:ext cx="255974" cy="153938"/>
            </a:xfrm>
            <a:custGeom>
              <a:avLst/>
              <a:gdLst/>
              <a:ahLst/>
              <a:cxnLst/>
              <a:rect l="l" t="t" r="r" b="b"/>
              <a:pathLst>
                <a:path w="6811" h="4096" extrusionOk="0">
                  <a:moveTo>
                    <a:pt x="2694" y="1"/>
                  </a:moveTo>
                  <a:cubicBezTo>
                    <a:pt x="2054" y="1"/>
                    <a:pt x="1414" y="376"/>
                    <a:pt x="1191" y="1119"/>
                  </a:cubicBezTo>
                  <a:cubicBezTo>
                    <a:pt x="464" y="1321"/>
                    <a:pt x="0" y="2012"/>
                    <a:pt x="83" y="2750"/>
                  </a:cubicBezTo>
                  <a:cubicBezTo>
                    <a:pt x="167" y="3488"/>
                    <a:pt x="786" y="4060"/>
                    <a:pt x="1524" y="4095"/>
                  </a:cubicBezTo>
                  <a:lnTo>
                    <a:pt x="5870" y="4095"/>
                  </a:lnTo>
                  <a:cubicBezTo>
                    <a:pt x="6406" y="4036"/>
                    <a:pt x="6810" y="3595"/>
                    <a:pt x="6810" y="3059"/>
                  </a:cubicBezTo>
                  <a:cubicBezTo>
                    <a:pt x="6810" y="2524"/>
                    <a:pt x="6406" y="2071"/>
                    <a:pt x="5870" y="2024"/>
                  </a:cubicBezTo>
                  <a:lnTo>
                    <a:pt x="5870" y="2036"/>
                  </a:lnTo>
                  <a:cubicBezTo>
                    <a:pt x="5763" y="2036"/>
                    <a:pt x="5656" y="2047"/>
                    <a:pt x="5548" y="2083"/>
                  </a:cubicBezTo>
                  <a:cubicBezTo>
                    <a:pt x="5346" y="1500"/>
                    <a:pt x="4798" y="1095"/>
                    <a:pt x="4179" y="1071"/>
                  </a:cubicBezTo>
                  <a:cubicBezTo>
                    <a:pt x="3939" y="355"/>
                    <a:pt x="3316" y="1"/>
                    <a:pt x="2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72;p24">
              <a:extLst>
                <a:ext uri="{FF2B5EF4-FFF2-40B4-BE49-F238E27FC236}">
                  <a16:creationId xmlns:a16="http://schemas.microsoft.com/office/drawing/2014/main" id="{B7D43B4F-EF75-559C-9873-06E26A8291F3}"/>
                </a:ext>
              </a:extLst>
            </p:cNvPr>
            <p:cNvSpPr/>
            <p:nvPr/>
          </p:nvSpPr>
          <p:spPr>
            <a:xfrm>
              <a:off x="2917471" y="2500286"/>
              <a:ext cx="170963" cy="146008"/>
            </a:xfrm>
            <a:custGeom>
              <a:avLst/>
              <a:gdLst/>
              <a:ahLst/>
              <a:cxnLst/>
              <a:rect l="l" t="t" r="r" b="b"/>
              <a:pathLst>
                <a:path w="4549" h="3885" extrusionOk="0">
                  <a:moveTo>
                    <a:pt x="2588" y="896"/>
                  </a:moveTo>
                  <a:cubicBezTo>
                    <a:pt x="3126" y="896"/>
                    <a:pt x="3644" y="1312"/>
                    <a:pt x="3644" y="1941"/>
                  </a:cubicBezTo>
                  <a:cubicBezTo>
                    <a:pt x="3644" y="2512"/>
                    <a:pt x="3168" y="2977"/>
                    <a:pt x="2596" y="2977"/>
                  </a:cubicBezTo>
                  <a:cubicBezTo>
                    <a:pt x="1667" y="2977"/>
                    <a:pt x="1203" y="1858"/>
                    <a:pt x="1858" y="1203"/>
                  </a:cubicBezTo>
                  <a:cubicBezTo>
                    <a:pt x="2069" y="991"/>
                    <a:pt x="2331" y="896"/>
                    <a:pt x="2588" y="896"/>
                  </a:cubicBezTo>
                  <a:close/>
                  <a:moveTo>
                    <a:pt x="2618" y="0"/>
                  </a:moveTo>
                  <a:cubicBezTo>
                    <a:pt x="2610" y="0"/>
                    <a:pt x="2603" y="0"/>
                    <a:pt x="2596" y="0"/>
                  </a:cubicBezTo>
                  <a:cubicBezTo>
                    <a:pt x="870" y="0"/>
                    <a:pt x="1" y="2084"/>
                    <a:pt x="1227" y="3310"/>
                  </a:cubicBezTo>
                  <a:cubicBezTo>
                    <a:pt x="1620" y="3707"/>
                    <a:pt x="2105" y="3884"/>
                    <a:pt x="2582" y="3884"/>
                  </a:cubicBezTo>
                  <a:cubicBezTo>
                    <a:pt x="3578" y="3884"/>
                    <a:pt x="4537" y="3109"/>
                    <a:pt x="4537" y="1941"/>
                  </a:cubicBezTo>
                  <a:cubicBezTo>
                    <a:pt x="4549" y="877"/>
                    <a:pt x="3679" y="0"/>
                    <a:pt x="2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73;p24">
              <a:extLst>
                <a:ext uri="{FF2B5EF4-FFF2-40B4-BE49-F238E27FC236}">
                  <a16:creationId xmlns:a16="http://schemas.microsoft.com/office/drawing/2014/main" id="{880AD1B1-7B7E-413C-66E1-A84DE4D4E456}"/>
                </a:ext>
              </a:extLst>
            </p:cNvPr>
            <p:cNvSpPr/>
            <p:nvPr/>
          </p:nvSpPr>
          <p:spPr>
            <a:xfrm>
              <a:off x="3058443" y="2550195"/>
              <a:ext cx="327118" cy="87943"/>
            </a:xfrm>
            <a:custGeom>
              <a:avLst/>
              <a:gdLst/>
              <a:ahLst/>
              <a:cxnLst/>
              <a:rect l="l" t="t" r="r" b="b"/>
              <a:pathLst>
                <a:path w="8704" h="2340" extrusionOk="0">
                  <a:moveTo>
                    <a:pt x="8117" y="0"/>
                  </a:moveTo>
                  <a:cubicBezTo>
                    <a:pt x="8091" y="0"/>
                    <a:pt x="8064" y="2"/>
                    <a:pt x="8037" y="6"/>
                  </a:cubicBezTo>
                  <a:lnTo>
                    <a:pt x="702" y="6"/>
                  </a:lnTo>
                  <a:cubicBezTo>
                    <a:pt x="0" y="89"/>
                    <a:pt x="0" y="1101"/>
                    <a:pt x="702" y="1184"/>
                  </a:cubicBezTo>
                  <a:lnTo>
                    <a:pt x="5227" y="1184"/>
                  </a:lnTo>
                  <a:lnTo>
                    <a:pt x="5227" y="1708"/>
                  </a:lnTo>
                  <a:cubicBezTo>
                    <a:pt x="5227" y="1863"/>
                    <a:pt x="5346" y="1982"/>
                    <a:pt x="5501" y="1982"/>
                  </a:cubicBezTo>
                  <a:lnTo>
                    <a:pt x="5810" y="1982"/>
                  </a:lnTo>
                  <a:cubicBezTo>
                    <a:pt x="5953" y="1982"/>
                    <a:pt x="6084" y="1863"/>
                    <a:pt x="6084" y="1708"/>
                  </a:cubicBezTo>
                  <a:lnTo>
                    <a:pt x="6084" y="1184"/>
                  </a:lnTo>
                  <a:lnTo>
                    <a:pt x="6715" y="1184"/>
                  </a:lnTo>
                  <a:lnTo>
                    <a:pt x="6715" y="2066"/>
                  </a:lnTo>
                  <a:cubicBezTo>
                    <a:pt x="6715" y="2220"/>
                    <a:pt x="6834" y="2339"/>
                    <a:pt x="6989" y="2339"/>
                  </a:cubicBezTo>
                  <a:lnTo>
                    <a:pt x="7299" y="2339"/>
                  </a:lnTo>
                  <a:cubicBezTo>
                    <a:pt x="7453" y="2339"/>
                    <a:pt x="7572" y="2220"/>
                    <a:pt x="7572" y="2066"/>
                  </a:cubicBezTo>
                  <a:lnTo>
                    <a:pt x="7572" y="1184"/>
                  </a:lnTo>
                  <a:lnTo>
                    <a:pt x="8037" y="1184"/>
                  </a:lnTo>
                  <a:cubicBezTo>
                    <a:pt x="8064" y="1188"/>
                    <a:pt x="8091" y="1190"/>
                    <a:pt x="8117" y="1190"/>
                  </a:cubicBezTo>
                  <a:cubicBezTo>
                    <a:pt x="8439" y="1190"/>
                    <a:pt x="8703" y="931"/>
                    <a:pt x="8703" y="601"/>
                  </a:cubicBezTo>
                  <a:cubicBezTo>
                    <a:pt x="8703" y="260"/>
                    <a:pt x="8439" y="0"/>
                    <a:pt x="8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74;p24">
              <a:extLst>
                <a:ext uri="{FF2B5EF4-FFF2-40B4-BE49-F238E27FC236}">
                  <a16:creationId xmlns:a16="http://schemas.microsoft.com/office/drawing/2014/main" id="{E6D789F8-BABB-E741-C4EE-9C4652068468}"/>
                </a:ext>
              </a:extLst>
            </p:cNvPr>
            <p:cNvSpPr/>
            <p:nvPr/>
          </p:nvSpPr>
          <p:spPr>
            <a:xfrm>
              <a:off x="6476158" y="2493709"/>
              <a:ext cx="346849" cy="113274"/>
            </a:xfrm>
            <a:custGeom>
              <a:avLst/>
              <a:gdLst/>
              <a:ahLst/>
              <a:cxnLst/>
              <a:rect l="l" t="t" r="r" b="b"/>
              <a:pathLst>
                <a:path w="9229" h="3014" extrusionOk="0">
                  <a:moveTo>
                    <a:pt x="1498" y="699"/>
                  </a:moveTo>
                  <a:cubicBezTo>
                    <a:pt x="1911" y="699"/>
                    <a:pt x="2311" y="1024"/>
                    <a:pt x="2311" y="1509"/>
                  </a:cubicBezTo>
                  <a:cubicBezTo>
                    <a:pt x="2311" y="1949"/>
                    <a:pt x="1954" y="2318"/>
                    <a:pt x="1513" y="2318"/>
                  </a:cubicBezTo>
                  <a:cubicBezTo>
                    <a:pt x="787" y="2318"/>
                    <a:pt x="430" y="1449"/>
                    <a:pt x="942" y="937"/>
                  </a:cubicBezTo>
                  <a:cubicBezTo>
                    <a:pt x="1103" y="772"/>
                    <a:pt x="1302" y="699"/>
                    <a:pt x="1498" y="699"/>
                  </a:cubicBezTo>
                  <a:close/>
                  <a:moveTo>
                    <a:pt x="1505" y="1"/>
                  </a:moveTo>
                  <a:cubicBezTo>
                    <a:pt x="1425" y="1"/>
                    <a:pt x="1344" y="7"/>
                    <a:pt x="1263" y="21"/>
                  </a:cubicBezTo>
                  <a:cubicBezTo>
                    <a:pt x="525" y="151"/>
                    <a:pt x="1" y="783"/>
                    <a:pt x="1" y="1521"/>
                  </a:cubicBezTo>
                  <a:cubicBezTo>
                    <a:pt x="13" y="2271"/>
                    <a:pt x="561" y="2890"/>
                    <a:pt x="1287" y="2997"/>
                  </a:cubicBezTo>
                  <a:cubicBezTo>
                    <a:pt x="1361" y="3008"/>
                    <a:pt x="1435" y="3013"/>
                    <a:pt x="1508" y="3013"/>
                  </a:cubicBezTo>
                  <a:cubicBezTo>
                    <a:pt x="2161" y="3013"/>
                    <a:pt x="2749" y="2592"/>
                    <a:pt x="2942" y="1949"/>
                  </a:cubicBezTo>
                  <a:lnTo>
                    <a:pt x="6442" y="1949"/>
                  </a:lnTo>
                  <a:lnTo>
                    <a:pt x="6442" y="2354"/>
                  </a:lnTo>
                  <a:cubicBezTo>
                    <a:pt x="6442" y="2473"/>
                    <a:pt x="6537" y="2568"/>
                    <a:pt x="6657" y="2568"/>
                  </a:cubicBezTo>
                  <a:lnTo>
                    <a:pt x="6895" y="2568"/>
                  </a:lnTo>
                  <a:cubicBezTo>
                    <a:pt x="7014" y="2568"/>
                    <a:pt x="7097" y="2473"/>
                    <a:pt x="7097" y="2354"/>
                  </a:cubicBezTo>
                  <a:lnTo>
                    <a:pt x="7097" y="1949"/>
                  </a:lnTo>
                  <a:lnTo>
                    <a:pt x="7597" y="1949"/>
                  </a:lnTo>
                  <a:lnTo>
                    <a:pt x="7597" y="2628"/>
                  </a:lnTo>
                  <a:cubicBezTo>
                    <a:pt x="7597" y="2747"/>
                    <a:pt x="7692" y="2842"/>
                    <a:pt x="7800" y="2842"/>
                  </a:cubicBezTo>
                  <a:lnTo>
                    <a:pt x="8050" y="2842"/>
                  </a:lnTo>
                  <a:cubicBezTo>
                    <a:pt x="8169" y="2842"/>
                    <a:pt x="8252" y="2747"/>
                    <a:pt x="8252" y="2628"/>
                  </a:cubicBezTo>
                  <a:lnTo>
                    <a:pt x="8252" y="1949"/>
                  </a:lnTo>
                  <a:lnTo>
                    <a:pt x="8621" y="1949"/>
                  </a:lnTo>
                  <a:cubicBezTo>
                    <a:pt x="9224" y="1949"/>
                    <a:pt x="9228" y="1044"/>
                    <a:pt x="8633" y="1044"/>
                  </a:cubicBezTo>
                  <a:cubicBezTo>
                    <a:pt x="8629" y="1044"/>
                    <a:pt x="8625" y="1044"/>
                    <a:pt x="8621" y="1044"/>
                  </a:cubicBezTo>
                  <a:lnTo>
                    <a:pt x="2930" y="1044"/>
                  </a:lnTo>
                  <a:cubicBezTo>
                    <a:pt x="2729" y="410"/>
                    <a:pt x="2143" y="1"/>
                    <a:pt x="1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75;p24">
              <a:extLst>
                <a:ext uri="{FF2B5EF4-FFF2-40B4-BE49-F238E27FC236}">
                  <a16:creationId xmlns:a16="http://schemas.microsoft.com/office/drawing/2014/main" id="{132BF816-AAC5-BEF5-49C0-DC7A2CDC577C}"/>
                </a:ext>
              </a:extLst>
            </p:cNvPr>
            <p:cNvSpPr/>
            <p:nvPr/>
          </p:nvSpPr>
          <p:spPr>
            <a:xfrm>
              <a:off x="2478056" y="2335599"/>
              <a:ext cx="234515" cy="294496"/>
            </a:xfrm>
            <a:custGeom>
              <a:avLst/>
              <a:gdLst/>
              <a:ahLst/>
              <a:cxnLst/>
              <a:rect l="l" t="t" r="r" b="b"/>
              <a:pathLst>
                <a:path w="6240" h="7836" extrusionOk="0">
                  <a:moveTo>
                    <a:pt x="3120" y="679"/>
                  </a:moveTo>
                  <a:lnTo>
                    <a:pt x="5680" y="1620"/>
                  </a:lnTo>
                  <a:lnTo>
                    <a:pt x="5692" y="3739"/>
                  </a:lnTo>
                  <a:cubicBezTo>
                    <a:pt x="5704" y="5275"/>
                    <a:pt x="4715" y="6633"/>
                    <a:pt x="3263" y="7109"/>
                  </a:cubicBezTo>
                  <a:lnTo>
                    <a:pt x="3120" y="7156"/>
                  </a:lnTo>
                  <a:lnTo>
                    <a:pt x="2965" y="7109"/>
                  </a:lnTo>
                  <a:cubicBezTo>
                    <a:pt x="1513" y="6633"/>
                    <a:pt x="536" y="5275"/>
                    <a:pt x="548" y="3739"/>
                  </a:cubicBezTo>
                  <a:lnTo>
                    <a:pt x="548" y="1620"/>
                  </a:lnTo>
                  <a:lnTo>
                    <a:pt x="3120" y="679"/>
                  </a:lnTo>
                  <a:close/>
                  <a:moveTo>
                    <a:pt x="3120" y="1"/>
                  </a:moveTo>
                  <a:lnTo>
                    <a:pt x="13" y="1144"/>
                  </a:lnTo>
                  <a:lnTo>
                    <a:pt x="13" y="3704"/>
                  </a:lnTo>
                  <a:cubicBezTo>
                    <a:pt x="1" y="5561"/>
                    <a:pt x="1179" y="7204"/>
                    <a:pt x="2941" y="7787"/>
                  </a:cubicBezTo>
                  <a:lnTo>
                    <a:pt x="3120" y="7835"/>
                  </a:lnTo>
                  <a:lnTo>
                    <a:pt x="3299" y="7787"/>
                  </a:lnTo>
                  <a:cubicBezTo>
                    <a:pt x="5061" y="7204"/>
                    <a:pt x="6239" y="5561"/>
                    <a:pt x="6228" y="3704"/>
                  </a:cubicBezTo>
                  <a:lnTo>
                    <a:pt x="6228" y="1144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76;p24">
              <a:extLst>
                <a:ext uri="{FF2B5EF4-FFF2-40B4-BE49-F238E27FC236}">
                  <a16:creationId xmlns:a16="http://schemas.microsoft.com/office/drawing/2014/main" id="{8CF29F1B-49E3-20A4-5590-7D25D4A9254D}"/>
                </a:ext>
              </a:extLst>
            </p:cNvPr>
            <p:cNvSpPr/>
            <p:nvPr/>
          </p:nvSpPr>
          <p:spPr>
            <a:xfrm>
              <a:off x="2523268" y="2406104"/>
              <a:ext cx="144542" cy="142024"/>
            </a:xfrm>
            <a:custGeom>
              <a:avLst/>
              <a:gdLst/>
              <a:ahLst/>
              <a:cxnLst/>
              <a:rect l="l" t="t" r="r" b="b"/>
              <a:pathLst>
                <a:path w="3846" h="3779" extrusionOk="0">
                  <a:moveTo>
                    <a:pt x="1919" y="1227"/>
                  </a:moveTo>
                  <a:cubicBezTo>
                    <a:pt x="2489" y="1227"/>
                    <a:pt x="2839" y="1899"/>
                    <a:pt x="2465" y="2375"/>
                  </a:cubicBezTo>
                  <a:cubicBezTo>
                    <a:pt x="2329" y="2546"/>
                    <a:pt x="2126" y="2634"/>
                    <a:pt x="1920" y="2634"/>
                  </a:cubicBezTo>
                  <a:cubicBezTo>
                    <a:pt x="1766" y="2634"/>
                    <a:pt x="1609" y="2584"/>
                    <a:pt x="1477" y="2482"/>
                  </a:cubicBezTo>
                  <a:cubicBezTo>
                    <a:pt x="988" y="2090"/>
                    <a:pt x="1215" y="1304"/>
                    <a:pt x="1834" y="1232"/>
                  </a:cubicBezTo>
                  <a:cubicBezTo>
                    <a:pt x="1863" y="1229"/>
                    <a:pt x="1891" y="1227"/>
                    <a:pt x="1919" y="1227"/>
                  </a:cubicBezTo>
                  <a:close/>
                  <a:moveTo>
                    <a:pt x="1907" y="0"/>
                  </a:moveTo>
                  <a:cubicBezTo>
                    <a:pt x="1822" y="0"/>
                    <a:pt x="1738" y="6"/>
                    <a:pt x="1655" y="18"/>
                  </a:cubicBezTo>
                  <a:cubicBezTo>
                    <a:pt x="1560" y="30"/>
                    <a:pt x="1500" y="125"/>
                    <a:pt x="1512" y="208"/>
                  </a:cubicBezTo>
                  <a:lnTo>
                    <a:pt x="1584" y="506"/>
                  </a:lnTo>
                  <a:cubicBezTo>
                    <a:pt x="1369" y="566"/>
                    <a:pt x="1167" y="661"/>
                    <a:pt x="1000" y="804"/>
                  </a:cubicBezTo>
                  <a:lnTo>
                    <a:pt x="810" y="566"/>
                  </a:lnTo>
                  <a:cubicBezTo>
                    <a:pt x="778" y="527"/>
                    <a:pt x="731" y="506"/>
                    <a:pt x="686" y="506"/>
                  </a:cubicBezTo>
                  <a:cubicBezTo>
                    <a:pt x="648" y="506"/>
                    <a:pt x="611" y="521"/>
                    <a:pt x="584" y="554"/>
                  </a:cubicBezTo>
                  <a:cubicBezTo>
                    <a:pt x="512" y="613"/>
                    <a:pt x="464" y="673"/>
                    <a:pt x="405" y="744"/>
                  </a:cubicBezTo>
                  <a:cubicBezTo>
                    <a:pt x="357" y="804"/>
                    <a:pt x="310" y="875"/>
                    <a:pt x="262" y="958"/>
                  </a:cubicBezTo>
                  <a:cubicBezTo>
                    <a:pt x="214" y="1030"/>
                    <a:pt x="238" y="1137"/>
                    <a:pt x="334" y="1185"/>
                  </a:cubicBezTo>
                  <a:lnTo>
                    <a:pt x="607" y="1316"/>
                  </a:lnTo>
                  <a:cubicBezTo>
                    <a:pt x="512" y="1506"/>
                    <a:pt x="464" y="1720"/>
                    <a:pt x="464" y="1947"/>
                  </a:cubicBezTo>
                  <a:lnTo>
                    <a:pt x="167" y="1947"/>
                  </a:lnTo>
                  <a:cubicBezTo>
                    <a:pt x="72" y="1947"/>
                    <a:pt x="0" y="2030"/>
                    <a:pt x="12" y="2125"/>
                  </a:cubicBezTo>
                  <a:cubicBezTo>
                    <a:pt x="24" y="2292"/>
                    <a:pt x="60" y="2459"/>
                    <a:pt x="119" y="2625"/>
                  </a:cubicBezTo>
                  <a:cubicBezTo>
                    <a:pt x="146" y="2687"/>
                    <a:pt x="211" y="2722"/>
                    <a:pt x="277" y="2722"/>
                  </a:cubicBezTo>
                  <a:cubicBezTo>
                    <a:pt x="300" y="2722"/>
                    <a:pt x="324" y="2718"/>
                    <a:pt x="345" y="2709"/>
                  </a:cubicBezTo>
                  <a:lnTo>
                    <a:pt x="619" y="2578"/>
                  </a:lnTo>
                  <a:cubicBezTo>
                    <a:pt x="715" y="2768"/>
                    <a:pt x="845" y="2947"/>
                    <a:pt x="1024" y="3078"/>
                  </a:cubicBezTo>
                  <a:lnTo>
                    <a:pt x="834" y="3316"/>
                  </a:lnTo>
                  <a:cubicBezTo>
                    <a:pt x="774" y="3387"/>
                    <a:pt x="786" y="3495"/>
                    <a:pt x="869" y="3554"/>
                  </a:cubicBezTo>
                  <a:cubicBezTo>
                    <a:pt x="1012" y="3649"/>
                    <a:pt x="1167" y="3721"/>
                    <a:pt x="1334" y="3768"/>
                  </a:cubicBezTo>
                  <a:cubicBezTo>
                    <a:pt x="1350" y="3775"/>
                    <a:pt x="1367" y="3779"/>
                    <a:pt x="1384" y="3779"/>
                  </a:cubicBezTo>
                  <a:cubicBezTo>
                    <a:pt x="1452" y="3779"/>
                    <a:pt x="1517" y="3725"/>
                    <a:pt x="1536" y="3649"/>
                  </a:cubicBezTo>
                  <a:lnTo>
                    <a:pt x="1607" y="3352"/>
                  </a:lnTo>
                  <a:cubicBezTo>
                    <a:pt x="1709" y="3375"/>
                    <a:pt x="1816" y="3387"/>
                    <a:pt x="1924" y="3387"/>
                  </a:cubicBezTo>
                  <a:cubicBezTo>
                    <a:pt x="2033" y="3387"/>
                    <a:pt x="2143" y="3375"/>
                    <a:pt x="2250" y="3352"/>
                  </a:cubicBezTo>
                  <a:lnTo>
                    <a:pt x="2322" y="3649"/>
                  </a:lnTo>
                  <a:cubicBezTo>
                    <a:pt x="2331" y="3725"/>
                    <a:pt x="2394" y="3779"/>
                    <a:pt x="2468" y="3779"/>
                  </a:cubicBezTo>
                  <a:cubicBezTo>
                    <a:pt x="2486" y="3779"/>
                    <a:pt x="2505" y="3775"/>
                    <a:pt x="2524" y="3768"/>
                  </a:cubicBezTo>
                  <a:cubicBezTo>
                    <a:pt x="2691" y="3721"/>
                    <a:pt x="2846" y="3637"/>
                    <a:pt x="2989" y="3542"/>
                  </a:cubicBezTo>
                  <a:cubicBezTo>
                    <a:pt x="3060" y="3495"/>
                    <a:pt x="3084" y="3387"/>
                    <a:pt x="3024" y="3316"/>
                  </a:cubicBezTo>
                  <a:lnTo>
                    <a:pt x="2834" y="3078"/>
                  </a:lnTo>
                  <a:cubicBezTo>
                    <a:pt x="2917" y="3006"/>
                    <a:pt x="2989" y="2935"/>
                    <a:pt x="3060" y="2840"/>
                  </a:cubicBezTo>
                  <a:cubicBezTo>
                    <a:pt x="3131" y="2756"/>
                    <a:pt x="3191" y="2661"/>
                    <a:pt x="3239" y="2566"/>
                  </a:cubicBezTo>
                  <a:lnTo>
                    <a:pt x="3512" y="2697"/>
                  </a:lnTo>
                  <a:cubicBezTo>
                    <a:pt x="3535" y="2710"/>
                    <a:pt x="3559" y="2716"/>
                    <a:pt x="3582" y="2716"/>
                  </a:cubicBezTo>
                  <a:cubicBezTo>
                    <a:pt x="3643" y="2716"/>
                    <a:pt x="3701" y="2674"/>
                    <a:pt x="3727" y="2613"/>
                  </a:cubicBezTo>
                  <a:cubicBezTo>
                    <a:pt x="3786" y="2447"/>
                    <a:pt x="3822" y="2280"/>
                    <a:pt x="3846" y="2101"/>
                  </a:cubicBezTo>
                  <a:cubicBezTo>
                    <a:pt x="3846" y="2018"/>
                    <a:pt x="3774" y="1935"/>
                    <a:pt x="3679" y="1935"/>
                  </a:cubicBezTo>
                  <a:lnTo>
                    <a:pt x="3382" y="1935"/>
                  </a:lnTo>
                  <a:cubicBezTo>
                    <a:pt x="3382" y="1709"/>
                    <a:pt x="3334" y="1494"/>
                    <a:pt x="3239" y="1304"/>
                  </a:cubicBezTo>
                  <a:lnTo>
                    <a:pt x="3512" y="1173"/>
                  </a:lnTo>
                  <a:cubicBezTo>
                    <a:pt x="3596" y="1125"/>
                    <a:pt x="3620" y="1030"/>
                    <a:pt x="3572" y="947"/>
                  </a:cubicBezTo>
                  <a:cubicBezTo>
                    <a:pt x="3477" y="792"/>
                    <a:pt x="3358" y="649"/>
                    <a:pt x="3239" y="518"/>
                  </a:cubicBezTo>
                  <a:cubicBezTo>
                    <a:pt x="3212" y="491"/>
                    <a:pt x="3178" y="479"/>
                    <a:pt x="3144" y="479"/>
                  </a:cubicBezTo>
                  <a:cubicBezTo>
                    <a:pt x="3103" y="479"/>
                    <a:pt x="3062" y="497"/>
                    <a:pt x="3036" y="530"/>
                  </a:cubicBezTo>
                  <a:lnTo>
                    <a:pt x="2822" y="792"/>
                  </a:lnTo>
                  <a:cubicBezTo>
                    <a:pt x="2643" y="649"/>
                    <a:pt x="2441" y="554"/>
                    <a:pt x="2239" y="506"/>
                  </a:cubicBezTo>
                  <a:lnTo>
                    <a:pt x="2298" y="208"/>
                  </a:lnTo>
                  <a:cubicBezTo>
                    <a:pt x="2322" y="125"/>
                    <a:pt x="2250" y="30"/>
                    <a:pt x="2167" y="18"/>
                  </a:cubicBezTo>
                  <a:cubicBezTo>
                    <a:pt x="2078" y="6"/>
                    <a:pt x="1991" y="0"/>
                    <a:pt x="1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77;p24">
              <a:extLst>
                <a:ext uri="{FF2B5EF4-FFF2-40B4-BE49-F238E27FC236}">
                  <a16:creationId xmlns:a16="http://schemas.microsoft.com/office/drawing/2014/main" id="{2C534009-CF70-940D-C55F-17948143C7C8}"/>
                </a:ext>
              </a:extLst>
            </p:cNvPr>
            <p:cNvSpPr/>
            <p:nvPr/>
          </p:nvSpPr>
          <p:spPr>
            <a:xfrm>
              <a:off x="5762917" y="1450982"/>
              <a:ext cx="219745" cy="276119"/>
            </a:xfrm>
            <a:custGeom>
              <a:avLst/>
              <a:gdLst/>
              <a:ahLst/>
              <a:cxnLst/>
              <a:rect l="l" t="t" r="r" b="b"/>
              <a:pathLst>
                <a:path w="5847" h="7347" extrusionOk="0">
                  <a:moveTo>
                    <a:pt x="2929" y="643"/>
                  </a:moveTo>
                  <a:lnTo>
                    <a:pt x="5334" y="1524"/>
                  </a:lnTo>
                  <a:lnTo>
                    <a:pt x="5334" y="3513"/>
                  </a:lnTo>
                  <a:cubicBezTo>
                    <a:pt x="5346" y="4941"/>
                    <a:pt x="4430" y="6215"/>
                    <a:pt x="3060" y="6668"/>
                  </a:cubicBezTo>
                  <a:lnTo>
                    <a:pt x="2929" y="6715"/>
                  </a:lnTo>
                  <a:lnTo>
                    <a:pt x="2786" y="6668"/>
                  </a:lnTo>
                  <a:cubicBezTo>
                    <a:pt x="1429" y="6215"/>
                    <a:pt x="512" y="4941"/>
                    <a:pt x="512" y="3513"/>
                  </a:cubicBezTo>
                  <a:lnTo>
                    <a:pt x="512" y="1524"/>
                  </a:lnTo>
                  <a:lnTo>
                    <a:pt x="2929" y="643"/>
                  </a:lnTo>
                  <a:close/>
                  <a:moveTo>
                    <a:pt x="2929" y="0"/>
                  </a:moveTo>
                  <a:lnTo>
                    <a:pt x="12" y="1072"/>
                  </a:lnTo>
                  <a:lnTo>
                    <a:pt x="12" y="3477"/>
                  </a:lnTo>
                  <a:cubicBezTo>
                    <a:pt x="0" y="5215"/>
                    <a:pt x="1108" y="6751"/>
                    <a:pt x="2763" y="7299"/>
                  </a:cubicBezTo>
                  <a:lnTo>
                    <a:pt x="2929" y="7346"/>
                  </a:lnTo>
                  <a:lnTo>
                    <a:pt x="3096" y="7299"/>
                  </a:lnTo>
                  <a:cubicBezTo>
                    <a:pt x="4739" y="6751"/>
                    <a:pt x="5846" y="5215"/>
                    <a:pt x="5846" y="3477"/>
                  </a:cubicBezTo>
                  <a:lnTo>
                    <a:pt x="5846" y="1072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78;p24">
              <a:extLst>
                <a:ext uri="{FF2B5EF4-FFF2-40B4-BE49-F238E27FC236}">
                  <a16:creationId xmlns:a16="http://schemas.microsoft.com/office/drawing/2014/main" id="{1EFFF0C4-0F12-B08A-590D-A38A94FF1087}"/>
                </a:ext>
              </a:extLst>
            </p:cNvPr>
            <p:cNvSpPr/>
            <p:nvPr/>
          </p:nvSpPr>
          <p:spPr>
            <a:xfrm>
              <a:off x="5804972" y="1516977"/>
              <a:ext cx="136086" cy="133380"/>
            </a:xfrm>
            <a:custGeom>
              <a:avLst/>
              <a:gdLst/>
              <a:ahLst/>
              <a:cxnLst/>
              <a:rect l="l" t="t" r="r" b="b"/>
              <a:pathLst>
                <a:path w="3621" h="3549" extrusionOk="0">
                  <a:moveTo>
                    <a:pt x="1812" y="1156"/>
                  </a:moveTo>
                  <a:cubicBezTo>
                    <a:pt x="2346" y="1156"/>
                    <a:pt x="2673" y="1791"/>
                    <a:pt x="2322" y="2233"/>
                  </a:cubicBezTo>
                  <a:cubicBezTo>
                    <a:pt x="2192" y="2397"/>
                    <a:pt x="1999" y="2483"/>
                    <a:pt x="1804" y="2483"/>
                  </a:cubicBezTo>
                  <a:cubicBezTo>
                    <a:pt x="1660" y="2483"/>
                    <a:pt x="1515" y="2436"/>
                    <a:pt x="1394" y="2340"/>
                  </a:cubicBezTo>
                  <a:cubicBezTo>
                    <a:pt x="941" y="1971"/>
                    <a:pt x="1144" y="1233"/>
                    <a:pt x="1727" y="1161"/>
                  </a:cubicBezTo>
                  <a:cubicBezTo>
                    <a:pt x="1756" y="1158"/>
                    <a:pt x="1784" y="1156"/>
                    <a:pt x="1812" y="1156"/>
                  </a:cubicBezTo>
                  <a:close/>
                  <a:moveTo>
                    <a:pt x="1792" y="0"/>
                  </a:moveTo>
                  <a:cubicBezTo>
                    <a:pt x="1712" y="0"/>
                    <a:pt x="1632" y="6"/>
                    <a:pt x="1548" y="18"/>
                  </a:cubicBezTo>
                  <a:cubicBezTo>
                    <a:pt x="1465" y="30"/>
                    <a:pt x="1406" y="113"/>
                    <a:pt x="1429" y="209"/>
                  </a:cubicBezTo>
                  <a:lnTo>
                    <a:pt x="1489" y="483"/>
                  </a:lnTo>
                  <a:cubicBezTo>
                    <a:pt x="1298" y="530"/>
                    <a:pt x="1108" y="614"/>
                    <a:pt x="953" y="744"/>
                  </a:cubicBezTo>
                  <a:lnTo>
                    <a:pt x="774" y="530"/>
                  </a:lnTo>
                  <a:cubicBezTo>
                    <a:pt x="742" y="492"/>
                    <a:pt x="696" y="470"/>
                    <a:pt x="651" y="470"/>
                  </a:cubicBezTo>
                  <a:cubicBezTo>
                    <a:pt x="613" y="470"/>
                    <a:pt x="576" y="486"/>
                    <a:pt x="548" y="518"/>
                  </a:cubicBezTo>
                  <a:cubicBezTo>
                    <a:pt x="489" y="566"/>
                    <a:pt x="441" y="625"/>
                    <a:pt x="393" y="685"/>
                  </a:cubicBezTo>
                  <a:cubicBezTo>
                    <a:pt x="334" y="756"/>
                    <a:pt x="298" y="816"/>
                    <a:pt x="251" y="887"/>
                  </a:cubicBezTo>
                  <a:cubicBezTo>
                    <a:pt x="203" y="959"/>
                    <a:pt x="239" y="1066"/>
                    <a:pt x="310" y="1102"/>
                  </a:cubicBezTo>
                  <a:lnTo>
                    <a:pt x="572" y="1221"/>
                  </a:lnTo>
                  <a:cubicBezTo>
                    <a:pt x="489" y="1411"/>
                    <a:pt x="441" y="1614"/>
                    <a:pt x="441" y="1816"/>
                  </a:cubicBezTo>
                  <a:lnTo>
                    <a:pt x="155" y="1816"/>
                  </a:lnTo>
                  <a:cubicBezTo>
                    <a:pt x="72" y="1816"/>
                    <a:pt x="1" y="1899"/>
                    <a:pt x="12" y="1983"/>
                  </a:cubicBezTo>
                  <a:cubicBezTo>
                    <a:pt x="24" y="2138"/>
                    <a:pt x="60" y="2304"/>
                    <a:pt x="120" y="2447"/>
                  </a:cubicBezTo>
                  <a:cubicBezTo>
                    <a:pt x="137" y="2508"/>
                    <a:pt x="192" y="2549"/>
                    <a:pt x="253" y="2549"/>
                  </a:cubicBezTo>
                  <a:cubicBezTo>
                    <a:pt x="276" y="2549"/>
                    <a:pt x="299" y="2543"/>
                    <a:pt x="322" y="2530"/>
                  </a:cubicBezTo>
                  <a:lnTo>
                    <a:pt x="572" y="2411"/>
                  </a:lnTo>
                  <a:cubicBezTo>
                    <a:pt x="667" y="2590"/>
                    <a:pt x="798" y="2757"/>
                    <a:pt x="953" y="2876"/>
                  </a:cubicBezTo>
                  <a:lnTo>
                    <a:pt x="774" y="3102"/>
                  </a:lnTo>
                  <a:cubicBezTo>
                    <a:pt x="715" y="3173"/>
                    <a:pt x="739" y="3281"/>
                    <a:pt x="822" y="3328"/>
                  </a:cubicBezTo>
                  <a:cubicBezTo>
                    <a:pt x="953" y="3411"/>
                    <a:pt x="1108" y="3483"/>
                    <a:pt x="1263" y="3542"/>
                  </a:cubicBezTo>
                  <a:cubicBezTo>
                    <a:pt x="1277" y="3547"/>
                    <a:pt x="1291" y="3549"/>
                    <a:pt x="1305" y="3549"/>
                  </a:cubicBezTo>
                  <a:cubicBezTo>
                    <a:pt x="1373" y="3549"/>
                    <a:pt x="1433" y="3502"/>
                    <a:pt x="1453" y="3423"/>
                  </a:cubicBezTo>
                  <a:lnTo>
                    <a:pt x="1513" y="3150"/>
                  </a:lnTo>
                  <a:cubicBezTo>
                    <a:pt x="1614" y="3173"/>
                    <a:pt x="1715" y="3185"/>
                    <a:pt x="1816" y="3185"/>
                  </a:cubicBezTo>
                  <a:cubicBezTo>
                    <a:pt x="1917" y="3185"/>
                    <a:pt x="2019" y="3173"/>
                    <a:pt x="2120" y="3150"/>
                  </a:cubicBezTo>
                  <a:lnTo>
                    <a:pt x="2179" y="3423"/>
                  </a:lnTo>
                  <a:cubicBezTo>
                    <a:pt x="2198" y="3497"/>
                    <a:pt x="2252" y="3542"/>
                    <a:pt x="2320" y="3542"/>
                  </a:cubicBezTo>
                  <a:cubicBezTo>
                    <a:pt x="2340" y="3542"/>
                    <a:pt x="2360" y="3539"/>
                    <a:pt x="2382" y="3531"/>
                  </a:cubicBezTo>
                  <a:cubicBezTo>
                    <a:pt x="2525" y="3483"/>
                    <a:pt x="2679" y="3411"/>
                    <a:pt x="2810" y="3328"/>
                  </a:cubicBezTo>
                  <a:cubicBezTo>
                    <a:pt x="2882" y="3281"/>
                    <a:pt x="2894" y="3173"/>
                    <a:pt x="2846" y="3102"/>
                  </a:cubicBezTo>
                  <a:lnTo>
                    <a:pt x="2668" y="2888"/>
                  </a:lnTo>
                  <a:cubicBezTo>
                    <a:pt x="2822" y="2757"/>
                    <a:pt x="2953" y="2590"/>
                    <a:pt x="3037" y="2411"/>
                  </a:cubicBezTo>
                  <a:lnTo>
                    <a:pt x="3299" y="2530"/>
                  </a:lnTo>
                  <a:cubicBezTo>
                    <a:pt x="3320" y="2540"/>
                    <a:pt x="3343" y="2544"/>
                    <a:pt x="3365" y="2544"/>
                  </a:cubicBezTo>
                  <a:cubicBezTo>
                    <a:pt x="3427" y="2544"/>
                    <a:pt x="3483" y="2509"/>
                    <a:pt x="3501" y="2447"/>
                  </a:cubicBezTo>
                  <a:cubicBezTo>
                    <a:pt x="3561" y="2292"/>
                    <a:pt x="3596" y="2138"/>
                    <a:pt x="3608" y="1983"/>
                  </a:cubicBezTo>
                  <a:cubicBezTo>
                    <a:pt x="3620" y="1887"/>
                    <a:pt x="3549" y="1816"/>
                    <a:pt x="3465" y="1816"/>
                  </a:cubicBezTo>
                  <a:lnTo>
                    <a:pt x="3180" y="1816"/>
                  </a:lnTo>
                  <a:cubicBezTo>
                    <a:pt x="3180" y="1614"/>
                    <a:pt x="3132" y="1411"/>
                    <a:pt x="3037" y="1221"/>
                  </a:cubicBezTo>
                  <a:lnTo>
                    <a:pt x="3299" y="1102"/>
                  </a:lnTo>
                  <a:cubicBezTo>
                    <a:pt x="3382" y="1054"/>
                    <a:pt x="3406" y="959"/>
                    <a:pt x="3358" y="887"/>
                  </a:cubicBezTo>
                  <a:cubicBezTo>
                    <a:pt x="3263" y="744"/>
                    <a:pt x="3168" y="614"/>
                    <a:pt x="3049" y="483"/>
                  </a:cubicBezTo>
                  <a:cubicBezTo>
                    <a:pt x="3020" y="460"/>
                    <a:pt x="2987" y="448"/>
                    <a:pt x="2955" y="448"/>
                  </a:cubicBezTo>
                  <a:cubicBezTo>
                    <a:pt x="2918" y="448"/>
                    <a:pt x="2883" y="463"/>
                    <a:pt x="2858" y="494"/>
                  </a:cubicBezTo>
                  <a:lnTo>
                    <a:pt x="2656" y="744"/>
                  </a:lnTo>
                  <a:cubicBezTo>
                    <a:pt x="2489" y="614"/>
                    <a:pt x="2298" y="530"/>
                    <a:pt x="2096" y="483"/>
                  </a:cubicBezTo>
                  <a:lnTo>
                    <a:pt x="2168" y="209"/>
                  </a:lnTo>
                  <a:cubicBezTo>
                    <a:pt x="2179" y="113"/>
                    <a:pt x="2120" y="30"/>
                    <a:pt x="2037" y="18"/>
                  </a:cubicBezTo>
                  <a:cubicBezTo>
                    <a:pt x="1953" y="6"/>
                    <a:pt x="1873" y="0"/>
                    <a:pt x="1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856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E8020853-51CC-D100-A8F3-E8BC4BD8C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4" y="679261"/>
            <a:ext cx="7002462" cy="458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0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627F401A-8976-B404-229C-D2BF5845C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6" y="378239"/>
            <a:ext cx="8010526" cy="426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980052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84</Words>
  <Application>Microsoft Office PowerPoint</Application>
  <PresentationFormat>On-screen Show (16:9)</PresentationFormat>
  <Paragraphs>27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 Black</vt:lpstr>
      <vt:lpstr>Fira Sans</vt:lpstr>
      <vt:lpstr>Fira Sans Black</vt:lpstr>
      <vt:lpstr>Arial</vt:lpstr>
      <vt:lpstr>Cybersecurity Infographics by Slidesgo</vt:lpstr>
      <vt:lpstr>Cybersecurity  (SOC) Good Practices</vt:lpstr>
      <vt:lpstr>Basics of a SOC</vt:lpstr>
      <vt:lpstr>SOC Tires </vt:lpstr>
      <vt:lpstr>PowerPoint Presentation</vt:lpstr>
      <vt:lpstr>Key SOC Roles and Responsibilities</vt:lpstr>
      <vt:lpstr>Standard SOC Operations</vt:lpstr>
      <vt:lpstr>What are the Benefits of a SOC?</vt:lpstr>
      <vt:lpstr>PowerPoint Presentation</vt:lpstr>
      <vt:lpstr>PowerPoint Presentation</vt:lpstr>
      <vt:lpstr>PowerPoint Presentation</vt:lpstr>
      <vt:lpstr>What are the responsibilities of a SOC Analyst  </vt:lpstr>
      <vt:lpstr>SOC Analyst Skills</vt:lpstr>
      <vt:lpstr>Stages of MTTR</vt:lpstr>
      <vt:lpstr>The Threat Lifecycle Management framework</vt:lpstr>
      <vt:lpstr>IP Reputation</vt:lpstr>
      <vt:lpstr>IP Reputation checking Tools</vt:lpstr>
      <vt:lpstr>URL Reputation Tools</vt:lpstr>
      <vt:lpstr>Online SandBoxes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 (SOC) Good Practices</dc:title>
  <dc:creator>Sandaru Hansaka Fernando</dc:creator>
  <cp:lastModifiedBy>Sandaru Hansaka Fernando</cp:lastModifiedBy>
  <cp:revision>2</cp:revision>
  <dcterms:modified xsi:type="dcterms:W3CDTF">2023-04-25T06:33:08Z</dcterms:modified>
</cp:coreProperties>
</file>