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60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LOVERS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Lana e Monique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046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Escolha do tema, ORGANIZAÇÃO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Escolhemos o tema pois temos mais afinidade em comparação com os outros </a:t>
            </a:r>
            <a:endParaRPr lang="pt-BR" dirty="0"/>
          </a:p>
          <a:p>
            <a:r>
              <a:rPr lang="pt-BR" dirty="0" smtClean="0"/>
              <a:t>Inicialmente pensamos em usar as historias de usuários já disponíveis, e acabamos fazendo algumas alterações após entrevistar alguns potenciais </a:t>
            </a:r>
            <a:r>
              <a:rPr lang="pt-BR" dirty="0" err="1" smtClean="0"/>
              <a:t>users</a:t>
            </a:r>
            <a:r>
              <a:rPr lang="pt-BR" dirty="0" smtClean="0"/>
              <a:t>. Exemplo: a historia de usuário que veio pedia o numero de atletas por país, e durante o teste de usabilidade descobrimos que era mais interessante para os </a:t>
            </a:r>
            <a:r>
              <a:rPr lang="pt-BR" dirty="0" err="1" smtClean="0"/>
              <a:t>user</a:t>
            </a:r>
            <a:r>
              <a:rPr lang="pt-BR" dirty="0" smtClean="0"/>
              <a:t> saberem quem eram esses atletas (seus nomes). </a:t>
            </a:r>
          </a:p>
          <a:p>
            <a:r>
              <a:rPr lang="pt-BR" dirty="0" smtClean="0"/>
              <a:t>Organizamos nosso projeto utilizando a ferramenta </a:t>
            </a:r>
            <a:r>
              <a:rPr lang="pt-BR" dirty="0" err="1" smtClean="0"/>
              <a:t>Trello</a:t>
            </a:r>
            <a:r>
              <a:rPr lang="pt-BR" dirty="0" smtClean="0"/>
              <a:t>, dividimos as historias de usuários por </a:t>
            </a:r>
            <a:r>
              <a:rPr lang="pt-BR" dirty="0" err="1" smtClean="0"/>
              <a:t>sprints</a:t>
            </a:r>
            <a:r>
              <a:rPr lang="pt-BR" dirty="0" smtClean="0"/>
              <a:t> e dentro de cada historia fizemos os critérios de aceitação e definição de pronto.  </a:t>
            </a:r>
          </a:p>
          <a:p>
            <a:r>
              <a:rPr lang="pt-BR" dirty="0" smtClean="0"/>
              <a:t>Baseamos os protótipos de baixa fidelidade a partir de pesquisas no própria site das </a:t>
            </a:r>
            <a:r>
              <a:rPr lang="pt-BR" dirty="0" err="1" smtClean="0"/>
              <a:t>olimpiadas</a:t>
            </a:r>
            <a:r>
              <a:rPr lang="pt-BR" dirty="0" smtClean="0"/>
              <a:t>, e achamos o de </a:t>
            </a:r>
            <a:r>
              <a:rPr lang="pt-BR" dirty="0" err="1" smtClean="0"/>
              <a:t>Tokyo</a:t>
            </a:r>
            <a:r>
              <a:rPr lang="pt-BR" dirty="0" smtClean="0"/>
              <a:t> mais clean e organizado.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82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PROTOTIPO DE BAIXA FIDELIDADE -WIREFRAME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Fizemos os desenhos com lápis e papel, e dividimos pelo tamanho da tela (desktop, tablete e mobile) e o desenho de cada tela que iriamos criar. </a:t>
            </a:r>
          </a:p>
          <a:p>
            <a:r>
              <a:rPr lang="pt-BR" dirty="0" smtClean="0"/>
              <a:t>Seguimos o primeiro desenho, e ao decorrer do projeto fizemos ajustes no layout que estava muito básico e adicionamos mais detalhes pra melhorar a usabilidade e experiência do </a:t>
            </a:r>
            <a:r>
              <a:rPr lang="pt-BR" dirty="0" err="1" smtClean="0"/>
              <a:t>user</a:t>
            </a:r>
            <a:r>
              <a:rPr lang="pt-BR" dirty="0" smtClean="0"/>
              <a:t>. Decidimos usar </a:t>
            </a:r>
            <a:r>
              <a:rPr lang="pt-BR" dirty="0" err="1" smtClean="0"/>
              <a:t>cards</a:t>
            </a:r>
            <a:r>
              <a:rPr lang="pt-BR" dirty="0" smtClean="0"/>
              <a:t> pela interatividade e estética, as cores usamos as </a:t>
            </a:r>
            <a:r>
              <a:rPr lang="pt-BR" dirty="0" err="1" smtClean="0"/>
              <a:t>pré</a:t>
            </a:r>
            <a:r>
              <a:rPr lang="pt-BR" dirty="0" smtClean="0"/>
              <a:t> definidas da </a:t>
            </a:r>
            <a:r>
              <a:rPr lang="pt-BR" dirty="0" err="1" smtClean="0"/>
              <a:t>Olimpiada</a:t>
            </a:r>
            <a:r>
              <a:rPr lang="pt-BR" dirty="0" smtClean="0"/>
              <a:t> do Rio 2016. </a:t>
            </a:r>
          </a:p>
          <a:p>
            <a:r>
              <a:rPr lang="pt-BR" dirty="0" smtClean="0"/>
              <a:t>ADENDO: dificuldade com mobile </a:t>
            </a:r>
            <a:r>
              <a:rPr lang="pt-BR" dirty="0" err="1" smtClean="0"/>
              <a:t>first</a:t>
            </a:r>
            <a:r>
              <a:rPr lang="pt-BR" dirty="0" smtClean="0"/>
              <a:t> e implementação de media queries durante o desenvolvimento do projeto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315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HTML &amp; CSS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Priorizamos o HTML semântico por exemplo: </a:t>
            </a:r>
          </a:p>
          <a:p>
            <a:r>
              <a:rPr lang="pt-BR" dirty="0" smtClean="0"/>
              <a:t>Utilizamos a </a:t>
            </a:r>
            <a:r>
              <a:rPr lang="pt-BR" dirty="0" err="1" smtClean="0"/>
              <a:t>tag</a:t>
            </a:r>
            <a:r>
              <a:rPr lang="pt-BR" dirty="0" smtClean="0"/>
              <a:t> &lt;</a:t>
            </a:r>
            <a:r>
              <a:rPr lang="pt-BR" dirty="0" err="1" smtClean="0"/>
              <a:t>nav</a:t>
            </a:r>
            <a:r>
              <a:rPr lang="pt-BR" dirty="0" smtClean="0"/>
              <a:t>&gt; para a </a:t>
            </a:r>
            <a:r>
              <a:rPr lang="pt-BR" dirty="0" err="1" smtClean="0"/>
              <a:t>nav</a:t>
            </a:r>
            <a:r>
              <a:rPr lang="pt-BR" dirty="0" smtClean="0"/>
              <a:t> bar, header, </a:t>
            </a:r>
            <a:r>
              <a:rPr lang="pt-BR" dirty="0" err="1" smtClean="0"/>
              <a:t>footer</a:t>
            </a:r>
            <a:r>
              <a:rPr lang="pt-BR" dirty="0" smtClean="0"/>
              <a:t>, </a:t>
            </a:r>
            <a:r>
              <a:rPr lang="pt-BR" dirty="0" err="1" smtClean="0"/>
              <a:t>section</a:t>
            </a:r>
            <a:r>
              <a:rPr lang="pt-BR" dirty="0" smtClean="0"/>
              <a:t>. Pois sabemos que isso facilita a acessibilidade do site. </a:t>
            </a:r>
          </a:p>
          <a:p>
            <a:r>
              <a:rPr lang="pt-BR" dirty="0" smtClean="0"/>
              <a:t>Utilizamos seletores de CSS</a:t>
            </a:r>
            <a:r>
              <a:rPr lang="pt-BR" dirty="0"/>
              <a:t>,</a:t>
            </a:r>
            <a:r>
              <a:rPr lang="pt-BR" dirty="0" smtClean="0"/>
              <a:t> exemplo: ids #, . Classe para deixar o mais especifico possível. 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responsividade</a:t>
            </a:r>
            <a:r>
              <a:rPr lang="pt-BR" dirty="0" smtClean="0"/>
              <a:t> foi a nossa maior dificuldade pois começamos pelo desktop e não sabíamos da </a:t>
            </a:r>
            <a:r>
              <a:rPr lang="pt-BR" dirty="0" err="1" smtClean="0"/>
              <a:t>tag</a:t>
            </a:r>
            <a:r>
              <a:rPr lang="pt-BR" dirty="0" smtClean="0"/>
              <a:t> meta no </a:t>
            </a:r>
            <a:r>
              <a:rPr lang="pt-BR" dirty="0" err="1" smtClean="0"/>
              <a:t>head</a:t>
            </a:r>
            <a:r>
              <a:rPr lang="pt-BR" dirty="0" smtClean="0"/>
              <a:t> do </a:t>
            </a:r>
            <a:r>
              <a:rPr lang="pt-BR" dirty="0" err="1" smtClean="0"/>
              <a:t>html</a:t>
            </a:r>
            <a:r>
              <a:rPr lang="pt-BR" dirty="0" smtClean="0"/>
              <a:t>, precisamos de OH Gabriel. </a:t>
            </a:r>
          </a:p>
          <a:p>
            <a:r>
              <a:rPr lang="pt-BR" dirty="0" smtClean="0"/>
              <a:t>Utilizamos </a:t>
            </a:r>
            <a:r>
              <a:rPr lang="pt-BR" dirty="0" err="1" smtClean="0"/>
              <a:t>flexbox</a:t>
            </a:r>
            <a:r>
              <a:rPr lang="pt-BR" dirty="0" smtClean="0"/>
              <a:t> em todos nossos containers para facilitar a disposição dos elementos na tela. O </a:t>
            </a:r>
            <a:r>
              <a:rPr lang="pt-BR" dirty="0" err="1" smtClean="0"/>
              <a:t>hover</a:t>
            </a:r>
            <a:r>
              <a:rPr lang="pt-BR" dirty="0" smtClean="0"/>
              <a:t> foi uma das </a:t>
            </a:r>
            <a:r>
              <a:rPr lang="pt-BR" dirty="0" err="1" smtClean="0"/>
              <a:t>pseudo</a:t>
            </a:r>
            <a:r>
              <a:rPr lang="pt-BR" dirty="0" smtClean="0"/>
              <a:t> classes que mais utilizamos. </a:t>
            </a:r>
          </a:p>
          <a:p>
            <a:r>
              <a:rPr lang="pt-BR" dirty="0" smtClean="0"/>
              <a:t>O que precisamos melhorar: mobile </a:t>
            </a:r>
            <a:r>
              <a:rPr lang="pt-BR" dirty="0" err="1" smtClean="0"/>
              <a:t>first</a:t>
            </a:r>
            <a:r>
              <a:rPr lang="pt-BR" dirty="0" smtClean="0"/>
              <a:t> e utilizar em/rem nas </a:t>
            </a:r>
            <a:r>
              <a:rPr lang="pt-BR" dirty="0" err="1" smtClean="0"/>
              <a:t>font-sizes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642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Organizamos o código de maneira que ficasse mais clara possível, fizemos a modularização do código: Na </a:t>
            </a:r>
            <a:r>
              <a:rPr lang="pt-BR" dirty="0" err="1" smtClean="0"/>
              <a:t>main</a:t>
            </a:r>
            <a:r>
              <a:rPr lang="pt-BR" dirty="0" smtClean="0"/>
              <a:t> separamos as funções de </a:t>
            </a:r>
            <a:r>
              <a:rPr lang="pt-BR" dirty="0" err="1" smtClean="0"/>
              <a:t>printar</a:t>
            </a:r>
            <a:r>
              <a:rPr lang="pt-BR" dirty="0" smtClean="0"/>
              <a:t> dos </a:t>
            </a:r>
            <a:r>
              <a:rPr lang="pt-BR" dirty="0" err="1" smtClean="0"/>
              <a:t>listeners</a:t>
            </a:r>
            <a:r>
              <a:rPr lang="pt-BR" dirty="0" smtClean="0"/>
              <a:t>. Importando as funções puras do Data.js </a:t>
            </a:r>
          </a:p>
          <a:p>
            <a:r>
              <a:rPr lang="pt-BR" dirty="0" smtClean="0"/>
              <a:t>A paginação foi feita utilizando os seletores do DOM</a:t>
            </a:r>
          </a:p>
          <a:p>
            <a:r>
              <a:rPr lang="pt-BR" dirty="0" smtClean="0"/>
              <a:t>Fizemos manipulação dinâmica com </a:t>
            </a:r>
            <a:r>
              <a:rPr lang="pt-BR" dirty="0" err="1" smtClean="0"/>
              <a:t>innerHTML</a:t>
            </a:r>
            <a:r>
              <a:rPr lang="pt-BR" dirty="0" smtClean="0"/>
              <a:t>;</a:t>
            </a:r>
          </a:p>
          <a:p>
            <a:r>
              <a:rPr lang="pt-BR" dirty="0" smtClean="0"/>
              <a:t>Fizemos uma função chamada Clean, para limpar o HTML, evitando a sobreposição das informações, realmente deixando a pagina mais limpa. </a:t>
            </a:r>
          </a:p>
          <a:p>
            <a:r>
              <a:rPr lang="pt-BR" dirty="0" smtClean="0"/>
              <a:t>Utilizamos </a:t>
            </a:r>
            <a:r>
              <a:rPr lang="pt-BR" dirty="0" err="1" smtClean="0"/>
              <a:t>querySelectorAll</a:t>
            </a:r>
            <a:r>
              <a:rPr lang="pt-BR" dirty="0" smtClean="0"/>
              <a:t> para todos os eventos de botão que eram no mesmo botão. 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Fizemos manipulação de </a:t>
            </a:r>
            <a:r>
              <a:rPr lang="pt-BR" dirty="0" err="1" smtClean="0"/>
              <a:t>string</a:t>
            </a:r>
            <a:r>
              <a:rPr lang="pt-BR" dirty="0" smtClean="0"/>
              <a:t> usando concatenação +=``de </a:t>
            </a:r>
            <a:r>
              <a:rPr lang="pt-BR" dirty="0" err="1" smtClean="0"/>
              <a:t>strings</a:t>
            </a:r>
            <a:r>
              <a:rPr lang="pt-BR" dirty="0" smtClean="0"/>
              <a:t> e os </a:t>
            </a:r>
            <a:r>
              <a:rPr lang="pt-BR" dirty="0" err="1" smtClean="0"/>
              <a:t>placeholders</a:t>
            </a:r>
            <a:r>
              <a:rPr lang="pt-BR" dirty="0" smtClean="0"/>
              <a:t> ${} onde acessam os dados das funções, pra criar para cada dado um </a:t>
            </a:r>
            <a:r>
              <a:rPr lang="pt-BR" dirty="0" err="1" smtClean="0"/>
              <a:t>card</a:t>
            </a:r>
            <a:r>
              <a:rPr lang="pt-BR" dirty="0" smtClean="0"/>
              <a:t> diferente, manipulando essas informações e imprimindo </a:t>
            </a:r>
            <a:r>
              <a:rPr lang="pt-BR" dirty="0" err="1" smtClean="0"/>
              <a:t>forEach</a:t>
            </a:r>
            <a:r>
              <a:rPr lang="pt-BR" dirty="0"/>
              <a:t> </a:t>
            </a:r>
            <a:r>
              <a:rPr lang="pt-BR" dirty="0" smtClean="0"/>
              <a:t>‘para cada’.</a:t>
            </a:r>
          </a:p>
        </p:txBody>
      </p:sp>
    </p:spTree>
    <p:extLst>
      <p:ext uri="{BB962C8B-B14F-4D97-AF65-F5344CB8AC3E}">
        <p14:creationId xmlns:p14="http://schemas.microsoft.com/office/powerpoint/2010/main" val="10849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funções </a:t>
            </a:r>
            <a:r>
              <a:rPr lang="pt-BR" dirty="0" err="1" smtClean="0"/>
              <a:t>map</a:t>
            </a:r>
            <a:r>
              <a:rPr lang="pt-BR" dirty="0" smtClean="0"/>
              <a:t>, </a:t>
            </a:r>
            <a:r>
              <a:rPr lang="pt-BR" dirty="0" err="1" smtClean="0"/>
              <a:t>filter</a:t>
            </a:r>
            <a:r>
              <a:rPr lang="pt-BR" dirty="0" smtClean="0"/>
              <a:t>, </a:t>
            </a:r>
            <a:r>
              <a:rPr lang="pt-BR" dirty="0" err="1" smtClean="0"/>
              <a:t>reduce</a:t>
            </a:r>
            <a:r>
              <a:rPr lang="pt-BR" dirty="0" smtClean="0"/>
              <a:t>,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04524"/>
            <a:ext cx="9720073" cy="4504836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No inicio usamos o </a:t>
            </a:r>
            <a:r>
              <a:rPr lang="pt-BR" dirty="0" err="1" smtClean="0"/>
              <a:t>map</a:t>
            </a:r>
            <a:r>
              <a:rPr lang="pt-BR" dirty="0" smtClean="0"/>
              <a:t> e o set para criar um novo </a:t>
            </a:r>
            <a:r>
              <a:rPr lang="pt-BR" dirty="0" err="1" smtClean="0"/>
              <a:t>array</a:t>
            </a:r>
            <a:r>
              <a:rPr lang="pt-BR" dirty="0" smtClean="0"/>
              <a:t> de países e esportes sem repetição, só que no decorrer do projeto precisamos alterar para utilizar o </a:t>
            </a:r>
            <a:r>
              <a:rPr lang="pt-BR" dirty="0" err="1" smtClean="0"/>
              <a:t>reduce</a:t>
            </a:r>
            <a:r>
              <a:rPr lang="pt-BR" dirty="0" smtClean="0"/>
              <a:t> e mostrar também quais os atletas por pais e quais as disciplinas por esporte. Então o método </a:t>
            </a:r>
            <a:r>
              <a:rPr lang="pt-BR" dirty="0" err="1" smtClean="0"/>
              <a:t>reduce</a:t>
            </a:r>
            <a:r>
              <a:rPr lang="pt-BR" dirty="0" smtClean="0"/>
              <a:t> foi mais eficaz para conseguir acessar nossos dados, manipulando objetos a partir de Keys e </a:t>
            </a:r>
            <a:r>
              <a:rPr lang="pt-BR" dirty="0" err="1"/>
              <a:t>V</a:t>
            </a:r>
            <a:r>
              <a:rPr lang="pt-BR" dirty="0" err="1" smtClean="0"/>
              <a:t>alues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Primeiro foi feita uma função pra agrupar os atletas e tirar a repetição de pessoas e além disso foi feito: dentro de cada atleta agrupou a modalidade, novo </a:t>
            </a:r>
            <a:r>
              <a:rPr lang="pt-BR" dirty="0" err="1" smtClean="0"/>
              <a:t>array</a:t>
            </a:r>
            <a:r>
              <a:rPr lang="pt-BR" dirty="0" smtClean="0"/>
              <a:t> de modalidades e medalha pra não ficar faltando informação.</a:t>
            </a:r>
          </a:p>
          <a:p>
            <a:pPr marL="0" indent="0">
              <a:buNone/>
            </a:pPr>
            <a:r>
              <a:rPr lang="pt-BR" dirty="0" smtClean="0"/>
              <a:t>A estatística foi feita com um filtro para agrupar apenas as mulheres, aproveitando a função dos atletas agrupados sem repetir, e peguei o tamanho desse </a:t>
            </a:r>
            <a:r>
              <a:rPr lang="pt-BR" dirty="0" err="1" smtClean="0"/>
              <a:t>array</a:t>
            </a:r>
            <a:r>
              <a:rPr lang="pt-BR" dirty="0" smtClean="0"/>
              <a:t> filtrada, para fazer a estatística da porcentagem de mulheres. A mesma coisa foi feita para as medalhas, com a diferença que esse utilizou os atletas repetidos para conseguir contar todas as medalhas.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1846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JavaScript</a:t>
            </a:r>
            <a:r>
              <a:rPr lang="pt-BR" dirty="0" smtClean="0"/>
              <a:t> funções </a:t>
            </a:r>
            <a:r>
              <a:rPr lang="pt-BR" dirty="0" err="1" smtClean="0"/>
              <a:t>map</a:t>
            </a:r>
            <a:r>
              <a:rPr lang="pt-BR" dirty="0" smtClean="0"/>
              <a:t>, </a:t>
            </a:r>
            <a:r>
              <a:rPr lang="pt-BR" dirty="0" err="1" smtClean="0"/>
              <a:t>filter</a:t>
            </a:r>
            <a:r>
              <a:rPr lang="pt-BR" dirty="0" smtClean="0"/>
              <a:t>, </a:t>
            </a:r>
            <a:r>
              <a:rPr lang="pt-BR" dirty="0" err="1" smtClean="0"/>
              <a:t>reduce</a:t>
            </a:r>
            <a:r>
              <a:rPr lang="pt-BR" dirty="0" smtClean="0"/>
              <a:t>,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04524"/>
            <a:ext cx="9720073" cy="45048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Importante falar que utilizamos a própria função do </a:t>
            </a:r>
            <a:r>
              <a:rPr lang="pt-BR" dirty="0" err="1" smtClean="0"/>
              <a:t>javascript</a:t>
            </a:r>
            <a:r>
              <a:rPr lang="pt-BR" dirty="0" smtClean="0"/>
              <a:t> </a:t>
            </a:r>
            <a:r>
              <a:rPr lang="pt-BR" dirty="0" err="1" smtClean="0"/>
              <a:t>localecompare</a:t>
            </a:r>
            <a:r>
              <a:rPr lang="pt-BR" dirty="0" smtClean="0"/>
              <a:t> no </a:t>
            </a:r>
            <a:r>
              <a:rPr lang="pt-BR" dirty="0" err="1" smtClean="0"/>
              <a:t>SortyBy</a:t>
            </a:r>
            <a:r>
              <a:rPr lang="pt-BR" dirty="0" smtClean="0"/>
              <a:t> pra fazer a </a:t>
            </a:r>
            <a:r>
              <a:rPr lang="pt-BR" dirty="0" err="1" smtClean="0"/>
              <a:t>ordeção</a:t>
            </a:r>
            <a:r>
              <a:rPr lang="pt-BR" dirty="0" smtClean="0"/>
              <a:t>, que ela mesma faz a logica do 1 – 1 e 0, (ou do operador ternário) pois ela é mais fácil de utilizar e reduz erros, </a:t>
            </a:r>
            <a:r>
              <a:rPr lang="pt-BR" dirty="0" err="1" smtClean="0"/>
              <a:t>ordemos</a:t>
            </a:r>
            <a:r>
              <a:rPr lang="pt-BR" dirty="0" smtClean="0"/>
              <a:t> países e esportes de </a:t>
            </a:r>
            <a:r>
              <a:rPr lang="pt-BR" dirty="0" err="1" smtClean="0"/>
              <a:t>a-z</a:t>
            </a:r>
            <a:r>
              <a:rPr lang="pt-BR" dirty="0" smtClean="0"/>
              <a:t> e de </a:t>
            </a:r>
            <a:r>
              <a:rPr lang="pt-BR" dirty="0" err="1" smtClean="0"/>
              <a:t>z-a</a:t>
            </a:r>
            <a:r>
              <a:rPr lang="pt-BR" dirty="0" smtClean="0"/>
              <a:t>, comparando cada informação para ordena-la.</a:t>
            </a:r>
          </a:p>
          <a:p>
            <a:pPr marL="0" indent="0">
              <a:buNone/>
            </a:pPr>
            <a:r>
              <a:rPr lang="pt-BR" dirty="0" smtClean="0"/>
              <a:t>Na ultima Sprint:</a:t>
            </a:r>
          </a:p>
          <a:p>
            <a:pPr marL="0" indent="0">
              <a:buNone/>
            </a:pPr>
            <a:r>
              <a:rPr lang="pt-BR" dirty="0" smtClean="0"/>
              <a:t>A paginação foi feita pela </a:t>
            </a:r>
            <a:r>
              <a:rPr lang="pt-BR" dirty="0" err="1" smtClean="0"/>
              <a:t>lana</a:t>
            </a:r>
            <a:r>
              <a:rPr lang="pt-BR" dirty="0" smtClean="0"/>
              <a:t>, primeiro criou a função pra criar a paginação passando uma lista de atletas para a pagina atual e a quantidade de atletas por pagina, com isso a gente conseguiria fazer uma alternação de pagina, visualizando 30 atletas por pagina e melhorando o desempenho do site, para não jogar todas as </a:t>
            </a:r>
            <a:r>
              <a:rPr lang="pt-BR" dirty="0" err="1" smtClean="0"/>
              <a:t>infos</a:t>
            </a:r>
            <a:r>
              <a:rPr lang="pt-BR" dirty="0" smtClean="0"/>
              <a:t> num scroll infinito. </a:t>
            </a:r>
          </a:p>
          <a:p>
            <a:pPr marL="0" indent="0">
              <a:buNone/>
            </a:pPr>
            <a:r>
              <a:rPr lang="pt-BR" dirty="0" smtClean="0"/>
              <a:t>Fizemos um gráfico para elucidar a quantidade de mulheres participantes que ganharam medalha (em relação aos homens), utilizamos o </a:t>
            </a:r>
            <a:r>
              <a:rPr lang="pt-BR" dirty="0" err="1" smtClean="0"/>
              <a:t>google</a:t>
            </a:r>
            <a:r>
              <a:rPr lang="pt-BR" dirty="0" smtClean="0"/>
              <a:t> </a:t>
            </a:r>
            <a:r>
              <a:rPr lang="pt-BR" dirty="0" err="1" smtClean="0"/>
              <a:t>charts</a:t>
            </a:r>
            <a:r>
              <a:rPr lang="pt-BR" dirty="0" smtClean="0"/>
              <a:t>. No </a:t>
            </a:r>
            <a:r>
              <a:rPr lang="pt-BR" dirty="0" err="1" smtClean="0"/>
              <a:t>head</a:t>
            </a:r>
            <a:r>
              <a:rPr lang="pt-BR" dirty="0" smtClean="0"/>
              <a:t> do </a:t>
            </a:r>
            <a:r>
              <a:rPr lang="pt-BR" dirty="0" err="1" smtClean="0"/>
              <a:t>html</a:t>
            </a:r>
            <a:r>
              <a:rPr lang="pt-BR" dirty="0" smtClean="0"/>
              <a:t> chamamos um script </a:t>
            </a:r>
            <a:r>
              <a:rPr lang="pt-BR" dirty="0" err="1" smtClean="0"/>
              <a:t>linkado</a:t>
            </a:r>
            <a:r>
              <a:rPr lang="pt-BR" dirty="0" smtClean="0"/>
              <a:t> ao </a:t>
            </a:r>
            <a:r>
              <a:rPr lang="pt-BR" dirty="0" err="1" smtClean="0"/>
              <a:t>google</a:t>
            </a:r>
            <a:r>
              <a:rPr lang="pt-BR" dirty="0" smtClean="0"/>
              <a:t> </a:t>
            </a:r>
            <a:r>
              <a:rPr lang="pt-BR" dirty="0" err="1" smtClean="0"/>
              <a:t>charts</a:t>
            </a:r>
            <a:r>
              <a:rPr lang="pt-BR" dirty="0" smtClean="0"/>
              <a:t>, para acessar as </a:t>
            </a:r>
            <a:r>
              <a:rPr lang="pt-BR" dirty="0" err="1" smtClean="0"/>
              <a:t>infos</a:t>
            </a:r>
            <a:r>
              <a:rPr lang="pt-BR" dirty="0" smtClean="0"/>
              <a:t> fornecidas por eles (uma </a:t>
            </a:r>
            <a:r>
              <a:rPr lang="pt-BR" dirty="0" err="1" smtClean="0"/>
              <a:t>api</a:t>
            </a:r>
            <a:r>
              <a:rPr lang="pt-BR" dirty="0" smtClean="0"/>
              <a:t>), dentro da </a:t>
            </a:r>
            <a:r>
              <a:rPr lang="pt-BR" dirty="0" err="1" smtClean="0"/>
              <a:t>main</a:t>
            </a:r>
            <a:r>
              <a:rPr lang="pt-BR" dirty="0" smtClean="0"/>
              <a:t> foram declaradas variáveis para criar o gráfico, no data colocamos as </a:t>
            </a:r>
            <a:r>
              <a:rPr lang="pt-BR" dirty="0" err="1" smtClean="0"/>
              <a:t>infos</a:t>
            </a:r>
            <a:r>
              <a:rPr lang="pt-BR" dirty="0" smtClean="0"/>
              <a:t> que aparecem no gráfico, no </a:t>
            </a:r>
            <a:r>
              <a:rPr lang="pt-BR" dirty="0" err="1" smtClean="0"/>
              <a:t>option</a:t>
            </a:r>
            <a:r>
              <a:rPr lang="pt-BR" dirty="0" smtClean="0"/>
              <a:t> tem as legendas, e a estilização do gráfico (que foi pie 3D)  e a </a:t>
            </a:r>
            <a:r>
              <a:rPr lang="pt-BR" dirty="0" err="1" smtClean="0"/>
              <a:t>chart</a:t>
            </a:r>
            <a:r>
              <a:rPr lang="pt-BR" dirty="0" smtClean="0"/>
              <a:t> é usada para desenhar esse gráfico dentro de uma </a:t>
            </a:r>
            <a:r>
              <a:rPr lang="pt-BR" dirty="0" err="1" smtClean="0"/>
              <a:t>div</a:t>
            </a:r>
            <a:r>
              <a:rPr lang="pt-BR" dirty="0" smtClean="0"/>
              <a:t> localizada no </a:t>
            </a:r>
            <a:r>
              <a:rPr lang="pt-BR" dirty="0" err="1" smtClean="0"/>
              <a:t>cards</a:t>
            </a:r>
            <a:r>
              <a:rPr lang="pt-BR" dirty="0" smtClean="0"/>
              <a:t> estatísticas. E o </a:t>
            </a:r>
            <a:r>
              <a:rPr lang="pt-BR" dirty="0" err="1" smtClean="0"/>
              <a:t>print</a:t>
            </a:r>
            <a:r>
              <a:rPr lang="pt-BR" dirty="0" smtClean="0"/>
              <a:t> para imprimir no card.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3795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TESTES </a:t>
            </a:r>
            <a:r>
              <a:rPr lang="pt-BR" dirty="0" err="1" smtClean="0"/>
              <a:t>UNITáRIOS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04524"/>
            <a:ext cx="9720073" cy="450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Assistimos vídeos do Daniel (</a:t>
            </a:r>
            <a:r>
              <a:rPr lang="pt-BR" dirty="0" err="1" smtClean="0"/>
              <a:t>lms</a:t>
            </a:r>
            <a:r>
              <a:rPr lang="pt-BR" dirty="0" smtClean="0"/>
              <a:t>) e nos baseamos nos testes unitários do projeto </a:t>
            </a:r>
            <a:r>
              <a:rPr lang="pt-BR" dirty="0" err="1" smtClean="0"/>
              <a:t>cipher</a:t>
            </a:r>
            <a:r>
              <a:rPr lang="pt-BR" dirty="0" smtClean="0"/>
              <a:t>. </a:t>
            </a:r>
          </a:p>
          <a:p>
            <a:pPr marL="0" indent="0">
              <a:buNone/>
            </a:pPr>
            <a:r>
              <a:rPr lang="pt-BR" dirty="0" smtClean="0"/>
              <a:t>Primeiramente importamos as funções (</a:t>
            </a:r>
            <a:r>
              <a:rPr lang="pt-BR" dirty="0" err="1" smtClean="0"/>
              <a:t>import</a:t>
            </a:r>
            <a:r>
              <a:rPr lang="pt-BR" dirty="0" smtClean="0"/>
              <a:t>) do data.js, criamos um </a:t>
            </a:r>
            <a:r>
              <a:rPr lang="pt-BR" dirty="0" err="1" smtClean="0"/>
              <a:t>array</a:t>
            </a:r>
            <a:r>
              <a:rPr lang="pt-BR" dirty="0" smtClean="0"/>
              <a:t> de objetos para utilizar dentro dos testes, que fosse mais curto do que o nosso data verdadeiro. </a:t>
            </a:r>
          </a:p>
          <a:p>
            <a:pPr marL="0" indent="0">
              <a:buNone/>
            </a:pPr>
            <a:r>
              <a:rPr lang="pt-BR" dirty="0" smtClean="0"/>
              <a:t>O que fizemos foi testar se o </a:t>
            </a:r>
            <a:r>
              <a:rPr lang="pt-BR" dirty="0" err="1" smtClean="0"/>
              <a:t>typeof</a:t>
            </a:r>
            <a:r>
              <a:rPr lang="pt-BR" dirty="0" smtClean="0"/>
              <a:t> era uma função e verificamos se a função estava retornando o resultado esperado. 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518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READ ME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1804524"/>
            <a:ext cx="9720073" cy="4504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No </a:t>
            </a:r>
            <a:r>
              <a:rPr lang="pt-BR" dirty="0" err="1" smtClean="0"/>
              <a:t>readme</a:t>
            </a:r>
            <a:r>
              <a:rPr lang="pt-BR" dirty="0" smtClean="0"/>
              <a:t> descrevemos de forma mais clara possível a definição do nosso produto, quem são nossos usuários, as historias de usuários (e personas).</a:t>
            </a:r>
          </a:p>
          <a:p>
            <a:pPr marL="0" indent="0">
              <a:buNone/>
            </a:pPr>
            <a:r>
              <a:rPr lang="pt-BR" dirty="0" smtClean="0"/>
              <a:t>Utilizamos mídias como imagens e </a:t>
            </a:r>
            <a:r>
              <a:rPr lang="pt-BR" dirty="0" err="1" smtClean="0"/>
              <a:t>gifs</a:t>
            </a:r>
            <a:r>
              <a:rPr lang="pt-BR" dirty="0" smtClean="0"/>
              <a:t> para deixa-lo mais agradável e descritivo</a:t>
            </a:r>
          </a:p>
          <a:p>
            <a:pPr marL="0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14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73</TotalTime>
  <Words>1038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DATA LOVERS</vt:lpstr>
      <vt:lpstr>Escolha do tema, ORGANIZAÇÃO</vt:lpstr>
      <vt:lpstr>PROTOTIPO DE BAIXA FIDELIDADE -WIREFRAME</vt:lpstr>
      <vt:lpstr>HTML &amp; CSS</vt:lpstr>
      <vt:lpstr>DOM</vt:lpstr>
      <vt:lpstr>JavaScript funções map, filter, reduce, Sort</vt:lpstr>
      <vt:lpstr>JavaScript funções map, filter, reduce, Sort</vt:lpstr>
      <vt:lpstr>TESTES UNITáRIOS</vt:lpstr>
      <vt:lpstr>READ 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LOVERS</dc:title>
  <dc:creator>Monique Doretto</dc:creator>
  <cp:lastModifiedBy>Monique Doretto</cp:lastModifiedBy>
  <cp:revision>8</cp:revision>
  <dcterms:created xsi:type="dcterms:W3CDTF">2021-07-19T18:30:42Z</dcterms:created>
  <dcterms:modified xsi:type="dcterms:W3CDTF">2021-07-19T19:43:50Z</dcterms:modified>
</cp:coreProperties>
</file>