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0" r:id="rId2"/>
    <p:sldId id="336" r:id="rId3"/>
    <p:sldId id="320" r:id="rId4"/>
    <p:sldId id="321" r:id="rId5"/>
    <p:sldId id="322" r:id="rId6"/>
    <p:sldId id="323" r:id="rId7"/>
    <p:sldId id="326" r:id="rId8"/>
    <p:sldId id="324" r:id="rId9"/>
    <p:sldId id="325" r:id="rId10"/>
    <p:sldId id="332" r:id="rId11"/>
    <p:sldId id="335" r:id="rId12"/>
    <p:sldId id="343" r:id="rId13"/>
    <p:sldId id="346" r:id="rId14"/>
    <p:sldId id="338" r:id="rId15"/>
    <p:sldId id="339" r:id="rId16"/>
    <p:sldId id="337" r:id="rId17"/>
    <p:sldId id="340" r:id="rId18"/>
    <p:sldId id="342" r:id="rId19"/>
    <p:sldId id="341" r:id="rId20"/>
    <p:sldId id="319" r:id="rId21"/>
    <p:sldId id="345" r:id="rId22"/>
    <p:sldId id="344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 userDrawn="1">
          <p15:clr>
            <a:srgbClr val="A4A3A4"/>
          </p15:clr>
        </p15:guide>
        <p15:guide id="6" pos="5110" userDrawn="1">
          <p15:clr>
            <a:srgbClr val="A4A3A4"/>
          </p15:clr>
        </p15:guide>
        <p15:guide id="7" orient="horz" pos="1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5050"/>
    <a:srgbClr val="404040"/>
    <a:srgbClr val="9BC2DF"/>
    <a:srgbClr val="A6CAEE"/>
    <a:srgbClr val="CCCC33"/>
    <a:srgbClr val="FFC885"/>
    <a:srgbClr val="FEE3AD"/>
    <a:srgbClr val="FFFFFF"/>
    <a:srgbClr val="92B5DB"/>
    <a:srgbClr val="A4A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93" autoAdjust="0"/>
    <p:restoredTop sz="87030" autoAdjust="0"/>
  </p:normalViewPr>
  <p:slideViewPr>
    <p:cSldViewPr snapToGrid="0" showGuides="1">
      <p:cViewPr varScale="1">
        <p:scale>
          <a:sx n="72" d="100"/>
          <a:sy n="72" d="100"/>
        </p:scale>
        <p:origin x="1186" y="72"/>
      </p:cViewPr>
      <p:guideLst>
        <p:guide orient="horz" pos="4224"/>
        <p:guide pos="5110"/>
        <p:guide orient="horz" pos="1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2322" y="-31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39C102-AC0B-4DAA-AA78-4354AA5BA95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41C57D85-6BC1-460E-BC24-260B0FA7C603}">
      <dgm:prSet phldrT="[文本]" custT="1"/>
      <dgm:spPr/>
      <dgm:t>
        <a:bodyPr/>
        <a:lstStyle/>
        <a:p>
          <a:r>
            <a:rPr lang="zh-CN" altLang="en-US" sz="2800" dirty="0">
              <a:latin typeface="等线 Light" panose="02010600030101010101" pitchFamily="2" charset="-122"/>
              <a:ea typeface="等线 Light" panose="02010600030101010101" pitchFamily="2" charset="-122"/>
            </a:rPr>
            <a:t>硬价值</a:t>
          </a:r>
          <a:endParaRPr lang="en-US" altLang="zh-CN" sz="2800" dirty="0">
            <a:latin typeface="等线 Light" panose="02010600030101010101" pitchFamily="2" charset="-122"/>
            <a:ea typeface="等线 Light" panose="02010600030101010101" pitchFamily="2" charset="-122"/>
          </a:endParaRPr>
        </a:p>
        <a:p>
          <a:r>
            <a:rPr lang="zh-CN" altLang="en-US" sz="1400" dirty="0">
              <a:latin typeface="等线 Light" panose="02010600030101010101" pitchFamily="2" charset="-122"/>
              <a:ea typeface="等线 Light" panose="02010600030101010101" pitchFamily="2" charset="-122"/>
            </a:rPr>
            <a:t>（可量化）</a:t>
          </a:r>
        </a:p>
      </dgm:t>
    </dgm:pt>
    <dgm:pt modelId="{A43FE841-60FA-4385-B728-2E5EF3D4BD92}" type="parTrans" cxnId="{58B2429D-7E80-462E-A475-6FD5E32CCFCF}">
      <dgm:prSet/>
      <dgm:spPr/>
      <dgm:t>
        <a:bodyPr/>
        <a:lstStyle/>
        <a:p>
          <a:endParaRPr lang="zh-CN" altLang="en-US"/>
        </a:p>
      </dgm:t>
    </dgm:pt>
    <dgm:pt modelId="{35BE7671-B1CC-47A7-99FA-C179151CD00F}" type="sibTrans" cxnId="{58B2429D-7E80-462E-A475-6FD5E32CCFCF}">
      <dgm:prSet/>
      <dgm:spPr/>
      <dgm:t>
        <a:bodyPr/>
        <a:lstStyle/>
        <a:p>
          <a:endParaRPr lang="zh-CN" altLang="en-US"/>
        </a:p>
      </dgm:t>
    </dgm:pt>
    <dgm:pt modelId="{EEF268DD-C5EA-4BED-9718-4723B3C22EF4}">
      <dgm:prSet phldrT="[文本]" custT="1"/>
      <dgm:spPr/>
      <dgm:t>
        <a:bodyPr/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>
              <a:latin typeface="等线 Light" panose="02010600030101010101" pitchFamily="2" charset="-122"/>
              <a:ea typeface="等线 Light" panose="02010600030101010101" pitchFamily="2" charset="-122"/>
              <a:cs typeface="+mn-cs"/>
            </a:rPr>
            <a:t>生存价值</a:t>
          </a:r>
          <a:endParaRPr lang="zh-CN" altLang="en-US" sz="2800" kern="1200" dirty="0">
            <a:latin typeface="等线 Light" panose="02010600030101010101" pitchFamily="2" charset="-122"/>
            <a:ea typeface="等线 Light" panose="02010600030101010101" pitchFamily="2" charset="-122"/>
            <a:cs typeface="+mn-cs"/>
          </a:endParaRPr>
        </a:p>
      </dgm:t>
    </dgm:pt>
    <dgm:pt modelId="{1C3E5EB4-194D-495A-88FB-FCA35F45DF8A}" type="parTrans" cxnId="{7F7071B4-B573-445F-A671-179C3D35FF27}">
      <dgm:prSet/>
      <dgm:spPr/>
      <dgm:t>
        <a:bodyPr/>
        <a:lstStyle/>
        <a:p>
          <a:endParaRPr lang="zh-CN" altLang="en-US"/>
        </a:p>
      </dgm:t>
    </dgm:pt>
    <dgm:pt modelId="{55C4BE78-2085-4813-ADEA-F404CC0AD86A}" type="sibTrans" cxnId="{7F7071B4-B573-445F-A671-179C3D35FF27}">
      <dgm:prSet/>
      <dgm:spPr/>
      <dgm:t>
        <a:bodyPr/>
        <a:lstStyle/>
        <a:p>
          <a:endParaRPr lang="zh-CN" altLang="en-US"/>
        </a:p>
      </dgm:t>
    </dgm:pt>
    <dgm:pt modelId="{07C970DF-CF78-4B15-81E1-74B38BBC555D}">
      <dgm:prSet phldrT="[文本]" custT="1"/>
      <dgm:spPr/>
      <dgm:t>
        <a:bodyPr/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>
              <a:latin typeface="等线 Light" panose="02010600030101010101" pitchFamily="2" charset="-122"/>
              <a:ea typeface="等线 Light" panose="02010600030101010101" pitchFamily="2" charset="-122"/>
              <a:cs typeface="+mn-cs"/>
            </a:rPr>
            <a:t>繁衍价值</a:t>
          </a:r>
          <a:endParaRPr lang="zh-CN" altLang="en-US" sz="2800" kern="1200" dirty="0">
            <a:latin typeface="等线 Light" panose="02010600030101010101" pitchFamily="2" charset="-122"/>
            <a:ea typeface="等线 Light" panose="02010600030101010101" pitchFamily="2" charset="-122"/>
            <a:cs typeface="+mn-cs"/>
          </a:endParaRPr>
        </a:p>
      </dgm:t>
    </dgm:pt>
    <dgm:pt modelId="{72030619-5003-4AE6-BA7F-92FCC39F6135}" type="parTrans" cxnId="{A303066F-EA92-435F-8E4A-0E3E6958EAE7}">
      <dgm:prSet/>
      <dgm:spPr/>
      <dgm:t>
        <a:bodyPr/>
        <a:lstStyle/>
        <a:p>
          <a:endParaRPr lang="zh-CN" altLang="en-US"/>
        </a:p>
      </dgm:t>
    </dgm:pt>
    <dgm:pt modelId="{36F9691E-4338-42C8-B9E1-C60E09785F65}" type="sibTrans" cxnId="{A303066F-EA92-435F-8E4A-0E3E6958EAE7}">
      <dgm:prSet/>
      <dgm:spPr/>
      <dgm:t>
        <a:bodyPr/>
        <a:lstStyle/>
        <a:p>
          <a:endParaRPr lang="zh-CN" altLang="en-US"/>
        </a:p>
      </dgm:t>
    </dgm:pt>
    <dgm:pt modelId="{AA24678F-B455-4317-ABEA-F6D62FF6B257}">
      <dgm:prSet phldrT="[文本]" custT="1"/>
      <dgm:spPr/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>
              <a:latin typeface="等线 Light" panose="02010600030101010101" pitchFamily="2" charset="-122"/>
              <a:ea typeface="等线 Light" panose="02010600030101010101" pitchFamily="2" charset="-122"/>
              <a:cs typeface="+mn-cs"/>
            </a:rPr>
            <a:t>软价值</a:t>
          </a:r>
          <a:endParaRPr lang="en-US" altLang="zh-CN" sz="2800" kern="1200">
            <a:latin typeface="等线 Light" panose="02010600030101010101" pitchFamily="2" charset="-122"/>
            <a:ea typeface="等线 Light" panose="02010600030101010101" pitchFamily="2" charset="-122"/>
            <a:cs typeface="+mn-cs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等线 Light" panose="02010600030101010101" pitchFamily="2" charset="-122"/>
              <a:ea typeface="等线 Light" panose="02010600030101010101" pitchFamily="2" charset="-122"/>
              <a:cs typeface="+mn-cs"/>
            </a:rPr>
            <a:t>（不可量化）</a:t>
          </a:r>
          <a:endParaRPr lang="zh-CN" altLang="en-US" sz="1400" kern="1200" dirty="0">
            <a:latin typeface="等线 Light" panose="02010600030101010101" pitchFamily="2" charset="-122"/>
            <a:ea typeface="等线 Light" panose="02010600030101010101" pitchFamily="2" charset="-122"/>
            <a:cs typeface="+mn-cs"/>
          </a:endParaRPr>
        </a:p>
      </dgm:t>
    </dgm:pt>
    <dgm:pt modelId="{27519CDF-F0A2-4145-B881-32F9C7D2B67B}" type="parTrans" cxnId="{AFEF9AD4-40C2-4B6F-9C88-69FAD0571761}">
      <dgm:prSet/>
      <dgm:spPr/>
      <dgm:t>
        <a:bodyPr/>
        <a:lstStyle/>
        <a:p>
          <a:endParaRPr lang="zh-CN" altLang="en-US"/>
        </a:p>
      </dgm:t>
    </dgm:pt>
    <dgm:pt modelId="{44040D44-F42A-407B-8119-D5C4AB394284}" type="sibTrans" cxnId="{AFEF9AD4-40C2-4B6F-9C88-69FAD0571761}">
      <dgm:prSet/>
      <dgm:spPr/>
      <dgm:t>
        <a:bodyPr/>
        <a:lstStyle/>
        <a:p>
          <a:endParaRPr lang="zh-CN" altLang="en-US"/>
        </a:p>
      </dgm:t>
    </dgm:pt>
    <dgm:pt modelId="{D99A9BF9-F5A8-41BD-A0D3-BB304A6A21C6}">
      <dgm:prSet phldrT="[文本]" custT="1"/>
      <dgm:spPr/>
      <dgm:t>
        <a:bodyPr/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>
              <a:latin typeface="等线 Light" panose="02010600030101010101" pitchFamily="2" charset="-122"/>
              <a:ea typeface="等线 Light" panose="02010600030101010101" pitchFamily="2" charset="-122"/>
              <a:cs typeface="+mn-cs"/>
            </a:rPr>
            <a:t>个人特质</a:t>
          </a:r>
          <a:endParaRPr lang="zh-CN" altLang="en-US" sz="2800" kern="1200" dirty="0">
            <a:latin typeface="等线 Light" panose="02010600030101010101" pitchFamily="2" charset="-122"/>
            <a:ea typeface="等线 Light" panose="02010600030101010101" pitchFamily="2" charset="-122"/>
            <a:cs typeface="+mn-cs"/>
          </a:endParaRPr>
        </a:p>
      </dgm:t>
    </dgm:pt>
    <dgm:pt modelId="{38B657A5-68D9-40DE-B855-0DE1ADF8FE50}" type="parTrans" cxnId="{98CC8E2F-1758-4A5B-A146-94A3445598BD}">
      <dgm:prSet/>
      <dgm:spPr/>
      <dgm:t>
        <a:bodyPr/>
        <a:lstStyle/>
        <a:p>
          <a:endParaRPr lang="zh-CN" altLang="en-US"/>
        </a:p>
      </dgm:t>
    </dgm:pt>
    <dgm:pt modelId="{BC68EA88-DB69-43C5-90A7-F610B8FA48E7}" type="sibTrans" cxnId="{98CC8E2F-1758-4A5B-A146-94A3445598BD}">
      <dgm:prSet/>
      <dgm:spPr/>
      <dgm:t>
        <a:bodyPr/>
        <a:lstStyle/>
        <a:p>
          <a:endParaRPr lang="zh-CN" altLang="en-US"/>
        </a:p>
      </dgm:t>
    </dgm:pt>
    <dgm:pt modelId="{A351FB20-B0F2-4E35-AF67-EC0419CA70BE}">
      <dgm:prSet phldrT="[文本]" custT="1"/>
      <dgm:spPr/>
      <dgm:t>
        <a:bodyPr/>
        <a:lstStyle/>
        <a:p>
          <a:r>
            <a:rPr lang="en-US" altLang="zh-CN" sz="2800" kern="1200">
              <a:latin typeface="等线 Light" panose="02010600030101010101" pitchFamily="2" charset="-122"/>
              <a:ea typeface="等线 Light" panose="02010600030101010101" pitchFamily="2" charset="-122"/>
              <a:cs typeface="+mn-cs"/>
            </a:rPr>
            <a:t>……</a:t>
          </a:r>
          <a:endParaRPr lang="zh-CN" altLang="en-US" sz="2800" kern="1200" dirty="0">
            <a:latin typeface="等线 Light" panose="02010600030101010101" pitchFamily="2" charset="-122"/>
            <a:ea typeface="等线 Light" panose="02010600030101010101" pitchFamily="2" charset="-122"/>
            <a:cs typeface="+mn-cs"/>
          </a:endParaRPr>
        </a:p>
      </dgm:t>
    </dgm:pt>
    <dgm:pt modelId="{7D150FAE-67A2-4F94-AEDF-ADF5FAD1744F}" type="parTrans" cxnId="{123217C0-C4A3-4B37-B0FF-5C24DABDFE29}">
      <dgm:prSet/>
      <dgm:spPr/>
      <dgm:t>
        <a:bodyPr/>
        <a:lstStyle/>
        <a:p>
          <a:endParaRPr lang="zh-CN" altLang="en-US"/>
        </a:p>
      </dgm:t>
    </dgm:pt>
    <dgm:pt modelId="{F948CDE6-09A5-49B9-B3CB-08205CE37205}" type="sibTrans" cxnId="{123217C0-C4A3-4B37-B0FF-5C24DABDFE29}">
      <dgm:prSet/>
      <dgm:spPr/>
      <dgm:t>
        <a:bodyPr/>
        <a:lstStyle/>
        <a:p>
          <a:endParaRPr lang="zh-CN" altLang="en-US"/>
        </a:p>
      </dgm:t>
    </dgm:pt>
    <dgm:pt modelId="{A25FDC22-3EB3-4A8B-959D-66751387BAE1}" type="pres">
      <dgm:prSet presAssocID="{5A39C102-AC0B-4DAA-AA78-4354AA5BA95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110AA75-5288-4FFA-A9AA-4728FDB49822}" type="pres">
      <dgm:prSet presAssocID="{41C57D85-6BC1-460E-BC24-260B0FA7C603}" presName="root" presStyleCnt="0"/>
      <dgm:spPr/>
    </dgm:pt>
    <dgm:pt modelId="{E4B830D1-65EE-42CA-9D04-20743F0FFD2F}" type="pres">
      <dgm:prSet presAssocID="{41C57D85-6BC1-460E-BC24-260B0FA7C603}" presName="rootComposite" presStyleCnt="0"/>
      <dgm:spPr/>
    </dgm:pt>
    <dgm:pt modelId="{EF9C5662-221E-47A6-8BE3-8401188D7BC7}" type="pres">
      <dgm:prSet presAssocID="{41C57D85-6BC1-460E-BC24-260B0FA7C603}" presName="rootText" presStyleLbl="node1" presStyleIdx="0" presStyleCnt="2"/>
      <dgm:spPr/>
    </dgm:pt>
    <dgm:pt modelId="{E833EDCE-DD96-4BFF-B09B-14CD4A042510}" type="pres">
      <dgm:prSet presAssocID="{41C57D85-6BC1-460E-BC24-260B0FA7C603}" presName="rootConnector" presStyleLbl="node1" presStyleIdx="0" presStyleCnt="2"/>
      <dgm:spPr/>
    </dgm:pt>
    <dgm:pt modelId="{CBE46AC6-5BD1-40E7-AC87-BB5F2D32883C}" type="pres">
      <dgm:prSet presAssocID="{41C57D85-6BC1-460E-BC24-260B0FA7C603}" presName="childShape" presStyleCnt="0"/>
      <dgm:spPr/>
    </dgm:pt>
    <dgm:pt modelId="{AD8BB077-ED53-40FE-A618-CD4036146239}" type="pres">
      <dgm:prSet presAssocID="{1C3E5EB4-194D-495A-88FB-FCA35F45DF8A}" presName="Name13" presStyleLbl="parChTrans1D2" presStyleIdx="0" presStyleCnt="4"/>
      <dgm:spPr/>
    </dgm:pt>
    <dgm:pt modelId="{52671227-78A6-4937-8E89-9F6ED2D72F07}" type="pres">
      <dgm:prSet presAssocID="{EEF268DD-C5EA-4BED-9718-4723B3C22EF4}" presName="childText" presStyleLbl="bgAcc1" presStyleIdx="0" presStyleCnt="4">
        <dgm:presLayoutVars>
          <dgm:bulletEnabled val="1"/>
        </dgm:presLayoutVars>
      </dgm:prSet>
      <dgm:spPr/>
    </dgm:pt>
    <dgm:pt modelId="{8903DA57-538B-4EB8-81CF-D6316188263B}" type="pres">
      <dgm:prSet presAssocID="{72030619-5003-4AE6-BA7F-92FCC39F6135}" presName="Name13" presStyleLbl="parChTrans1D2" presStyleIdx="1" presStyleCnt="4"/>
      <dgm:spPr/>
    </dgm:pt>
    <dgm:pt modelId="{AF2C3D8B-D98B-4846-BACC-10143B59576F}" type="pres">
      <dgm:prSet presAssocID="{07C970DF-CF78-4B15-81E1-74B38BBC555D}" presName="childText" presStyleLbl="bgAcc1" presStyleIdx="1" presStyleCnt="4">
        <dgm:presLayoutVars>
          <dgm:bulletEnabled val="1"/>
        </dgm:presLayoutVars>
      </dgm:prSet>
      <dgm:spPr/>
    </dgm:pt>
    <dgm:pt modelId="{61CCD522-6304-4402-999A-0C635C67E04B}" type="pres">
      <dgm:prSet presAssocID="{AA24678F-B455-4317-ABEA-F6D62FF6B257}" presName="root" presStyleCnt="0"/>
      <dgm:spPr/>
    </dgm:pt>
    <dgm:pt modelId="{A67FF970-9F5D-4528-B246-14CBA1A43203}" type="pres">
      <dgm:prSet presAssocID="{AA24678F-B455-4317-ABEA-F6D62FF6B257}" presName="rootComposite" presStyleCnt="0"/>
      <dgm:spPr/>
    </dgm:pt>
    <dgm:pt modelId="{D0C0D527-9EA2-4E9D-B6CA-61EDC2ED5433}" type="pres">
      <dgm:prSet presAssocID="{AA24678F-B455-4317-ABEA-F6D62FF6B257}" presName="rootText" presStyleLbl="node1" presStyleIdx="1" presStyleCnt="2"/>
      <dgm:spPr/>
    </dgm:pt>
    <dgm:pt modelId="{DAB59468-F6FB-4240-942E-388C30193368}" type="pres">
      <dgm:prSet presAssocID="{AA24678F-B455-4317-ABEA-F6D62FF6B257}" presName="rootConnector" presStyleLbl="node1" presStyleIdx="1" presStyleCnt="2"/>
      <dgm:spPr/>
    </dgm:pt>
    <dgm:pt modelId="{4F70FD80-129A-4F4C-833D-6C2DBBFC70AA}" type="pres">
      <dgm:prSet presAssocID="{AA24678F-B455-4317-ABEA-F6D62FF6B257}" presName="childShape" presStyleCnt="0"/>
      <dgm:spPr/>
    </dgm:pt>
    <dgm:pt modelId="{DD77F808-E44F-459C-BD09-649EDA88DF10}" type="pres">
      <dgm:prSet presAssocID="{38B657A5-68D9-40DE-B855-0DE1ADF8FE50}" presName="Name13" presStyleLbl="parChTrans1D2" presStyleIdx="2" presStyleCnt="4"/>
      <dgm:spPr/>
    </dgm:pt>
    <dgm:pt modelId="{73F060E3-1163-4E7C-8C0B-949C320A77E6}" type="pres">
      <dgm:prSet presAssocID="{D99A9BF9-F5A8-41BD-A0D3-BB304A6A21C6}" presName="childText" presStyleLbl="bgAcc1" presStyleIdx="2" presStyleCnt="4">
        <dgm:presLayoutVars>
          <dgm:bulletEnabled val="1"/>
        </dgm:presLayoutVars>
      </dgm:prSet>
      <dgm:spPr/>
    </dgm:pt>
    <dgm:pt modelId="{E778FB28-20A5-4EE2-8A08-98007CC2D664}" type="pres">
      <dgm:prSet presAssocID="{7D150FAE-67A2-4F94-AEDF-ADF5FAD1744F}" presName="Name13" presStyleLbl="parChTrans1D2" presStyleIdx="3" presStyleCnt="4"/>
      <dgm:spPr/>
    </dgm:pt>
    <dgm:pt modelId="{A9CE7260-B951-4470-BAF6-1884EC007C00}" type="pres">
      <dgm:prSet presAssocID="{A351FB20-B0F2-4E35-AF67-EC0419CA70BE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3D261C02-D9A7-49F7-8F1C-BBB516A79B1D}" type="presOf" srcId="{EEF268DD-C5EA-4BED-9718-4723B3C22EF4}" destId="{52671227-78A6-4937-8E89-9F6ED2D72F07}" srcOrd="0" destOrd="0" presId="urn:microsoft.com/office/officeart/2005/8/layout/hierarchy3"/>
    <dgm:cxn modelId="{D238ED0D-3309-4B31-AE4C-0E8AE2259B61}" type="presOf" srcId="{41C57D85-6BC1-460E-BC24-260B0FA7C603}" destId="{EF9C5662-221E-47A6-8BE3-8401188D7BC7}" srcOrd="0" destOrd="0" presId="urn:microsoft.com/office/officeart/2005/8/layout/hierarchy3"/>
    <dgm:cxn modelId="{11B90A1D-DE7B-4D88-9AB0-474E9FB1F53D}" type="presOf" srcId="{AA24678F-B455-4317-ABEA-F6D62FF6B257}" destId="{DAB59468-F6FB-4240-942E-388C30193368}" srcOrd="1" destOrd="0" presId="urn:microsoft.com/office/officeart/2005/8/layout/hierarchy3"/>
    <dgm:cxn modelId="{98CC8E2F-1758-4A5B-A146-94A3445598BD}" srcId="{AA24678F-B455-4317-ABEA-F6D62FF6B257}" destId="{D99A9BF9-F5A8-41BD-A0D3-BB304A6A21C6}" srcOrd="0" destOrd="0" parTransId="{38B657A5-68D9-40DE-B855-0DE1ADF8FE50}" sibTransId="{BC68EA88-DB69-43C5-90A7-F610B8FA48E7}"/>
    <dgm:cxn modelId="{69C49E64-0B7A-4CAB-AF0D-46FB5D6BD6D4}" type="presOf" srcId="{A351FB20-B0F2-4E35-AF67-EC0419CA70BE}" destId="{A9CE7260-B951-4470-BAF6-1884EC007C00}" srcOrd="0" destOrd="0" presId="urn:microsoft.com/office/officeart/2005/8/layout/hierarchy3"/>
    <dgm:cxn modelId="{666B3347-FD7C-4355-AB63-B22455A87CC9}" type="presOf" srcId="{5A39C102-AC0B-4DAA-AA78-4354AA5BA95E}" destId="{A25FDC22-3EB3-4A8B-959D-66751387BAE1}" srcOrd="0" destOrd="0" presId="urn:microsoft.com/office/officeart/2005/8/layout/hierarchy3"/>
    <dgm:cxn modelId="{20889967-AFF1-4F3A-8620-AF0173E1E5C0}" type="presOf" srcId="{41C57D85-6BC1-460E-BC24-260B0FA7C603}" destId="{E833EDCE-DD96-4BFF-B09B-14CD4A042510}" srcOrd="1" destOrd="0" presId="urn:microsoft.com/office/officeart/2005/8/layout/hierarchy3"/>
    <dgm:cxn modelId="{E9507349-AC3B-4D7C-A27B-04D84373CC4D}" type="presOf" srcId="{72030619-5003-4AE6-BA7F-92FCC39F6135}" destId="{8903DA57-538B-4EB8-81CF-D6316188263B}" srcOrd="0" destOrd="0" presId="urn:microsoft.com/office/officeart/2005/8/layout/hierarchy3"/>
    <dgm:cxn modelId="{A303066F-EA92-435F-8E4A-0E3E6958EAE7}" srcId="{41C57D85-6BC1-460E-BC24-260B0FA7C603}" destId="{07C970DF-CF78-4B15-81E1-74B38BBC555D}" srcOrd="1" destOrd="0" parTransId="{72030619-5003-4AE6-BA7F-92FCC39F6135}" sibTransId="{36F9691E-4338-42C8-B9E1-C60E09785F65}"/>
    <dgm:cxn modelId="{F6BBEE74-BC42-4617-AA58-CF9FADF911FC}" type="presOf" srcId="{D99A9BF9-F5A8-41BD-A0D3-BB304A6A21C6}" destId="{73F060E3-1163-4E7C-8C0B-949C320A77E6}" srcOrd="0" destOrd="0" presId="urn:microsoft.com/office/officeart/2005/8/layout/hierarchy3"/>
    <dgm:cxn modelId="{4E23F277-DE30-4E35-BB31-85975FE710A9}" type="presOf" srcId="{1C3E5EB4-194D-495A-88FB-FCA35F45DF8A}" destId="{AD8BB077-ED53-40FE-A618-CD4036146239}" srcOrd="0" destOrd="0" presId="urn:microsoft.com/office/officeart/2005/8/layout/hierarchy3"/>
    <dgm:cxn modelId="{B8A8F27A-D74F-4FA6-9557-710702BDD4EB}" type="presOf" srcId="{07C970DF-CF78-4B15-81E1-74B38BBC555D}" destId="{AF2C3D8B-D98B-4846-BACC-10143B59576F}" srcOrd="0" destOrd="0" presId="urn:microsoft.com/office/officeart/2005/8/layout/hierarchy3"/>
    <dgm:cxn modelId="{A5514E8A-CBB3-4950-A5C3-3FC9806CE4C3}" type="presOf" srcId="{38B657A5-68D9-40DE-B855-0DE1ADF8FE50}" destId="{DD77F808-E44F-459C-BD09-649EDA88DF10}" srcOrd="0" destOrd="0" presId="urn:microsoft.com/office/officeart/2005/8/layout/hierarchy3"/>
    <dgm:cxn modelId="{58B2429D-7E80-462E-A475-6FD5E32CCFCF}" srcId="{5A39C102-AC0B-4DAA-AA78-4354AA5BA95E}" destId="{41C57D85-6BC1-460E-BC24-260B0FA7C603}" srcOrd="0" destOrd="0" parTransId="{A43FE841-60FA-4385-B728-2E5EF3D4BD92}" sibTransId="{35BE7671-B1CC-47A7-99FA-C179151CD00F}"/>
    <dgm:cxn modelId="{A47315A6-C726-4CAD-8906-C0F78FB881D5}" type="presOf" srcId="{7D150FAE-67A2-4F94-AEDF-ADF5FAD1744F}" destId="{E778FB28-20A5-4EE2-8A08-98007CC2D664}" srcOrd="0" destOrd="0" presId="urn:microsoft.com/office/officeart/2005/8/layout/hierarchy3"/>
    <dgm:cxn modelId="{7F7071B4-B573-445F-A671-179C3D35FF27}" srcId="{41C57D85-6BC1-460E-BC24-260B0FA7C603}" destId="{EEF268DD-C5EA-4BED-9718-4723B3C22EF4}" srcOrd="0" destOrd="0" parTransId="{1C3E5EB4-194D-495A-88FB-FCA35F45DF8A}" sibTransId="{55C4BE78-2085-4813-ADEA-F404CC0AD86A}"/>
    <dgm:cxn modelId="{6C9E7EB6-28E9-4B2A-8DC5-D81C2642684A}" type="presOf" srcId="{AA24678F-B455-4317-ABEA-F6D62FF6B257}" destId="{D0C0D527-9EA2-4E9D-B6CA-61EDC2ED5433}" srcOrd="0" destOrd="0" presId="urn:microsoft.com/office/officeart/2005/8/layout/hierarchy3"/>
    <dgm:cxn modelId="{123217C0-C4A3-4B37-B0FF-5C24DABDFE29}" srcId="{AA24678F-B455-4317-ABEA-F6D62FF6B257}" destId="{A351FB20-B0F2-4E35-AF67-EC0419CA70BE}" srcOrd="1" destOrd="0" parTransId="{7D150FAE-67A2-4F94-AEDF-ADF5FAD1744F}" sibTransId="{F948CDE6-09A5-49B9-B3CB-08205CE37205}"/>
    <dgm:cxn modelId="{AFEF9AD4-40C2-4B6F-9C88-69FAD0571761}" srcId="{5A39C102-AC0B-4DAA-AA78-4354AA5BA95E}" destId="{AA24678F-B455-4317-ABEA-F6D62FF6B257}" srcOrd="1" destOrd="0" parTransId="{27519CDF-F0A2-4145-B881-32F9C7D2B67B}" sibTransId="{44040D44-F42A-407B-8119-D5C4AB394284}"/>
    <dgm:cxn modelId="{E66BC389-15A7-4DBA-9468-593850139B24}" type="presParOf" srcId="{A25FDC22-3EB3-4A8B-959D-66751387BAE1}" destId="{A110AA75-5288-4FFA-A9AA-4728FDB49822}" srcOrd="0" destOrd="0" presId="urn:microsoft.com/office/officeart/2005/8/layout/hierarchy3"/>
    <dgm:cxn modelId="{ED942215-9F67-484A-B215-6BBAF4908366}" type="presParOf" srcId="{A110AA75-5288-4FFA-A9AA-4728FDB49822}" destId="{E4B830D1-65EE-42CA-9D04-20743F0FFD2F}" srcOrd="0" destOrd="0" presId="urn:microsoft.com/office/officeart/2005/8/layout/hierarchy3"/>
    <dgm:cxn modelId="{7F3A4AB6-5F82-445A-98F8-7C5142F7B3AE}" type="presParOf" srcId="{E4B830D1-65EE-42CA-9D04-20743F0FFD2F}" destId="{EF9C5662-221E-47A6-8BE3-8401188D7BC7}" srcOrd="0" destOrd="0" presId="urn:microsoft.com/office/officeart/2005/8/layout/hierarchy3"/>
    <dgm:cxn modelId="{95D38195-D0D7-4F7E-A953-CFDA3028EDB3}" type="presParOf" srcId="{E4B830D1-65EE-42CA-9D04-20743F0FFD2F}" destId="{E833EDCE-DD96-4BFF-B09B-14CD4A042510}" srcOrd="1" destOrd="0" presId="urn:microsoft.com/office/officeart/2005/8/layout/hierarchy3"/>
    <dgm:cxn modelId="{F970DA56-A7A9-4082-AA1B-C7EC1A413382}" type="presParOf" srcId="{A110AA75-5288-4FFA-A9AA-4728FDB49822}" destId="{CBE46AC6-5BD1-40E7-AC87-BB5F2D32883C}" srcOrd="1" destOrd="0" presId="urn:microsoft.com/office/officeart/2005/8/layout/hierarchy3"/>
    <dgm:cxn modelId="{240DA234-1E6F-4F37-A09E-3B0AB520DE86}" type="presParOf" srcId="{CBE46AC6-5BD1-40E7-AC87-BB5F2D32883C}" destId="{AD8BB077-ED53-40FE-A618-CD4036146239}" srcOrd="0" destOrd="0" presId="urn:microsoft.com/office/officeart/2005/8/layout/hierarchy3"/>
    <dgm:cxn modelId="{8B09B507-05B1-4732-B2F0-01819A59A9A4}" type="presParOf" srcId="{CBE46AC6-5BD1-40E7-AC87-BB5F2D32883C}" destId="{52671227-78A6-4937-8E89-9F6ED2D72F07}" srcOrd="1" destOrd="0" presId="urn:microsoft.com/office/officeart/2005/8/layout/hierarchy3"/>
    <dgm:cxn modelId="{21F8F486-BD92-4CAD-98DE-93CD8FC5265D}" type="presParOf" srcId="{CBE46AC6-5BD1-40E7-AC87-BB5F2D32883C}" destId="{8903DA57-538B-4EB8-81CF-D6316188263B}" srcOrd="2" destOrd="0" presId="urn:microsoft.com/office/officeart/2005/8/layout/hierarchy3"/>
    <dgm:cxn modelId="{76C7B7E5-CF4B-4246-8BB6-434DEBCA09FA}" type="presParOf" srcId="{CBE46AC6-5BD1-40E7-AC87-BB5F2D32883C}" destId="{AF2C3D8B-D98B-4846-BACC-10143B59576F}" srcOrd="3" destOrd="0" presId="urn:microsoft.com/office/officeart/2005/8/layout/hierarchy3"/>
    <dgm:cxn modelId="{4826EDE9-4893-4203-820D-A4FB860914C6}" type="presParOf" srcId="{A25FDC22-3EB3-4A8B-959D-66751387BAE1}" destId="{61CCD522-6304-4402-999A-0C635C67E04B}" srcOrd="1" destOrd="0" presId="urn:microsoft.com/office/officeart/2005/8/layout/hierarchy3"/>
    <dgm:cxn modelId="{13038375-11EF-432C-858C-8815E15C981B}" type="presParOf" srcId="{61CCD522-6304-4402-999A-0C635C67E04B}" destId="{A67FF970-9F5D-4528-B246-14CBA1A43203}" srcOrd="0" destOrd="0" presId="urn:microsoft.com/office/officeart/2005/8/layout/hierarchy3"/>
    <dgm:cxn modelId="{AAD85C6C-AD89-409B-835A-1475AD45D4F8}" type="presParOf" srcId="{A67FF970-9F5D-4528-B246-14CBA1A43203}" destId="{D0C0D527-9EA2-4E9D-B6CA-61EDC2ED5433}" srcOrd="0" destOrd="0" presId="urn:microsoft.com/office/officeart/2005/8/layout/hierarchy3"/>
    <dgm:cxn modelId="{3113523A-4FD0-43A1-860F-F0E99B7E3A93}" type="presParOf" srcId="{A67FF970-9F5D-4528-B246-14CBA1A43203}" destId="{DAB59468-F6FB-4240-942E-388C30193368}" srcOrd="1" destOrd="0" presId="urn:microsoft.com/office/officeart/2005/8/layout/hierarchy3"/>
    <dgm:cxn modelId="{D0CCD695-147C-46D0-8953-31376109B6A7}" type="presParOf" srcId="{61CCD522-6304-4402-999A-0C635C67E04B}" destId="{4F70FD80-129A-4F4C-833D-6C2DBBFC70AA}" srcOrd="1" destOrd="0" presId="urn:microsoft.com/office/officeart/2005/8/layout/hierarchy3"/>
    <dgm:cxn modelId="{DC0DF6B5-24D5-4C02-AF95-EB0FAB88DB86}" type="presParOf" srcId="{4F70FD80-129A-4F4C-833D-6C2DBBFC70AA}" destId="{DD77F808-E44F-459C-BD09-649EDA88DF10}" srcOrd="0" destOrd="0" presId="urn:microsoft.com/office/officeart/2005/8/layout/hierarchy3"/>
    <dgm:cxn modelId="{664B5BF1-44EA-4FAE-8049-0BEC369AD382}" type="presParOf" srcId="{4F70FD80-129A-4F4C-833D-6C2DBBFC70AA}" destId="{73F060E3-1163-4E7C-8C0B-949C320A77E6}" srcOrd="1" destOrd="0" presId="urn:microsoft.com/office/officeart/2005/8/layout/hierarchy3"/>
    <dgm:cxn modelId="{A7A306E5-5556-4CC1-811B-9B8FD057E9C1}" type="presParOf" srcId="{4F70FD80-129A-4F4C-833D-6C2DBBFC70AA}" destId="{E778FB28-20A5-4EE2-8A08-98007CC2D664}" srcOrd="2" destOrd="0" presId="urn:microsoft.com/office/officeart/2005/8/layout/hierarchy3"/>
    <dgm:cxn modelId="{BCD30326-3E80-45F7-A750-0338DE6657A0}" type="presParOf" srcId="{4F70FD80-129A-4F4C-833D-6C2DBBFC70AA}" destId="{A9CE7260-B951-4470-BAF6-1884EC007C00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C8220A-D8A7-4C4D-83B5-94769904E7A2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2503AEB-1A87-4F61-948E-589252028859}">
      <dgm:prSet phldrT="[文本]"/>
      <dgm:spPr/>
      <dgm:t>
        <a:bodyPr/>
        <a:lstStyle/>
        <a:p>
          <a:r>
            <a:rPr lang="zh-CN" altLang="en-US" dirty="0"/>
            <a:t>陌生人</a:t>
          </a:r>
        </a:p>
      </dgm:t>
    </dgm:pt>
    <dgm:pt modelId="{507C11D5-9ABD-4838-B2E1-E4547F0410B6}" type="parTrans" cxnId="{B22BEBEB-2361-4021-9D20-FD41E2F0A1DC}">
      <dgm:prSet/>
      <dgm:spPr/>
      <dgm:t>
        <a:bodyPr/>
        <a:lstStyle/>
        <a:p>
          <a:endParaRPr lang="zh-CN" altLang="en-US"/>
        </a:p>
      </dgm:t>
    </dgm:pt>
    <dgm:pt modelId="{31894E35-9356-42E6-ACB1-C066601DF130}" type="sibTrans" cxnId="{B22BEBEB-2361-4021-9D20-FD41E2F0A1DC}">
      <dgm:prSet/>
      <dgm:spPr/>
      <dgm:t>
        <a:bodyPr/>
        <a:lstStyle/>
        <a:p>
          <a:endParaRPr lang="zh-CN" altLang="en-US"/>
        </a:p>
      </dgm:t>
    </dgm:pt>
    <dgm:pt modelId="{BEA41657-A1D3-47ED-B79B-CDEDB86BBDE3}">
      <dgm:prSet phldrT="[文本]"/>
      <dgm:spPr/>
      <dgm:t>
        <a:bodyPr/>
        <a:lstStyle/>
        <a:p>
          <a:r>
            <a:rPr lang="zh-CN" altLang="en-US" dirty="0"/>
            <a:t>朋友</a:t>
          </a:r>
        </a:p>
      </dgm:t>
    </dgm:pt>
    <dgm:pt modelId="{D78375DE-6549-44C9-A24A-01202CD97137}" type="parTrans" cxnId="{C465CFAD-D69E-42A4-B7AE-160CACB70800}">
      <dgm:prSet/>
      <dgm:spPr/>
      <dgm:t>
        <a:bodyPr/>
        <a:lstStyle/>
        <a:p>
          <a:endParaRPr lang="zh-CN" altLang="en-US"/>
        </a:p>
      </dgm:t>
    </dgm:pt>
    <dgm:pt modelId="{269142ED-5111-4E51-8D0C-DFD04FAB7104}" type="sibTrans" cxnId="{C465CFAD-D69E-42A4-B7AE-160CACB70800}">
      <dgm:prSet/>
      <dgm:spPr/>
      <dgm:t>
        <a:bodyPr/>
        <a:lstStyle/>
        <a:p>
          <a:endParaRPr lang="zh-CN" altLang="en-US"/>
        </a:p>
      </dgm:t>
    </dgm:pt>
    <dgm:pt modelId="{58481119-3FC3-497F-A974-C9C69B7B97D4}">
      <dgm:prSet phldrT="[文本]"/>
      <dgm:spPr/>
      <dgm:t>
        <a:bodyPr/>
        <a:lstStyle/>
        <a:p>
          <a:r>
            <a:rPr lang="zh-CN" altLang="en-US" dirty="0"/>
            <a:t>同学同事</a:t>
          </a:r>
        </a:p>
      </dgm:t>
    </dgm:pt>
    <dgm:pt modelId="{CE627AA6-C2C4-45A3-8778-D708018B117E}" type="parTrans" cxnId="{F5D132B1-5C8B-4926-B571-F33C5DC6F450}">
      <dgm:prSet/>
      <dgm:spPr/>
      <dgm:t>
        <a:bodyPr/>
        <a:lstStyle/>
        <a:p>
          <a:endParaRPr lang="zh-CN" altLang="en-US"/>
        </a:p>
      </dgm:t>
    </dgm:pt>
    <dgm:pt modelId="{985E8DA5-20CA-481F-B7E0-ACA19A255457}" type="sibTrans" cxnId="{F5D132B1-5C8B-4926-B571-F33C5DC6F450}">
      <dgm:prSet/>
      <dgm:spPr/>
      <dgm:t>
        <a:bodyPr/>
        <a:lstStyle/>
        <a:p>
          <a:endParaRPr lang="zh-CN" altLang="en-US"/>
        </a:p>
      </dgm:t>
    </dgm:pt>
    <dgm:pt modelId="{74A56C96-0AE8-467A-834D-297FF66646CA}">
      <dgm:prSet phldrT="[文本]"/>
      <dgm:spPr/>
      <dgm:t>
        <a:bodyPr/>
        <a:lstStyle/>
        <a:p>
          <a:r>
            <a:rPr lang="zh-CN" altLang="en-US" dirty="0"/>
            <a:t>家人亲戚</a:t>
          </a:r>
        </a:p>
      </dgm:t>
    </dgm:pt>
    <dgm:pt modelId="{289879CC-4F17-422F-8F18-E251740BDCB2}" type="parTrans" cxnId="{576FE760-79CC-4CD5-843F-A0F20A6491BE}">
      <dgm:prSet/>
      <dgm:spPr/>
      <dgm:t>
        <a:bodyPr/>
        <a:lstStyle/>
        <a:p>
          <a:endParaRPr lang="zh-CN" altLang="en-US"/>
        </a:p>
      </dgm:t>
    </dgm:pt>
    <dgm:pt modelId="{902E355E-A669-48D2-A71B-963619E59280}" type="sibTrans" cxnId="{576FE760-79CC-4CD5-843F-A0F20A6491BE}">
      <dgm:prSet/>
      <dgm:spPr/>
      <dgm:t>
        <a:bodyPr/>
        <a:lstStyle/>
        <a:p>
          <a:endParaRPr lang="zh-CN" altLang="en-US"/>
        </a:p>
      </dgm:t>
    </dgm:pt>
    <dgm:pt modelId="{EB8726CD-D6BA-4076-B7D0-B8924CA5322D}" type="pres">
      <dgm:prSet presAssocID="{3EC8220A-D8A7-4C4D-83B5-94769904E7A2}" presName="Name0" presStyleCnt="0">
        <dgm:presLayoutVars>
          <dgm:chMax val="7"/>
          <dgm:resizeHandles val="exact"/>
        </dgm:presLayoutVars>
      </dgm:prSet>
      <dgm:spPr/>
    </dgm:pt>
    <dgm:pt modelId="{CA5498EA-52D7-4713-80F7-0E84E23D71DD}" type="pres">
      <dgm:prSet presAssocID="{3EC8220A-D8A7-4C4D-83B5-94769904E7A2}" presName="comp1" presStyleCnt="0"/>
      <dgm:spPr/>
    </dgm:pt>
    <dgm:pt modelId="{8780D6E3-4C8A-4669-95FE-53FCFF91DE05}" type="pres">
      <dgm:prSet presAssocID="{3EC8220A-D8A7-4C4D-83B5-94769904E7A2}" presName="circle1" presStyleLbl="node1" presStyleIdx="0" presStyleCnt="4"/>
      <dgm:spPr/>
    </dgm:pt>
    <dgm:pt modelId="{4D2B8656-3CCC-4BFC-9609-2DFF9798EB4C}" type="pres">
      <dgm:prSet presAssocID="{3EC8220A-D8A7-4C4D-83B5-94769904E7A2}" presName="c1text" presStyleLbl="node1" presStyleIdx="0" presStyleCnt="4">
        <dgm:presLayoutVars>
          <dgm:bulletEnabled val="1"/>
        </dgm:presLayoutVars>
      </dgm:prSet>
      <dgm:spPr/>
    </dgm:pt>
    <dgm:pt modelId="{DCBF5AB3-A81B-48C1-9237-3F8D3716C901}" type="pres">
      <dgm:prSet presAssocID="{3EC8220A-D8A7-4C4D-83B5-94769904E7A2}" presName="comp2" presStyleCnt="0"/>
      <dgm:spPr/>
    </dgm:pt>
    <dgm:pt modelId="{221B0651-BF11-4284-B652-EDA1AD92A472}" type="pres">
      <dgm:prSet presAssocID="{3EC8220A-D8A7-4C4D-83B5-94769904E7A2}" presName="circle2" presStyleLbl="node1" presStyleIdx="1" presStyleCnt="4"/>
      <dgm:spPr/>
    </dgm:pt>
    <dgm:pt modelId="{10EC9C63-DCBC-453F-B838-0669B46D2938}" type="pres">
      <dgm:prSet presAssocID="{3EC8220A-D8A7-4C4D-83B5-94769904E7A2}" presName="c2text" presStyleLbl="node1" presStyleIdx="1" presStyleCnt="4">
        <dgm:presLayoutVars>
          <dgm:bulletEnabled val="1"/>
        </dgm:presLayoutVars>
      </dgm:prSet>
      <dgm:spPr/>
    </dgm:pt>
    <dgm:pt modelId="{2903DF0C-71BE-481A-B69C-B3F09D662268}" type="pres">
      <dgm:prSet presAssocID="{3EC8220A-D8A7-4C4D-83B5-94769904E7A2}" presName="comp3" presStyleCnt="0"/>
      <dgm:spPr/>
    </dgm:pt>
    <dgm:pt modelId="{09D0BBA0-1B11-4007-AB78-1FDC7445003A}" type="pres">
      <dgm:prSet presAssocID="{3EC8220A-D8A7-4C4D-83B5-94769904E7A2}" presName="circle3" presStyleLbl="node1" presStyleIdx="2" presStyleCnt="4"/>
      <dgm:spPr/>
    </dgm:pt>
    <dgm:pt modelId="{C9E0E7C5-C423-414F-813F-941122F76E46}" type="pres">
      <dgm:prSet presAssocID="{3EC8220A-D8A7-4C4D-83B5-94769904E7A2}" presName="c3text" presStyleLbl="node1" presStyleIdx="2" presStyleCnt="4">
        <dgm:presLayoutVars>
          <dgm:bulletEnabled val="1"/>
        </dgm:presLayoutVars>
      </dgm:prSet>
      <dgm:spPr/>
    </dgm:pt>
    <dgm:pt modelId="{8A8DED9B-763F-45C9-8FAA-2666D7E39D14}" type="pres">
      <dgm:prSet presAssocID="{3EC8220A-D8A7-4C4D-83B5-94769904E7A2}" presName="comp4" presStyleCnt="0"/>
      <dgm:spPr/>
    </dgm:pt>
    <dgm:pt modelId="{10C0E723-8FFF-47F6-A0ED-B4B2C42D8BD3}" type="pres">
      <dgm:prSet presAssocID="{3EC8220A-D8A7-4C4D-83B5-94769904E7A2}" presName="circle4" presStyleLbl="node1" presStyleIdx="3" presStyleCnt="4"/>
      <dgm:spPr/>
    </dgm:pt>
    <dgm:pt modelId="{82D541D0-8F91-473F-8B0D-F75FB72476A2}" type="pres">
      <dgm:prSet presAssocID="{3EC8220A-D8A7-4C4D-83B5-94769904E7A2}" presName="c4text" presStyleLbl="node1" presStyleIdx="3" presStyleCnt="4">
        <dgm:presLayoutVars>
          <dgm:bulletEnabled val="1"/>
        </dgm:presLayoutVars>
      </dgm:prSet>
      <dgm:spPr/>
    </dgm:pt>
  </dgm:ptLst>
  <dgm:cxnLst>
    <dgm:cxn modelId="{12937F20-ADC6-46CB-AF8F-85E34487DBCF}" type="presOf" srcId="{74A56C96-0AE8-467A-834D-297FF66646CA}" destId="{82D541D0-8F91-473F-8B0D-F75FB72476A2}" srcOrd="1" destOrd="0" presId="urn:microsoft.com/office/officeart/2005/8/layout/venn2"/>
    <dgm:cxn modelId="{576FE760-79CC-4CD5-843F-A0F20A6491BE}" srcId="{3EC8220A-D8A7-4C4D-83B5-94769904E7A2}" destId="{74A56C96-0AE8-467A-834D-297FF66646CA}" srcOrd="3" destOrd="0" parTransId="{289879CC-4F17-422F-8F18-E251740BDCB2}" sibTransId="{902E355E-A669-48D2-A71B-963619E59280}"/>
    <dgm:cxn modelId="{0530C462-9533-49CF-A9D5-37E411DA9F96}" type="presOf" srcId="{3EC8220A-D8A7-4C4D-83B5-94769904E7A2}" destId="{EB8726CD-D6BA-4076-B7D0-B8924CA5322D}" srcOrd="0" destOrd="0" presId="urn:microsoft.com/office/officeart/2005/8/layout/venn2"/>
    <dgm:cxn modelId="{B5EE9875-631A-4D00-BDD2-BBE0236D91C6}" type="presOf" srcId="{74A56C96-0AE8-467A-834D-297FF66646CA}" destId="{10C0E723-8FFF-47F6-A0ED-B4B2C42D8BD3}" srcOrd="0" destOrd="0" presId="urn:microsoft.com/office/officeart/2005/8/layout/venn2"/>
    <dgm:cxn modelId="{C465CFAD-D69E-42A4-B7AE-160CACB70800}" srcId="{3EC8220A-D8A7-4C4D-83B5-94769904E7A2}" destId="{BEA41657-A1D3-47ED-B79B-CDEDB86BBDE3}" srcOrd="1" destOrd="0" parTransId="{D78375DE-6549-44C9-A24A-01202CD97137}" sibTransId="{269142ED-5111-4E51-8D0C-DFD04FAB7104}"/>
    <dgm:cxn modelId="{F5D132B1-5C8B-4926-B571-F33C5DC6F450}" srcId="{3EC8220A-D8A7-4C4D-83B5-94769904E7A2}" destId="{58481119-3FC3-497F-A974-C9C69B7B97D4}" srcOrd="2" destOrd="0" parTransId="{CE627AA6-C2C4-45A3-8778-D708018B117E}" sibTransId="{985E8DA5-20CA-481F-B7E0-ACA19A255457}"/>
    <dgm:cxn modelId="{2C9BD4C4-7104-4057-B672-00ECE8AF0542}" type="presOf" srcId="{BEA41657-A1D3-47ED-B79B-CDEDB86BBDE3}" destId="{221B0651-BF11-4284-B652-EDA1AD92A472}" srcOrd="0" destOrd="0" presId="urn:microsoft.com/office/officeart/2005/8/layout/venn2"/>
    <dgm:cxn modelId="{B7165FCE-A640-4900-934E-9AE132B11502}" type="presOf" srcId="{58481119-3FC3-497F-A974-C9C69B7B97D4}" destId="{C9E0E7C5-C423-414F-813F-941122F76E46}" srcOrd="1" destOrd="0" presId="urn:microsoft.com/office/officeart/2005/8/layout/venn2"/>
    <dgm:cxn modelId="{401816DD-8C09-49BE-ACDE-1129B25485BC}" type="presOf" srcId="{BEA41657-A1D3-47ED-B79B-CDEDB86BBDE3}" destId="{10EC9C63-DCBC-453F-B838-0669B46D2938}" srcOrd="1" destOrd="0" presId="urn:microsoft.com/office/officeart/2005/8/layout/venn2"/>
    <dgm:cxn modelId="{4407CEE7-353B-4227-B93D-1ED662FBBF40}" type="presOf" srcId="{22503AEB-1A87-4F61-948E-589252028859}" destId="{8780D6E3-4C8A-4669-95FE-53FCFF91DE05}" srcOrd="0" destOrd="0" presId="urn:microsoft.com/office/officeart/2005/8/layout/venn2"/>
    <dgm:cxn modelId="{B22BEBEB-2361-4021-9D20-FD41E2F0A1DC}" srcId="{3EC8220A-D8A7-4C4D-83B5-94769904E7A2}" destId="{22503AEB-1A87-4F61-948E-589252028859}" srcOrd="0" destOrd="0" parTransId="{507C11D5-9ABD-4838-B2E1-E4547F0410B6}" sibTransId="{31894E35-9356-42E6-ACB1-C066601DF130}"/>
    <dgm:cxn modelId="{3D4E1DEC-163A-4BC7-8BD9-DCB0E2ABA004}" type="presOf" srcId="{22503AEB-1A87-4F61-948E-589252028859}" destId="{4D2B8656-3CCC-4BFC-9609-2DFF9798EB4C}" srcOrd="1" destOrd="0" presId="urn:microsoft.com/office/officeart/2005/8/layout/venn2"/>
    <dgm:cxn modelId="{8DCCDFFC-DC7C-4ABF-9276-954F816D93C5}" type="presOf" srcId="{58481119-3FC3-497F-A974-C9C69B7B97D4}" destId="{09D0BBA0-1B11-4007-AB78-1FDC7445003A}" srcOrd="0" destOrd="0" presId="urn:microsoft.com/office/officeart/2005/8/layout/venn2"/>
    <dgm:cxn modelId="{24C71FFB-DE8F-41E7-B609-0C30BC4A1CB2}" type="presParOf" srcId="{EB8726CD-D6BA-4076-B7D0-B8924CA5322D}" destId="{CA5498EA-52D7-4713-80F7-0E84E23D71DD}" srcOrd="0" destOrd="0" presId="urn:microsoft.com/office/officeart/2005/8/layout/venn2"/>
    <dgm:cxn modelId="{D22D1C62-707E-4A57-B4B8-10EC55E3DF95}" type="presParOf" srcId="{CA5498EA-52D7-4713-80F7-0E84E23D71DD}" destId="{8780D6E3-4C8A-4669-95FE-53FCFF91DE05}" srcOrd="0" destOrd="0" presId="urn:microsoft.com/office/officeart/2005/8/layout/venn2"/>
    <dgm:cxn modelId="{10FA1C1C-8A77-4293-9E3A-383356E3197D}" type="presParOf" srcId="{CA5498EA-52D7-4713-80F7-0E84E23D71DD}" destId="{4D2B8656-3CCC-4BFC-9609-2DFF9798EB4C}" srcOrd="1" destOrd="0" presId="urn:microsoft.com/office/officeart/2005/8/layout/venn2"/>
    <dgm:cxn modelId="{2BAB9593-6746-43BE-9206-DF2618ED2F01}" type="presParOf" srcId="{EB8726CD-D6BA-4076-B7D0-B8924CA5322D}" destId="{DCBF5AB3-A81B-48C1-9237-3F8D3716C901}" srcOrd="1" destOrd="0" presId="urn:microsoft.com/office/officeart/2005/8/layout/venn2"/>
    <dgm:cxn modelId="{659603A6-071A-4B36-83C1-BC77B47D6A48}" type="presParOf" srcId="{DCBF5AB3-A81B-48C1-9237-3F8D3716C901}" destId="{221B0651-BF11-4284-B652-EDA1AD92A472}" srcOrd="0" destOrd="0" presId="urn:microsoft.com/office/officeart/2005/8/layout/venn2"/>
    <dgm:cxn modelId="{348A4958-97AC-4D22-9CF5-B7EABD8D2E9C}" type="presParOf" srcId="{DCBF5AB3-A81B-48C1-9237-3F8D3716C901}" destId="{10EC9C63-DCBC-453F-B838-0669B46D2938}" srcOrd="1" destOrd="0" presId="urn:microsoft.com/office/officeart/2005/8/layout/venn2"/>
    <dgm:cxn modelId="{DD9BE163-623F-47AF-8F3C-8A198A0D0951}" type="presParOf" srcId="{EB8726CD-D6BA-4076-B7D0-B8924CA5322D}" destId="{2903DF0C-71BE-481A-B69C-B3F09D662268}" srcOrd="2" destOrd="0" presId="urn:microsoft.com/office/officeart/2005/8/layout/venn2"/>
    <dgm:cxn modelId="{93026E0A-31E9-46A9-B68B-DDE7F5831247}" type="presParOf" srcId="{2903DF0C-71BE-481A-B69C-B3F09D662268}" destId="{09D0BBA0-1B11-4007-AB78-1FDC7445003A}" srcOrd="0" destOrd="0" presId="urn:microsoft.com/office/officeart/2005/8/layout/venn2"/>
    <dgm:cxn modelId="{4EC86D82-17CE-498D-B67E-87A945499BCC}" type="presParOf" srcId="{2903DF0C-71BE-481A-B69C-B3F09D662268}" destId="{C9E0E7C5-C423-414F-813F-941122F76E46}" srcOrd="1" destOrd="0" presId="urn:microsoft.com/office/officeart/2005/8/layout/venn2"/>
    <dgm:cxn modelId="{CF6A80B5-53FF-4190-9109-58E435BC4A6B}" type="presParOf" srcId="{EB8726CD-D6BA-4076-B7D0-B8924CA5322D}" destId="{8A8DED9B-763F-45C9-8FAA-2666D7E39D14}" srcOrd="3" destOrd="0" presId="urn:microsoft.com/office/officeart/2005/8/layout/venn2"/>
    <dgm:cxn modelId="{AA144479-D737-4677-AE9F-FF23854F3B9C}" type="presParOf" srcId="{8A8DED9B-763F-45C9-8FAA-2666D7E39D14}" destId="{10C0E723-8FFF-47F6-A0ED-B4B2C42D8BD3}" srcOrd="0" destOrd="0" presId="urn:microsoft.com/office/officeart/2005/8/layout/venn2"/>
    <dgm:cxn modelId="{05614095-FD65-40B5-B0BD-BAA056789F9F}" type="presParOf" srcId="{8A8DED9B-763F-45C9-8FAA-2666D7E39D14}" destId="{82D541D0-8F91-473F-8B0D-F75FB72476A2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C5662-221E-47A6-8BE3-8401188D7BC7}">
      <dsp:nvSpPr>
        <dsp:cNvPr id="0" name=""/>
        <dsp:cNvSpPr/>
      </dsp:nvSpPr>
      <dsp:spPr>
        <a:xfrm>
          <a:off x="555" y="728817"/>
          <a:ext cx="2020217" cy="10101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等线 Light" panose="02010600030101010101" pitchFamily="2" charset="-122"/>
              <a:ea typeface="等线 Light" panose="02010600030101010101" pitchFamily="2" charset="-122"/>
            </a:rPr>
            <a:t>硬价值</a:t>
          </a:r>
          <a:endParaRPr lang="en-US" altLang="zh-CN" sz="2800" kern="1200" dirty="0">
            <a:latin typeface="等线 Light" panose="02010600030101010101" pitchFamily="2" charset="-122"/>
            <a:ea typeface="等线 Light" panose="02010600030101010101" pitchFamily="2" charset="-122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等线 Light" panose="02010600030101010101" pitchFamily="2" charset="-122"/>
              <a:ea typeface="等线 Light" panose="02010600030101010101" pitchFamily="2" charset="-122"/>
            </a:rPr>
            <a:t>（可量化）</a:t>
          </a:r>
        </a:p>
      </dsp:txBody>
      <dsp:txXfrm>
        <a:off x="30140" y="758402"/>
        <a:ext cx="1961047" cy="950938"/>
      </dsp:txXfrm>
    </dsp:sp>
    <dsp:sp modelId="{AD8BB077-ED53-40FE-A618-CD4036146239}">
      <dsp:nvSpPr>
        <dsp:cNvPr id="0" name=""/>
        <dsp:cNvSpPr/>
      </dsp:nvSpPr>
      <dsp:spPr>
        <a:xfrm>
          <a:off x="202576" y="1738926"/>
          <a:ext cx="202021" cy="757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7581"/>
              </a:lnTo>
              <a:lnTo>
                <a:pt x="202021" y="7575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671227-78A6-4937-8E89-9F6ED2D72F07}">
      <dsp:nvSpPr>
        <dsp:cNvPr id="0" name=""/>
        <dsp:cNvSpPr/>
      </dsp:nvSpPr>
      <dsp:spPr>
        <a:xfrm>
          <a:off x="404598" y="1991454"/>
          <a:ext cx="1616174" cy="1010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>
              <a:latin typeface="等线 Light" panose="02010600030101010101" pitchFamily="2" charset="-122"/>
              <a:ea typeface="等线 Light" panose="02010600030101010101" pitchFamily="2" charset="-122"/>
              <a:cs typeface="+mn-cs"/>
            </a:rPr>
            <a:t>生存价值</a:t>
          </a:r>
          <a:endParaRPr lang="zh-CN" altLang="en-US" sz="2800" kern="1200" dirty="0">
            <a:latin typeface="等线 Light" panose="02010600030101010101" pitchFamily="2" charset="-122"/>
            <a:ea typeface="等线 Light" panose="02010600030101010101" pitchFamily="2" charset="-122"/>
            <a:cs typeface="+mn-cs"/>
          </a:endParaRPr>
        </a:p>
      </dsp:txBody>
      <dsp:txXfrm>
        <a:off x="434183" y="2021039"/>
        <a:ext cx="1557004" cy="950938"/>
      </dsp:txXfrm>
    </dsp:sp>
    <dsp:sp modelId="{8903DA57-538B-4EB8-81CF-D6316188263B}">
      <dsp:nvSpPr>
        <dsp:cNvPr id="0" name=""/>
        <dsp:cNvSpPr/>
      </dsp:nvSpPr>
      <dsp:spPr>
        <a:xfrm>
          <a:off x="202576" y="1738926"/>
          <a:ext cx="202021" cy="2020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0217"/>
              </a:lnTo>
              <a:lnTo>
                <a:pt x="202021" y="20202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2C3D8B-D98B-4846-BACC-10143B59576F}">
      <dsp:nvSpPr>
        <dsp:cNvPr id="0" name=""/>
        <dsp:cNvSpPr/>
      </dsp:nvSpPr>
      <dsp:spPr>
        <a:xfrm>
          <a:off x="404598" y="3254090"/>
          <a:ext cx="1616174" cy="1010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>
              <a:latin typeface="等线 Light" panose="02010600030101010101" pitchFamily="2" charset="-122"/>
              <a:ea typeface="等线 Light" panose="02010600030101010101" pitchFamily="2" charset="-122"/>
              <a:cs typeface="+mn-cs"/>
            </a:rPr>
            <a:t>繁衍价值</a:t>
          </a:r>
          <a:endParaRPr lang="zh-CN" altLang="en-US" sz="2800" kern="1200" dirty="0">
            <a:latin typeface="等线 Light" panose="02010600030101010101" pitchFamily="2" charset="-122"/>
            <a:ea typeface="等线 Light" panose="02010600030101010101" pitchFamily="2" charset="-122"/>
            <a:cs typeface="+mn-cs"/>
          </a:endParaRPr>
        </a:p>
      </dsp:txBody>
      <dsp:txXfrm>
        <a:off x="434183" y="3283675"/>
        <a:ext cx="1557004" cy="950938"/>
      </dsp:txXfrm>
    </dsp:sp>
    <dsp:sp modelId="{D0C0D527-9EA2-4E9D-B6CA-61EDC2ED5433}">
      <dsp:nvSpPr>
        <dsp:cNvPr id="0" name=""/>
        <dsp:cNvSpPr/>
      </dsp:nvSpPr>
      <dsp:spPr>
        <a:xfrm>
          <a:off x="2525827" y="728817"/>
          <a:ext cx="2020217" cy="10101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>
              <a:latin typeface="等线 Light" panose="02010600030101010101" pitchFamily="2" charset="-122"/>
              <a:ea typeface="等线 Light" panose="02010600030101010101" pitchFamily="2" charset="-122"/>
              <a:cs typeface="+mn-cs"/>
            </a:rPr>
            <a:t>软价值</a:t>
          </a:r>
          <a:endParaRPr lang="en-US" altLang="zh-CN" sz="2800" kern="1200">
            <a:latin typeface="等线 Light" panose="02010600030101010101" pitchFamily="2" charset="-122"/>
            <a:ea typeface="等线 Light" panose="02010600030101010101" pitchFamily="2" charset="-122"/>
            <a:cs typeface="+mn-cs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等线 Light" panose="02010600030101010101" pitchFamily="2" charset="-122"/>
              <a:ea typeface="等线 Light" panose="02010600030101010101" pitchFamily="2" charset="-122"/>
              <a:cs typeface="+mn-cs"/>
            </a:rPr>
            <a:t>（不可量化）</a:t>
          </a:r>
          <a:endParaRPr lang="zh-CN" altLang="en-US" sz="1400" kern="1200" dirty="0">
            <a:latin typeface="等线 Light" panose="02010600030101010101" pitchFamily="2" charset="-122"/>
            <a:ea typeface="等线 Light" panose="02010600030101010101" pitchFamily="2" charset="-122"/>
            <a:cs typeface="+mn-cs"/>
          </a:endParaRPr>
        </a:p>
      </dsp:txBody>
      <dsp:txXfrm>
        <a:off x="2555412" y="758402"/>
        <a:ext cx="1961047" cy="950938"/>
      </dsp:txXfrm>
    </dsp:sp>
    <dsp:sp modelId="{DD77F808-E44F-459C-BD09-649EDA88DF10}">
      <dsp:nvSpPr>
        <dsp:cNvPr id="0" name=""/>
        <dsp:cNvSpPr/>
      </dsp:nvSpPr>
      <dsp:spPr>
        <a:xfrm>
          <a:off x="2727848" y="1738926"/>
          <a:ext cx="202021" cy="757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7581"/>
              </a:lnTo>
              <a:lnTo>
                <a:pt x="202021" y="7575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F060E3-1163-4E7C-8C0B-949C320A77E6}">
      <dsp:nvSpPr>
        <dsp:cNvPr id="0" name=""/>
        <dsp:cNvSpPr/>
      </dsp:nvSpPr>
      <dsp:spPr>
        <a:xfrm>
          <a:off x="2929870" y="1991454"/>
          <a:ext cx="1616174" cy="1010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>
              <a:latin typeface="等线 Light" panose="02010600030101010101" pitchFamily="2" charset="-122"/>
              <a:ea typeface="等线 Light" panose="02010600030101010101" pitchFamily="2" charset="-122"/>
              <a:cs typeface="+mn-cs"/>
            </a:rPr>
            <a:t>个人特质</a:t>
          </a:r>
          <a:endParaRPr lang="zh-CN" altLang="en-US" sz="2800" kern="1200" dirty="0">
            <a:latin typeface="等线 Light" panose="02010600030101010101" pitchFamily="2" charset="-122"/>
            <a:ea typeface="等线 Light" panose="02010600030101010101" pitchFamily="2" charset="-122"/>
            <a:cs typeface="+mn-cs"/>
          </a:endParaRPr>
        </a:p>
      </dsp:txBody>
      <dsp:txXfrm>
        <a:off x="2959455" y="2021039"/>
        <a:ext cx="1557004" cy="950938"/>
      </dsp:txXfrm>
    </dsp:sp>
    <dsp:sp modelId="{E778FB28-20A5-4EE2-8A08-98007CC2D664}">
      <dsp:nvSpPr>
        <dsp:cNvPr id="0" name=""/>
        <dsp:cNvSpPr/>
      </dsp:nvSpPr>
      <dsp:spPr>
        <a:xfrm>
          <a:off x="2727848" y="1738926"/>
          <a:ext cx="202021" cy="2020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0217"/>
              </a:lnTo>
              <a:lnTo>
                <a:pt x="202021" y="20202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E7260-B951-4470-BAF6-1884EC007C00}">
      <dsp:nvSpPr>
        <dsp:cNvPr id="0" name=""/>
        <dsp:cNvSpPr/>
      </dsp:nvSpPr>
      <dsp:spPr>
        <a:xfrm>
          <a:off x="2929870" y="3254090"/>
          <a:ext cx="1616174" cy="1010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>
              <a:latin typeface="等线 Light" panose="02010600030101010101" pitchFamily="2" charset="-122"/>
              <a:ea typeface="等线 Light" panose="02010600030101010101" pitchFamily="2" charset="-122"/>
              <a:cs typeface="+mn-cs"/>
            </a:rPr>
            <a:t>……</a:t>
          </a:r>
          <a:endParaRPr lang="zh-CN" altLang="en-US" sz="2800" kern="1200" dirty="0">
            <a:latin typeface="等线 Light" panose="02010600030101010101" pitchFamily="2" charset="-122"/>
            <a:ea typeface="等线 Light" panose="02010600030101010101" pitchFamily="2" charset="-122"/>
            <a:cs typeface="+mn-cs"/>
          </a:endParaRPr>
        </a:p>
      </dsp:txBody>
      <dsp:txXfrm>
        <a:off x="2959455" y="3283675"/>
        <a:ext cx="1557004" cy="9509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0D6E3-4C8A-4669-95FE-53FCFF91DE05}">
      <dsp:nvSpPr>
        <dsp:cNvPr id="0" name=""/>
        <dsp:cNvSpPr/>
      </dsp:nvSpPr>
      <dsp:spPr>
        <a:xfrm>
          <a:off x="1354666" y="0"/>
          <a:ext cx="5418667" cy="54186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陌生人</a:t>
          </a:r>
        </a:p>
      </dsp:txBody>
      <dsp:txXfrm>
        <a:off x="3306470" y="270933"/>
        <a:ext cx="1515059" cy="812800"/>
      </dsp:txXfrm>
    </dsp:sp>
    <dsp:sp modelId="{221B0651-BF11-4284-B652-EDA1AD92A472}">
      <dsp:nvSpPr>
        <dsp:cNvPr id="0" name=""/>
        <dsp:cNvSpPr/>
      </dsp:nvSpPr>
      <dsp:spPr>
        <a:xfrm>
          <a:off x="1896533" y="1083733"/>
          <a:ext cx="4334933" cy="4334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朋友</a:t>
          </a:r>
        </a:p>
      </dsp:txBody>
      <dsp:txXfrm>
        <a:off x="3306470" y="1343829"/>
        <a:ext cx="1515059" cy="780288"/>
      </dsp:txXfrm>
    </dsp:sp>
    <dsp:sp modelId="{09D0BBA0-1B11-4007-AB78-1FDC7445003A}">
      <dsp:nvSpPr>
        <dsp:cNvPr id="0" name=""/>
        <dsp:cNvSpPr/>
      </dsp:nvSpPr>
      <dsp:spPr>
        <a:xfrm>
          <a:off x="2438399" y="2167466"/>
          <a:ext cx="3251200" cy="32512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同学同事</a:t>
          </a:r>
        </a:p>
      </dsp:txBody>
      <dsp:txXfrm>
        <a:off x="3306470" y="2411306"/>
        <a:ext cx="1515059" cy="731520"/>
      </dsp:txXfrm>
    </dsp:sp>
    <dsp:sp modelId="{10C0E723-8FFF-47F6-A0ED-B4B2C42D8BD3}">
      <dsp:nvSpPr>
        <dsp:cNvPr id="0" name=""/>
        <dsp:cNvSpPr/>
      </dsp:nvSpPr>
      <dsp:spPr>
        <a:xfrm>
          <a:off x="2980266" y="3251200"/>
          <a:ext cx="2167466" cy="21674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家人亲戚</a:t>
          </a:r>
        </a:p>
      </dsp:txBody>
      <dsp:txXfrm>
        <a:off x="3297684" y="3793066"/>
        <a:ext cx="1532630" cy="1083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BE96E-66E5-4AE0-97D7-7FDAD5BCA6D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71971-2C66-405E-A74D-7E371BACB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13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382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98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179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936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507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077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48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10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01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914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270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3022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65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8612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42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969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978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90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590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594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51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2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3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51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68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4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8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38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20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38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35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15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9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65918-C45C-46E3-971A-E05B32712711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43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034971" y="1530614"/>
            <a:ext cx="4122058" cy="4122058"/>
            <a:chOff x="4034971" y="1530614"/>
            <a:chExt cx="4122058" cy="4122058"/>
          </a:xfrm>
        </p:grpSpPr>
        <p:sp>
          <p:nvSpPr>
            <p:cNvPr id="10" name="椭圆 9"/>
            <p:cNvSpPr/>
            <p:nvPr/>
          </p:nvSpPr>
          <p:spPr>
            <a:xfrm>
              <a:off x="4034971" y="1530614"/>
              <a:ext cx="4122058" cy="4122058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460123" y="2730833"/>
              <a:ext cx="32717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爱情这道题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4902894" y="3626728"/>
              <a:ext cx="238621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5234831" y="3777745"/>
              <a:ext cx="17223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王振宇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32060" y="5022216"/>
            <a:ext cx="753746" cy="734645"/>
            <a:chOff x="1032060" y="5022216"/>
            <a:chExt cx="753746" cy="734645"/>
          </a:xfrm>
        </p:grpSpPr>
        <p:sp>
          <p:nvSpPr>
            <p:cNvPr id="15" name="等腰三角形 14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等腰三角形 16"/>
          <p:cNvSpPr/>
          <p:nvPr/>
        </p:nvSpPr>
        <p:spPr>
          <a:xfrm rot="16200000" flipH="1" flipV="1">
            <a:off x="10561436" y="2089522"/>
            <a:ext cx="466193" cy="401891"/>
          </a:xfrm>
          <a:prstGeom prst="triangle">
            <a:avLst/>
          </a:prstGeom>
          <a:solidFill>
            <a:srgbClr val="C75050"/>
          </a:solidFill>
          <a:ln w="12700">
            <a:solidFill>
              <a:srgbClr val="C7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 flipV="1">
            <a:off x="10835395" y="2837059"/>
            <a:ext cx="312202" cy="269140"/>
          </a:xfrm>
          <a:prstGeom prst="triangle">
            <a:avLst/>
          </a:prstGeom>
          <a:solidFill>
            <a:srgbClr val="40404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20034423" flipH="1" flipV="1">
            <a:off x="10265617" y="3528425"/>
            <a:ext cx="466193" cy="401891"/>
          </a:xfrm>
          <a:prstGeom prst="triangle">
            <a:avLst/>
          </a:prstGeom>
          <a:noFill/>
          <a:ln w="12700">
            <a:solidFill>
              <a:srgbClr val="C7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3050067" flipH="1" flipV="1">
            <a:off x="1101977" y="3288413"/>
            <a:ext cx="466193" cy="401891"/>
          </a:xfrm>
          <a:prstGeom prst="triangle">
            <a:avLst/>
          </a:prstGeom>
          <a:solidFill>
            <a:srgbClr val="40404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49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8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423570" y="210851"/>
            <a:ext cx="5136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爱情发展过程</a:t>
            </a:r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-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前奏</a:t>
            </a:r>
          </a:p>
        </p:txBody>
      </p:sp>
      <p:grpSp>
        <p:nvGrpSpPr>
          <p:cNvPr id="20" name="组合 19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21" name="等腰三角形 20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34FFB745-F63A-4CC0-95BF-98BC619F8B16}"/>
              </a:ext>
            </a:extLst>
          </p:cNvPr>
          <p:cNvSpPr txBox="1"/>
          <p:nvPr/>
        </p:nvSpPr>
        <p:spPr>
          <a:xfrm>
            <a:off x="1078709" y="2856675"/>
            <a:ext cx="72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认识</a:t>
            </a:r>
          </a:p>
        </p:txBody>
      </p:sp>
      <p:sp>
        <p:nvSpPr>
          <p:cNvPr id="18" name="Line 7">
            <a:extLst>
              <a:ext uri="{FF2B5EF4-FFF2-40B4-BE49-F238E27FC236}">
                <a16:creationId xmlns:a16="http://schemas.microsoft.com/office/drawing/2014/main" id="{332E0680-551C-442D-B8D4-4DAD1A70A5B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434584"/>
            <a:ext cx="9120717" cy="0"/>
          </a:xfrm>
          <a:prstGeom prst="line">
            <a:avLst/>
          </a:prstGeom>
          <a:noFill/>
          <a:ln w="12700">
            <a:solidFill>
              <a:srgbClr val="404040"/>
            </a:solidFill>
            <a:miter lim="800000"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Oval 8">
            <a:extLst>
              <a:ext uri="{FF2B5EF4-FFF2-40B4-BE49-F238E27FC236}">
                <a16:creationId xmlns:a16="http://schemas.microsoft.com/office/drawing/2014/main" id="{EC5E8598-F4DD-4438-BE7D-3ADC679E7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997" y="3316051"/>
            <a:ext cx="239184" cy="23706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Oval 10">
            <a:extLst>
              <a:ext uri="{FF2B5EF4-FFF2-40B4-BE49-F238E27FC236}">
                <a16:creationId xmlns:a16="http://schemas.microsoft.com/office/drawing/2014/main" id="{3D4A634F-3F27-4A60-BA03-568F6EB94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558" y="3316051"/>
            <a:ext cx="237067" cy="23706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Oval 12">
            <a:extLst>
              <a:ext uri="{FF2B5EF4-FFF2-40B4-BE49-F238E27FC236}">
                <a16:creationId xmlns:a16="http://schemas.microsoft.com/office/drawing/2014/main" id="{FA37F2FD-D6A3-4700-B3E6-2193C9574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1779" y="3316051"/>
            <a:ext cx="237067" cy="23706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994FFA1-562C-42C9-968C-4ADBC9B50B3A}"/>
              </a:ext>
            </a:extLst>
          </p:cNvPr>
          <p:cNvGrpSpPr/>
          <p:nvPr/>
        </p:nvGrpSpPr>
        <p:grpSpPr>
          <a:xfrm>
            <a:off x="9704917" y="3034535"/>
            <a:ext cx="795867" cy="800100"/>
            <a:chOff x="7278688" y="2570163"/>
            <a:chExt cx="596900" cy="600075"/>
          </a:xfrm>
        </p:grpSpPr>
        <p:sp>
          <p:nvSpPr>
            <p:cNvPr id="33" name="Oval 6">
              <a:extLst>
                <a:ext uri="{FF2B5EF4-FFF2-40B4-BE49-F238E27FC236}">
                  <a16:creationId xmlns:a16="http://schemas.microsoft.com/office/drawing/2014/main" id="{A8B457A7-1D12-4D13-9F81-6C0B6FB1A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570163"/>
              <a:ext cx="596900" cy="600075"/>
            </a:xfrm>
            <a:prstGeom prst="ellipse">
              <a:avLst/>
            </a:prstGeom>
            <a:solidFill>
              <a:srgbClr val="C00000"/>
            </a:solidFill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CB6B737F-5CDB-40C4-8B63-46F81D3458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53313" y="2762250"/>
              <a:ext cx="244475" cy="215900"/>
            </a:xfrm>
            <a:custGeom>
              <a:avLst/>
              <a:gdLst>
                <a:gd name="T0" fmla="*/ 37 w 77"/>
                <a:gd name="T1" fmla="*/ 67 h 68"/>
                <a:gd name="T2" fmla="*/ 8 w 77"/>
                <a:gd name="T3" fmla="*/ 38 h 68"/>
                <a:gd name="T4" fmla="*/ 1 w 77"/>
                <a:gd name="T5" fmla="*/ 28 h 68"/>
                <a:gd name="T6" fmla="*/ 2 w 77"/>
                <a:gd name="T7" fmla="*/ 16 h 68"/>
                <a:gd name="T8" fmla="*/ 8 w 77"/>
                <a:gd name="T9" fmla="*/ 7 h 68"/>
                <a:gd name="T10" fmla="*/ 17 w 77"/>
                <a:gd name="T11" fmla="*/ 1 h 68"/>
                <a:gd name="T12" fmla="*/ 29 w 77"/>
                <a:gd name="T13" fmla="*/ 1 h 68"/>
                <a:gd name="T14" fmla="*/ 39 w 77"/>
                <a:gd name="T15" fmla="*/ 6 h 68"/>
                <a:gd name="T16" fmla="*/ 48 w 77"/>
                <a:gd name="T17" fmla="*/ 1 h 68"/>
                <a:gd name="T18" fmla="*/ 60 w 77"/>
                <a:gd name="T19" fmla="*/ 1 h 68"/>
                <a:gd name="T20" fmla="*/ 70 w 77"/>
                <a:gd name="T21" fmla="*/ 7 h 68"/>
                <a:gd name="T22" fmla="*/ 76 w 77"/>
                <a:gd name="T23" fmla="*/ 16 h 68"/>
                <a:gd name="T24" fmla="*/ 76 w 77"/>
                <a:gd name="T25" fmla="*/ 16 h 68"/>
                <a:gd name="T26" fmla="*/ 76 w 77"/>
                <a:gd name="T27" fmla="*/ 28 h 68"/>
                <a:gd name="T28" fmla="*/ 70 w 77"/>
                <a:gd name="T29" fmla="*/ 38 h 68"/>
                <a:gd name="T30" fmla="*/ 70 w 77"/>
                <a:gd name="T31" fmla="*/ 38 h 68"/>
                <a:gd name="T32" fmla="*/ 41 w 77"/>
                <a:gd name="T33" fmla="*/ 67 h 68"/>
                <a:gd name="T34" fmla="*/ 37 w 77"/>
                <a:gd name="T35" fmla="*/ 67 h 68"/>
                <a:gd name="T36" fmla="*/ 37 w 77"/>
                <a:gd name="T37" fmla="*/ 67 h 68"/>
                <a:gd name="T38" fmla="*/ 42 w 77"/>
                <a:gd name="T39" fmla="*/ 10 h 68"/>
                <a:gd name="T40" fmla="*/ 42 w 77"/>
                <a:gd name="T41" fmla="*/ 10 h 68"/>
                <a:gd name="T42" fmla="*/ 42 w 77"/>
                <a:gd name="T43" fmla="*/ 10 h 68"/>
                <a:gd name="T44" fmla="*/ 33 w 77"/>
                <a:gd name="T45" fmla="*/ 20 h 68"/>
                <a:gd name="T46" fmla="*/ 30 w 77"/>
                <a:gd name="T47" fmla="*/ 20 h 68"/>
                <a:gd name="T48" fmla="*/ 30 w 77"/>
                <a:gd name="T49" fmla="*/ 17 h 68"/>
                <a:gd name="T50" fmla="*/ 36 w 77"/>
                <a:gd name="T51" fmla="*/ 11 h 68"/>
                <a:gd name="T52" fmla="*/ 36 w 77"/>
                <a:gd name="T53" fmla="*/ 11 h 68"/>
                <a:gd name="T54" fmla="*/ 28 w 77"/>
                <a:gd name="T55" fmla="*/ 6 h 68"/>
                <a:gd name="T56" fmla="*/ 19 w 77"/>
                <a:gd name="T57" fmla="*/ 6 h 68"/>
                <a:gd name="T58" fmla="*/ 12 w 77"/>
                <a:gd name="T59" fmla="*/ 11 h 68"/>
                <a:gd name="T60" fmla="*/ 7 w 77"/>
                <a:gd name="T61" fmla="*/ 18 h 68"/>
                <a:gd name="T62" fmla="*/ 7 w 77"/>
                <a:gd name="T63" fmla="*/ 26 h 68"/>
                <a:gd name="T64" fmla="*/ 12 w 77"/>
                <a:gd name="T65" fmla="*/ 34 h 68"/>
                <a:gd name="T66" fmla="*/ 39 w 77"/>
                <a:gd name="T67" fmla="*/ 61 h 68"/>
                <a:gd name="T68" fmla="*/ 65 w 77"/>
                <a:gd name="T69" fmla="*/ 34 h 68"/>
                <a:gd name="T70" fmla="*/ 66 w 77"/>
                <a:gd name="T71" fmla="*/ 34 h 68"/>
                <a:gd name="T72" fmla="*/ 70 w 77"/>
                <a:gd name="T73" fmla="*/ 26 h 68"/>
                <a:gd name="T74" fmla="*/ 70 w 77"/>
                <a:gd name="T75" fmla="*/ 18 h 68"/>
                <a:gd name="T76" fmla="*/ 70 w 77"/>
                <a:gd name="T77" fmla="*/ 18 h 68"/>
                <a:gd name="T78" fmla="*/ 66 w 77"/>
                <a:gd name="T79" fmla="*/ 11 h 68"/>
                <a:gd name="T80" fmla="*/ 58 w 77"/>
                <a:gd name="T81" fmla="*/ 6 h 68"/>
                <a:gd name="T82" fmla="*/ 50 w 77"/>
                <a:gd name="T83" fmla="*/ 6 h 68"/>
                <a:gd name="T84" fmla="*/ 42 w 77"/>
                <a:gd name="T85" fmla="*/ 1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7" h="68">
                  <a:moveTo>
                    <a:pt x="37" y="67"/>
                  </a:moveTo>
                  <a:cubicBezTo>
                    <a:pt x="8" y="38"/>
                    <a:pt x="8" y="38"/>
                    <a:pt x="8" y="38"/>
                  </a:cubicBezTo>
                  <a:cubicBezTo>
                    <a:pt x="5" y="35"/>
                    <a:pt x="2" y="32"/>
                    <a:pt x="1" y="28"/>
                  </a:cubicBezTo>
                  <a:cubicBezTo>
                    <a:pt x="0" y="24"/>
                    <a:pt x="0" y="20"/>
                    <a:pt x="2" y="16"/>
                  </a:cubicBezTo>
                  <a:cubicBezTo>
                    <a:pt x="3" y="12"/>
                    <a:pt x="5" y="9"/>
                    <a:pt x="8" y="7"/>
                  </a:cubicBezTo>
                  <a:cubicBezTo>
                    <a:pt x="10" y="4"/>
                    <a:pt x="14" y="2"/>
                    <a:pt x="17" y="1"/>
                  </a:cubicBezTo>
                  <a:cubicBezTo>
                    <a:pt x="21" y="0"/>
                    <a:pt x="25" y="0"/>
                    <a:pt x="29" y="1"/>
                  </a:cubicBezTo>
                  <a:cubicBezTo>
                    <a:pt x="33" y="1"/>
                    <a:pt x="36" y="3"/>
                    <a:pt x="39" y="6"/>
                  </a:cubicBezTo>
                  <a:cubicBezTo>
                    <a:pt x="42" y="3"/>
                    <a:pt x="45" y="2"/>
                    <a:pt x="48" y="1"/>
                  </a:cubicBezTo>
                  <a:cubicBezTo>
                    <a:pt x="52" y="0"/>
                    <a:pt x="56" y="0"/>
                    <a:pt x="60" y="1"/>
                  </a:cubicBezTo>
                  <a:cubicBezTo>
                    <a:pt x="64" y="2"/>
                    <a:pt x="67" y="4"/>
                    <a:pt x="70" y="7"/>
                  </a:cubicBezTo>
                  <a:cubicBezTo>
                    <a:pt x="72" y="9"/>
                    <a:pt x="74" y="12"/>
                    <a:pt x="76" y="16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77" y="20"/>
                    <a:pt x="77" y="24"/>
                    <a:pt x="76" y="28"/>
                  </a:cubicBezTo>
                  <a:cubicBezTo>
                    <a:pt x="75" y="32"/>
                    <a:pt x="73" y="35"/>
                    <a:pt x="70" y="38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0" y="68"/>
                    <a:pt x="38" y="68"/>
                    <a:pt x="37" y="67"/>
                  </a:cubicBezTo>
                  <a:cubicBezTo>
                    <a:pt x="37" y="67"/>
                    <a:pt x="37" y="67"/>
                    <a:pt x="37" y="67"/>
                  </a:cubicBezTo>
                  <a:close/>
                  <a:moveTo>
                    <a:pt x="42" y="10"/>
                  </a:move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2" y="20"/>
                    <a:pt x="31" y="20"/>
                    <a:pt x="30" y="20"/>
                  </a:cubicBezTo>
                  <a:cubicBezTo>
                    <a:pt x="30" y="19"/>
                    <a:pt x="30" y="18"/>
                    <a:pt x="30" y="17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9"/>
                    <a:pt x="31" y="7"/>
                    <a:pt x="28" y="6"/>
                  </a:cubicBezTo>
                  <a:cubicBezTo>
                    <a:pt x="25" y="5"/>
                    <a:pt x="22" y="5"/>
                    <a:pt x="19" y="6"/>
                  </a:cubicBezTo>
                  <a:cubicBezTo>
                    <a:pt x="16" y="7"/>
                    <a:pt x="14" y="9"/>
                    <a:pt x="12" y="11"/>
                  </a:cubicBezTo>
                  <a:cubicBezTo>
                    <a:pt x="10" y="13"/>
                    <a:pt x="8" y="15"/>
                    <a:pt x="7" y="18"/>
                  </a:cubicBezTo>
                  <a:cubicBezTo>
                    <a:pt x="6" y="21"/>
                    <a:pt x="6" y="23"/>
                    <a:pt x="7" y="26"/>
                  </a:cubicBezTo>
                  <a:cubicBezTo>
                    <a:pt x="8" y="29"/>
                    <a:pt x="9" y="32"/>
                    <a:pt x="12" y="34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65" y="34"/>
                    <a:pt x="65" y="34"/>
                    <a:pt x="65" y="34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68" y="32"/>
                    <a:pt x="70" y="29"/>
                    <a:pt x="70" y="26"/>
                  </a:cubicBezTo>
                  <a:cubicBezTo>
                    <a:pt x="71" y="23"/>
                    <a:pt x="71" y="21"/>
                    <a:pt x="70" y="18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69" y="15"/>
                    <a:pt x="68" y="13"/>
                    <a:pt x="66" y="11"/>
                  </a:cubicBezTo>
                  <a:cubicBezTo>
                    <a:pt x="64" y="9"/>
                    <a:pt x="61" y="7"/>
                    <a:pt x="58" y="6"/>
                  </a:cubicBezTo>
                  <a:cubicBezTo>
                    <a:pt x="55" y="5"/>
                    <a:pt x="52" y="5"/>
                    <a:pt x="50" y="6"/>
                  </a:cubicBezTo>
                  <a:cubicBezTo>
                    <a:pt x="47" y="7"/>
                    <a:pt x="44" y="8"/>
                    <a:pt x="42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" name="Oval 10">
            <a:extLst>
              <a:ext uri="{FF2B5EF4-FFF2-40B4-BE49-F238E27FC236}">
                <a16:creationId xmlns:a16="http://schemas.microsoft.com/office/drawing/2014/main" id="{0CF379C1-D0F9-42C5-96ED-AFB379904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336" y="3316051"/>
            <a:ext cx="237067" cy="23706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C9C5098-1C55-4184-AEE0-4A4195DDF388}"/>
              </a:ext>
            </a:extLst>
          </p:cNvPr>
          <p:cNvSpPr txBox="1"/>
          <p:nvPr/>
        </p:nvSpPr>
        <p:spPr>
          <a:xfrm>
            <a:off x="3218989" y="2834480"/>
            <a:ext cx="72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聊天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C517AFC-924E-4FA5-ABE0-B0036D7A343E}"/>
              </a:ext>
            </a:extLst>
          </p:cNvPr>
          <p:cNvSpPr txBox="1"/>
          <p:nvPr/>
        </p:nvSpPr>
        <p:spPr>
          <a:xfrm>
            <a:off x="5358211" y="2834480"/>
            <a:ext cx="72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约会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DE6DBF7-C6C6-4490-8D17-0F013F2849CA}"/>
              </a:ext>
            </a:extLst>
          </p:cNvPr>
          <p:cNvSpPr txBox="1"/>
          <p:nvPr/>
        </p:nvSpPr>
        <p:spPr>
          <a:xfrm>
            <a:off x="7220879" y="2834480"/>
            <a:ext cx="1278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升高关系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28BF834-C232-4842-9A5E-154B1D6C4098}"/>
              </a:ext>
            </a:extLst>
          </p:cNvPr>
          <p:cNvSpPr txBox="1"/>
          <p:nvPr/>
        </p:nvSpPr>
        <p:spPr>
          <a:xfrm>
            <a:off x="9461300" y="2543052"/>
            <a:ext cx="1278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确定关系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B31974D-89F9-4C0F-B10A-233C904ECCC4}"/>
              </a:ext>
            </a:extLst>
          </p:cNvPr>
          <p:cNvSpPr txBox="1"/>
          <p:nvPr/>
        </p:nvSpPr>
        <p:spPr>
          <a:xfrm>
            <a:off x="683771" y="3834635"/>
            <a:ext cx="1515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建立联系感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08D62AE-5C76-4459-9E72-B84A5152C976}"/>
              </a:ext>
            </a:extLst>
          </p:cNvPr>
          <p:cNvSpPr txBox="1"/>
          <p:nvPr/>
        </p:nvSpPr>
        <p:spPr>
          <a:xfrm>
            <a:off x="2826775" y="3834635"/>
            <a:ext cx="1515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增加联系感</a:t>
            </a:r>
            <a:endParaRPr lang="en-US" altLang="zh-CN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邀约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F7D4EDB-4E73-4740-B48C-5088A368F1DA}"/>
              </a:ext>
            </a:extLst>
          </p:cNvPr>
          <p:cNvSpPr txBox="1"/>
          <p:nvPr/>
        </p:nvSpPr>
        <p:spPr>
          <a:xfrm>
            <a:off x="4963273" y="3834635"/>
            <a:ext cx="1515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建立舒适感</a:t>
            </a:r>
            <a:endParaRPr lang="en-US" altLang="zh-CN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升高关系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AA1AD22-5BB6-41EE-8E85-BB0816A521ED}"/>
              </a:ext>
            </a:extLst>
          </p:cNvPr>
          <p:cNvSpPr txBox="1"/>
          <p:nvPr/>
        </p:nvSpPr>
        <p:spPr>
          <a:xfrm>
            <a:off x="7099771" y="3834635"/>
            <a:ext cx="1515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建立亲密感</a:t>
            </a:r>
            <a:endParaRPr lang="en-US" altLang="zh-CN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突破关系</a:t>
            </a:r>
            <a:endParaRPr lang="en-US" altLang="zh-CN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5ACB9F0-FE03-4BE4-B469-09EFE28C6496}"/>
              </a:ext>
            </a:extLst>
          </p:cNvPr>
          <p:cNvSpPr txBox="1"/>
          <p:nvPr/>
        </p:nvSpPr>
        <p:spPr>
          <a:xfrm>
            <a:off x="9461300" y="4142411"/>
            <a:ext cx="1278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浪漫</a:t>
            </a:r>
          </a:p>
        </p:txBody>
      </p:sp>
    </p:spTree>
    <p:extLst>
      <p:ext uri="{BB962C8B-B14F-4D97-AF65-F5344CB8AC3E}">
        <p14:creationId xmlns:p14="http://schemas.microsoft.com/office/powerpoint/2010/main" val="708438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3" grpId="0" animBg="1"/>
      <p:bldP spid="24" grpId="0" animBg="1"/>
      <p:bldP spid="31" grpId="0" animBg="1"/>
      <p:bldP spid="35" grpId="0" animBg="1"/>
      <p:bldP spid="36" grpId="0"/>
      <p:bldP spid="37" grpId="0"/>
      <p:bldP spid="38" grpId="0"/>
      <p:bldP spid="41" grpId="0"/>
      <p:bldP spid="42" grpId="0"/>
      <p:bldP spid="43" grpId="0"/>
      <p:bldP spid="44" grpId="0"/>
      <p:bldP spid="45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423570" y="210851"/>
            <a:ext cx="5136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爱情发展过程</a:t>
            </a:r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-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后续</a:t>
            </a:r>
          </a:p>
        </p:txBody>
      </p:sp>
      <p:grpSp>
        <p:nvGrpSpPr>
          <p:cNvPr id="20" name="组合 19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21" name="等腰三角形 20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34FFB745-F63A-4CC0-95BF-98BC619F8B16}"/>
              </a:ext>
            </a:extLst>
          </p:cNvPr>
          <p:cNvSpPr txBox="1"/>
          <p:nvPr/>
        </p:nvSpPr>
        <p:spPr>
          <a:xfrm>
            <a:off x="1090541" y="2621343"/>
            <a:ext cx="1204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维持关系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994FFA1-562C-42C9-968C-4ADBC9B50B3A}"/>
              </a:ext>
            </a:extLst>
          </p:cNvPr>
          <p:cNvGrpSpPr/>
          <p:nvPr/>
        </p:nvGrpSpPr>
        <p:grpSpPr>
          <a:xfrm>
            <a:off x="1296834" y="3225919"/>
            <a:ext cx="795867" cy="800100"/>
            <a:chOff x="7278688" y="2570163"/>
            <a:chExt cx="596900" cy="600075"/>
          </a:xfrm>
        </p:grpSpPr>
        <p:sp>
          <p:nvSpPr>
            <p:cNvPr id="33" name="Oval 6">
              <a:extLst>
                <a:ext uri="{FF2B5EF4-FFF2-40B4-BE49-F238E27FC236}">
                  <a16:creationId xmlns:a16="http://schemas.microsoft.com/office/drawing/2014/main" id="{A8B457A7-1D12-4D13-9F81-6C0B6FB1A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688" y="2570163"/>
              <a:ext cx="596900" cy="600075"/>
            </a:xfrm>
            <a:prstGeom prst="ellipse">
              <a:avLst/>
            </a:prstGeom>
            <a:solidFill>
              <a:srgbClr val="C00000"/>
            </a:solidFill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CB6B737F-5CDB-40C4-8B63-46F81D3458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53313" y="2762250"/>
              <a:ext cx="244475" cy="215900"/>
            </a:xfrm>
            <a:custGeom>
              <a:avLst/>
              <a:gdLst>
                <a:gd name="T0" fmla="*/ 37 w 77"/>
                <a:gd name="T1" fmla="*/ 67 h 68"/>
                <a:gd name="T2" fmla="*/ 8 w 77"/>
                <a:gd name="T3" fmla="*/ 38 h 68"/>
                <a:gd name="T4" fmla="*/ 1 w 77"/>
                <a:gd name="T5" fmla="*/ 28 h 68"/>
                <a:gd name="T6" fmla="*/ 2 w 77"/>
                <a:gd name="T7" fmla="*/ 16 h 68"/>
                <a:gd name="T8" fmla="*/ 8 w 77"/>
                <a:gd name="T9" fmla="*/ 7 h 68"/>
                <a:gd name="T10" fmla="*/ 17 w 77"/>
                <a:gd name="T11" fmla="*/ 1 h 68"/>
                <a:gd name="T12" fmla="*/ 29 w 77"/>
                <a:gd name="T13" fmla="*/ 1 h 68"/>
                <a:gd name="T14" fmla="*/ 39 w 77"/>
                <a:gd name="T15" fmla="*/ 6 h 68"/>
                <a:gd name="T16" fmla="*/ 48 w 77"/>
                <a:gd name="T17" fmla="*/ 1 h 68"/>
                <a:gd name="T18" fmla="*/ 60 w 77"/>
                <a:gd name="T19" fmla="*/ 1 h 68"/>
                <a:gd name="T20" fmla="*/ 70 w 77"/>
                <a:gd name="T21" fmla="*/ 7 h 68"/>
                <a:gd name="T22" fmla="*/ 76 w 77"/>
                <a:gd name="T23" fmla="*/ 16 h 68"/>
                <a:gd name="T24" fmla="*/ 76 w 77"/>
                <a:gd name="T25" fmla="*/ 16 h 68"/>
                <a:gd name="T26" fmla="*/ 76 w 77"/>
                <a:gd name="T27" fmla="*/ 28 h 68"/>
                <a:gd name="T28" fmla="*/ 70 w 77"/>
                <a:gd name="T29" fmla="*/ 38 h 68"/>
                <a:gd name="T30" fmla="*/ 70 w 77"/>
                <a:gd name="T31" fmla="*/ 38 h 68"/>
                <a:gd name="T32" fmla="*/ 41 w 77"/>
                <a:gd name="T33" fmla="*/ 67 h 68"/>
                <a:gd name="T34" fmla="*/ 37 w 77"/>
                <a:gd name="T35" fmla="*/ 67 h 68"/>
                <a:gd name="T36" fmla="*/ 37 w 77"/>
                <a:gd name="T37" fmla="*/ 67 h 68"/>
                <a:gd name="T38" fmla="*/ 42 w 77"/>
                <a:gd name="T39" fmla="*/ 10 h 68"/>
                <a:gd name="T40" fmla="*/ 42 w 77"/>
                <a:gd name="T41" fmla="*/ 10 h 68"/>
                <a:gd name="T42" fmla="*/ 42 w 77"/>
                <a:gd name="T43" fmla="*/ 10 h 68"/>
                <a:gd name="T44" fmla="*/ 33 w 77"/>
                <a:gd name="T45" fmla="*/ 20 h 68"/>
                <a:gd name="T46" fmla="*/ 30 w 77"/>
                <a:gd name="T47" fmla="*/ 20 h 68"/>
                <a:gd name="T48" fmla="*/ 30 w 77"/>
                <a:gd name="T49" fmla="*/ 17 h 68"/>
                <a:gd name="T50" fmla="*/ 36 w 77"/>
                <a:gd name="T51" fmla="*/ 11 h 68"/>
                <a:gd name="T52" fmla="*/ 36 w 77"/>
                <a:gd name="T53" fmla="*/ 11 h 68"/>
                <a:gd name="T54" fmla="*/ 28 w 77"/>
                <a:gd name="T55" fmla="*/ 6 h 68"/>
                <a:gd name="T56" fmla="*/ 19 w 77"/>
                <a:gd name="T57" fmla="*/ 6 h 68"/>
                <a:gd name="T58" fmla="*/ 12 w 77"/>
                <a:gd name="T59" fmla="*/ 11 h 68"/>
                <a:gd name="T60" fmla="*/ 7 w 77"/>
                <a:gd name="T61" fmla="*/ 18 h 68"/>
                <a:gd name="T62" fmla="*/ 7 w 77"/>
                <a:gd name="T63" fmla="*/ 26 h 68"/>
                <a:gd name="T64" fmla="*/ 12 w 77"/>
                <a:gd name="T65" fmla="*/ 34 h 68"/>
                <a:gd name="T66" fmla="*/ 39 w 77"/>
                <a:gd name="T67" fmla="*/ 61 h 68"/>
                <a:gd name="T68" fmla="*/ 65 w 77"/>
                <a:gd name="T69" fmla="*/ 34 h 68"/>
                <a:gd name="T70" fmla="*/ 66 w 77"/>
                <a:gd name="T71" fmla="*/ 34 h 68"/>
                <a:gd name="T72" fmla="*/ 70 w 77"/>
                <a:gd name="T73" fmla="*/ 26 h 68"/>
                <a:gd name="T74" fmla="*/ 70 w 77"/>
                <a:gd name="T75" fmla="*/ 18 h 68"/>
                <a:gd name="T76" fmla="*/ 70 w 77"/>
                <a:gd name="T77" fmla="*/ 18 h 68"/>
                <a:gd name="T78" fmla="*/ 66 w 77"/>
                <a:gd name="T79" fmla="*/ 11 h 68"/>
                <a:gd name="T80" fmla="*/ 58 w 77"/>
                <a:gd name="T81" fmla="*/ 6 h 68"/>
                <a:gd name="T82" fmla="*/ 50 w 77"/>
                <a:gd name="T83" fmla="*/ 6 h 68"/>
                <a:gd name="T84" fmla="*/ 42 w 77"/>
                <a:gd name="T85" fmla="*/ 1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7" h="68">
                  <a:moveTo>
                    <a:pt x="37" y="67"/>
                  </a:moveTo>
                  <a:cubicBezTo>
                    <a:pt x="8" y="38"/>
                    <a:pt x="8" y="38"/>
                    <a:pt x="8" y="38"/>
                  </a:cubicBezTo>
                  <a:cubicBezTo>
                    <a:pt x="5" y="35"/>
                    <a:pt x="2" y="32"/>
                    <a:pt x="1" y="28"/>
                  </a:cubicBezTo>
                  <a:cubicBezTo>
                    <a:pt x="0" y="24"/>
                    <a:pt x="0" y="20"/>
                    <a:pt x="2" y="16"/>
                  </a:cubicBezTo>
                  <a:cubicBezTo>
                    <a:pt x="3" y="12"/>
                    <a:pt x="5" y="9"/>
                    <a:pt x="8" y="7"/>
                  </a:cubicBezTo>
                  <a:cubicBezTo>
                    <a:pt x="10" y="4"/>
                    <a:pt x="14" y="2"/>
                    <a:pt x="17" y="1"/>
                  </a:cubicBezTo>
                  <a:cubicBezTo>
                    <a:pt x="21" y="0"/>
                    <a:pt x="25" y="0"/>
                    <a:pt x="29" y="1"/>
                  </a:cubicBezTo>
                  <a:cubicBezTo>
                    <a:pt x="33" y="1"/>
                    <a:pt x="36" y="3"/>
                    <a:pt x="39" y="6"/>
                  </a:cubicBezTo>
                  <a:cubicBezTo>
                    <a:pt x="42" y="3"/>
                    <a:pt x="45" y="2"/>
                    <a:pt x="48" y="1"/>
                  </a:cubicBezTo>
                  <a:cubicBezTo>
                    <a:pt x="52" y="0"/>
                    <a:pt x="56" y="0"/>
                    <a:pt x="60" y="1"/>
                  </a:cubicBezTo>
                  <a:cubicBezTo>
                    <a:pt x="64" y="2"/>
                    <a:pt x="67" y="4"/>
                    <a:pt x="70" y="7"/>
                  </a:cubicBezTo>
                  <a:cubicBezTo>
                    <a:pt x="72" y="9"/>
                    <a:pt x="74" y="12"/>
                    <a:pt x="76" y="16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77" y="20"/>
                    <a:pt x="77" y="24"/>
                    <a:pt x="76" y="28"/>
                  </a:cubicBezTo>
                  <a:cubicBezTo>
                    <a:pt x="75" y="32"/>
                    <a:pt x="73" y="35"/>
                    <a:pt x="70" y="38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0" y="68"/>
                    <a:pt x="38" y="68"/>
                    <a:pt x="37" y="67"/>
                  </a:cubicBezTo>
                  <a:cubicBezTo>
                    <a:pt x="37" y="67"/>
                    <a:pt x="37" y="67"/>
                    <a:pt x="37" y="67"/>
                  </a:cubicBezTo>
                  <a:close/>
                  <a:moveTo>
                    <a:pt x="42" y="10"/>
                  </a:move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2" y="20"/>
                    <a:pt x="31" y="20"/>
                    <a:pt x="30" y="20"/>
                  </a:cubicBezTo>
                  <a:cubicBezTo>
                    <a:pt x="30" y="19"/>
                    <a:pt x="30" y="18"/>
                    <a:pt x="30" y="17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9"/>
                    <a:pt x="31" y="7"/>
                    <a:pt x="28" y="6"/>
                  </a:cubicBezTo>
                  <a:cubicBezTo>
                    <a:pt x="25" y="5"/>
                    <a:pt x="22" y="5"/>
                    <a:pt x="19" y="6"/>
                  </a:cubicBezTo>
                  <a:cubicBezTo>
                    <a:pt x="16" y="7"/>
                    <a:pt x="14" y="9"/>
                    <a:pt x="12" y="11"/>
                  </a:cubicBezTo>
                  <a:cubicBezTo>
                    <a:pt x="10" y="13"/>
                    <a:pt x="8" y="15"/>
                    <a:pt x="7" y="18"/>
                  </a:cubicBezTo>
                  <a:cubicBezTo>
                    <a:pt x="6" y="21"/>
                    <a:pt x="6" y="23"/>
                    <a:pt x="7" y="26"/>
                  </a:cubicBezTo>
                  <a:cubicBezTo>
                    <a:pt x="8" y="29"/>
                    <a:pt x="9" y="32"/>
                    <a:pt x="12" y="34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65" y="34"/>
                    <a:pt x="65" y="34"/>
                    <a:pt x="65" y="34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68" y="32"/>
                    <a:pt x="70" y="29"/>
                    <a:pt x="70" y="26"/>
                  </a:cubicBezTo>
                  <a:cubicBezTo>
                    <a:pt x="71" y="23"/>
                    <a:pt x="71" y="21"/>
                    <a:pt x="70" y="18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69" y="15"/>
                    <a:pt x="68" y="13"/>
                    <a:pt x="66" y="11"/>
                  </a:cubicBezTo>
                  <a:cubicBezTo>
                    <a:pt x="64" y="9"/>
                    <a:pt x="61" y="7"/>
                    <a:pt x="58" y="6"/>
                  </a:cubicBezTo>
                  <a:cubicBezTo>
                    <a:pt x="55" y="5"/>
                    <a:pt x="52" y="5"/>
                    <a:pt x="50" y="6"/>
                  </a:cubicBezTo>
                  <a:cubicBezTo>
                    <a:pt x="47" y="7"/>
                    <a:pt x="44" y="8"/>
                    <a:pt x="42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4C9C5098-1C55-4184-AEE0-4A4195DDF388}"/>
              </a:ext>
            </a:extLst>
          </p:cNvPr>
          <p:cNvSpPr txBox="1"/>
          <p:nvPr/>
        </p:nvSpPr>
        <p:spPr>
          <a:xfrm>
            <a:off x="4481050" y="2834480"/>
            <a:ext cx="945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甜蜜期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C517AFC-924E-4FA5-ABE0-B0036D7A343E}"/>
              </a:ext>
            </a:extLst>
          </p:cNvPr>
          <p:cNvSpPr txBox="1"/>
          <p:nvPr/>
        </p:nvSpPr>
        <p:spPr>
          <a:xfrm>
            <a:off x="7041686" y="2834480"/>
            <a:ext cx="974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磨合期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DE6DBF7-C6C6-4490-8D17-0F013F2849CA}"/>
              </a:ext>
            </a:extLst>
          </p:cNvPr>
          <p:cNvSpPr txBox="1"/>
          <p:nvPr/>
        </p:nvSpPr>
        <p:spPr>
          <a:xfrm>
            <a:off x="9693273" y="2825809"/>
            <a:ext cx="946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稳定期</a:t>
            </a:r>
          </a:p>
        </p:txBody>
      </p:sp>
      <p:sp>
        <p:nvSpPr>
          <p:cNvPr id="25" name="Line 29">
            <a:extLst>
              <a:ext uri="{FF2B5EF4-FFF2-40B4-BE49-F238E27FC236}">
                <a16:creationId xmlns:a16="http://schemas.microsoft.com/office/drawing/2014/main" id="{1ACA7ECF-A8F4-41AA-BCEA-72851DB335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285" y="3625969"/>
            <a:ext cx="9120716" cy="0"/>
          </a:xfrm>
          <a:prstGeom prst="line">
            <a:avLst/>
          </a:prstGeom>
          <a:noFill/>
          <a:ln w="12700">
            <a:solidFill>
              <a:srgbClr val="404040"/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26" name="Oval 30">
            <a:extLst>
              <a:ext uri="{FF2B5EF4-FFF2-40B4-BE49-F238E27FC236}">
                <a16:creationId xmlns:a16="http://schemas.microsoft.com/office/drawing/2014/main" id="{E6269AEF-2CAD-4441-829E-689719E6F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0233" y="3507436"/>
            <a:ext cx="237067" cy="237067"/>
          </a:xfrm>
          <a:prstGeom prst="ellipse">
            <a:avLst/>
          </a:prstGeom>
          <a:solidFill>
            <a:srgbClr val="C75050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27" name="Oval 32">
            <a:extLst>
              <a:ext uri="{FF2B5EF4-FFF2-40B4-BE49-F238E27FC236}">
                <a16:creationId xmlns:a16="http://schemas.microsoft.com/office/drawing/2014/main" id="{C7207953-D3DA-444F-89C9-7441B1468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451" y="3507436"/>
            <a:ext cx="237067" cy="237067"/>
          </a:xfrm>
          <a:prstGeom prst="ellipse">
            <a:avLst/>
          </a:prstGeom>
          <a:solidFill>
            <a:srgbClr val="C75050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68102357-36A5-4371-A3A6-B00E56E2B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7817" y="3507436"/>
            <a:ext cx="237067" cy="237067"/>
          </a:xfrm>
          <a:prstGeom prst="ellipse">
            <a:avLst/>
          </a:prstGeom>
          <a:solidFill>
            <a:srgbClr val="C75050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7B907B0-19C0-49E6-8964-37C611F23A1E}"/>
              </a:ext>
            </a:extLst>
          </p:cNvPr>
          <p:cNvSpPr txBox="1"/>
          <p:nvPr/>
        </p:nvSpPr>
        <p:spPr>
          <a:xfrm>
            <a:off x="1090541" y="4230485"/>
            <a:ext cx="1204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激情</a:t>
            </a:r>
            <a:endParaRPr lang="en-US" altLang="zh-CN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ctr"/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承诺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7AB8E25-17EB-41D6-819E-9514E3450C2F}"/>
              </a:ext>
            </a:extLst>
          </p:cNvPr>
          <p:cNvSpPr txBox="1"/>
          <p:nvPr/>
        </p:nvSpPr>
        <p:spPr>
          <a:xfrm>
            <a:off x="4346657" y="4230485"/>
            <a:ext cx="1204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放大优点</a:t>
            </a:r>
            <a:endParaRPr lang="en-US" altLang="zh-CN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910818C-0DE7-4255-925C-D13864832949}"/>
              </a:ext>
            </a:extLst>
          </p:cNvPr>
          <p:cNvSpPr txBox="1"/>
          <p:nvPr/>
        </p:nvSpPr>
        <p:spPr>
          <a:xfrm>
            <a:off x="6906426" y="4230485"/>
            <a:ext cx="1245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接受不足</a:t>
            </a:r>
            <a:endParaRPr lang="en-US" altLang="zh-CN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3EE969F-B6AA-47FD-B820-B7A49FFBE062}"/>
              </a:ext>
            </a:extLst>
          </p:cNvPr>
          <p:cNvSpPr txBox="1"/>
          <p:nvPr/>
        </p:nvSpPr>
        <p:spPr>
          <a:xfrm>
            <a:off x="9550901" y="4230485"/>
            <a:ext cx="1230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坚守承诺</a:t>
            </a:r>
            <a:endParaRPr lang="en-US" altLang="zh-CN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4909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6" grpId="0"/>
      <p:bldP spid="37" grpId="0"/>
      <p:bldP spid="38" grpId="0"/>
      <p:bldP spid="25" grpId="0" animBg="1"/>
      <p:bldP spid="26" grpId="0" animBg="1"/>
      <p:bldP spid="27" grpId="0" animBg="1"/>
      <p:bldP spid="28" grpId="0" animBg="1"/>
      <p:bldP spid="46" grpId="0"/>
      <p:bldP spid="23" grpId="0"/>
      <p:bldP spid="24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423570" y="210851"/>
            <a:ext cx="5136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兴趣指标图解</a:t>
            </a:r>
          </a:p>
        </p:txBody>
      </p:sp>
      <p:grpSp>
        <p:nvGrpSpPr>
          <p:cNvPr id="20" name="组合 19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21" name="等腰三角形 20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16ACBC8-8F20-447A-A1D2-8D2ED5D70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538" y="893982"/>
            <a:ext cx="8392923" cy="582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87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423569" y="210851"/>
            <a:ext cx="5519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一切情感问题源于选择不够多</a:t>
            </a:r>
          </a:p>
        </p:txBody>
      </p:sp>
      <p:grpSp>
        <p:nvGrpSpPr>
          <p:cNvPr id="20" name="组合 19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21" name="等腰三角形 20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0A3F6B30-85D9-494C-9674-C78BDFFA83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4581012"/>
              </p:ext>
            </p:extLst>
          </p:nvPr>
        </p:nvGraphicFramePr>
        <p:xfrm>
          <a:off x="-1007745" y="86142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A657CF0-16E6-44EB-B174-B6CEA8F32675}"/>
              </a:ext>
            </a:extLst>
          </p:cNvPr>
          <p:cNvCxnSpPr>
            <a:cxnSpLocks/>
          </p:cNvCxnSpPr>
          <p:nvPr/>
        </p:nvCxnSpPr>
        <p:spPr>
          <a:xfrm>
            <a:off x="3912777" y="5199321"/>
            <a:ext cx="23923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C1A7836-DAFA-43A0-A4E1-414B64AE6E4F}"/>
              </a:ext>
            </a:extLst>
          </p:cNvPr>
          <p:cNvCxnSpPr>
            <a:cxnSpLocks/>
          </p:cNvCxnSpPr>
          <p:nvPr/>
        </p:nvCxnSpPr>
        <p:spPr>
          <a:xfrm>
            <a:off x="3912777" y="3646968"/>
            <a:ext cx="23923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AA4E4EF-F847-459D-84D1-FEF8C5FB5FB6}"/>
              </a:ext>
            </a:extLst>
          </p:cNvPr>
          <p:cNvCxnSpPr>
            <a:cxnSpLocks/>
          </p:cNvCxnSpPr>
          <p:nvPr/>
        </p:nvCxnSpPr>
        <p:spPr>
          <a:xfrm>
            <a:off x="3912777" y="2604977"/>
            <a:ext cx="23923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4BDCA35-7BC5-422A-8181-497E534D4A90}"/>
              </a:ext>
            </a:extLst>
          </p:cNvPr>
          <p:cNvCxnSpPr>
            <a:cxnSpLocks/>
          </p:cNvCxnSpPr>
          <p:nvPr/>
        </p:nvCxnSpPr>
        <p:spPr>
          <a:xfrm>
            <a:off x="3912777" y="1562987"/>
            <a:ext cx="23923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BC17E12-7208-40DB-B881-654EF729847B}"/>
              </a:ext>
            </a:extLst>
          </p:cNvPr>
          <p:cNvSpPr txBox="1"/>
          <p:nvPr/>
        </p:nvSpPr>
        <p:spPr>
          <a:xfrm>
            <a:off x="6421714" y="1362932"/>
            <a:ext cx="3535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线上社交软件，线下活动搭讪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40A33A5-D576-4811-BF20-CDE9B67CA694}"/>
              </a:ext>
            </a:extLst>
          </p:cNvPr>
          <p:cNvSpPr txBox="1"/>
          <p:nvPr/>
        </p:nvSpPr>
        <p:spPr>
          <a:xfrm>
            <a:off x="6421714" y="2404922"/>
            <a:ext cx="3445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共同圈子：朋友的朋友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7952F9D-1857-46A4-B05A-CC1ECA0B91A5}"/>
              </a:ext>
            </a:extLst>
          </p:cNvPr>
          <p:cNvSpPr txBox="1"/>
          <p:nvPr/>
        </p:nvSpPr>
        <p:spPr>
          <a:xfrm>
            <a:off x="6421714" y="3446913"/>
            <a:ext cx="3445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日常交集：学习工作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F9BE5DF-A4A8-41EA-925D-CF69571762CE}"/>
              </a:ext>
            </a:extLst>
          </p:cNvPr>
          <p:cNvSpPr txBox="1"/>
          <p:nvPr/>
        </p:nvSpPr>
        <p:spPr>
          <a:xfrm>
            <a:off x="6421714" y="4999266"/>
            <a:ext cx="3445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相亲介绍：靠谱稳定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4D711F7-FBEB-4C9B-96D3-917EBA4E7963}"/>
              </a:ext>
            </a:extLst>
          </p:cNvPr>
          <p:cNvCxnSpPr/>
          <p:nvPr/>
        </p:nvCxnSpPr>
        <p:spPr>
          <a:xfrm flipV="1">
            <a:off x="10473070" y="1244009"/>
            <a:ext cx="0" cy="439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C7E9CBD2-F4F8-4265-B381-C3133239F77A}"/>
              </a:ext>
            </a:extLst>
          </p:cNvPr>
          <p:cNvSpPr txBox="1"/>
          <p:nvPr/>
        </p:nvSpPr>
        <p:spPr>
          <a:xfrm>
            <a:off x="9923814" y="2945219"/>
            <a:ext cx="492443" cy="14034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认识难易度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379225B-A1E1-445F-A18B-E68857312C0E}"/>
              </a:ext>
            </a:extLst>
          </p:cNvPr>
          <p:cNvSpPr txBox="1"/>
          <p:nvPr/>
        </p:nvSpPr>
        <p:spPr>
          <a:xfrm>
            <a:off x="10269784" y="738280"/>
            <a:ext cx="406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难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99DBB6D-4ADF-4867-BFEB-7AE1813925E1}"/>
              </a:ext>
            </a:extLst>
          </p:cNvPr>
          <p:cNvSpPr txBox="1"/>
          <p:nvPr/>
        </p:nvSpPr>
        <p:spPr>
          <a:xfrm>
            <a:off x="10269784" y="5879978"/>
            <a:ext cx="406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易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F683504-3433-4E70-99A4-3639C9D24AC1}"/>
              </a:ext>
            </a:extLst>
          </p:cNvPr>
          <p:cNvCxnSpPr>
            <a:cxnSpLocks/>
          </p:cNvCxnSpPr>
          <p:nvPr/>
        </p:nvCxnSpPr>
        <p:spPr>
          <a:xfrm>
            <a:off x="11132288" y="1286541"/>
            <a:ext cx="0" cy="439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E784A0F-2AE8-44D5-A488-E8117F77F59D}"/>
              </a:ext>
            </a:extLst>
          </p:cNvPr>
          <p:cNvSpPr txBox="1"/>
          <p:nvPr/>
        </p:nvSpPr>
        <p:spPr>
          <a:xfrm>
            <a:off x="10929002" y="738280"/>
            <a:ext cx="406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多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3AA8FCE-3571-4A8E-A106-422653DC4D19}"/>
              </a:ext>
            </a:extLst>
          </p:cNvPr>
          <p:cNvSpPr txBox="1"/>
          <p:nvPr/>
        </p:nvSpPr>
        <p:spPr>
          <a:xfrm>
            <a:off x="10929002" y="5879978"/>
            <a:ext cx="406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少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635DA4C-880E-4D9C-B212-2FBA70F43530}"/>
              </a:ext>
            </a:extLst>
          </p:cNvPr>
          <p:cNvSpPr txBox="1"/>
          <p:nvPr/>
        </p:nvSpPr>
        <p:spPr>
          <a:xfrm>
            <a:off x="11195009" y="2945219"/>
            <a:ext cx="492443" cy="14034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资源丰富度</a:t>
            </a:r>
          </a:p>
        </p:txBody>
      </p:sp>
    </p:spTree>
    <p:extLst>
      <p:ext uri="{BB962C8B-B14F-4D97-AF65-F5344CB8AC3E}">
        <p14:creationId xmlns:p14="http://schemas.microsoft.com/office/powerpoint/2010/main" val="449498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40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423570" y="210851"/>
            <a:ext cx="5136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情绪聊天，话块连情</a:t>
            </a:r>
          </a:p>
        </p:txBody>
      </p:sp>
      <p:grpSp>
        <p:nvGrpSpPr>
          <p:cNvPr id="20" name="组合 19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21" name="等腰三角形 20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01876148-C838-460B-A866-30D07899D32D}"/>
              </a:ext>
            </a:extLst>
          </p:cNvPr>
          <p:cNvSpPr txBox="1"/>
          <p:nvPr/>
        </p:nvSpPr>
        <p:spPr>
          <a:xfrm>
            <a:off x="1296833" y="1500087"/>
            <a:ext cx="4933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用表情化解难题，让朋友圈替你说话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18D016-0076-4C23-8210-1E1EC360FE0E}"/>
              </a:ext>
            </a:extLst>
          </p:cNvPr>
          <p:cNvSpPr txBox="1"/>
          <p:nvPr/>
        </p:nvSpPr>
        <p:spPr>
          <a:xfrm>
            <a:off x="1296832" y="2481272"/>
            <a:ext cx="7166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谈资：笑梗段子、时下热点、近期生活、过去糗事、兴趣三观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8C8074F-D99F-4C92-BCE6-C6A0242D855C}"/>
              </a:ext>
            </a:extLst>
          </p:cNvPr>
          <p:cNvSpPr txBox="1"/>
          <p:nvPr/>
        </p:nvSpPr>
        <p:spPr>
          <a:xfrm>
            <a:off x="1296832" y="3462457"/>
            <a:ext cx="7166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话块连情：简单同意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+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关键词语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+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释放兴趣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+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挖掘情绪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41B427-C0E4-4B0F-834C-AE46EF18E269}"/>
              </a:ext>
            </a:extLst>
          </p:cNvPr>
          <p:cNvSpPr txBox="1"/>
          <p:nvPr/>
        </p:nvSpPr>
        <p:spPr>
          <a:xfrm>
            <a:off x="1296832" y="4443642"/>
            <a:ext cx="6209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冷场≠尴尬</a:t>
            </a:r>
          </a:p>
        </p:txBody>
      </p:sp>
    </p:spTree>
    <p:extLst>
      <p:ext uri="{BB962C8B-B14F-4D97-AF65-F5344CB8AC3E}">
        <p14:creationId xmlns:p14="http://schemas.microsoft.com/office/powerpoint/2010/main" val="2377872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423570" y="210851"/>
            <a:ext cx="5136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万事俱备，只欠约会</a:t>
            </a:r>
          </a:p>
        </p:txBody>
      </p:sp>
      <p:grpSp>
        <p:nvGrpSpPr>
          <p:cNvPr id="20" name="组合 19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21" name="等腰三角形 20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7A58977F-5995-4A82-A3ED-529691C88E6A}"/>
              </a:ext>
            </a:extLst>
          </p:cNvPr>
          <p:cNvSpPr txBox="1"/>
          <p:nvPr/>
        </p:nvSpPr>
        <p:spPr>
          <a:xfrm>
            <a:off x="1296833" y="1500087"/>
            <a:ext cx="4933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收集情报，充分准备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996FBD-88EE-4381-90B3-67657993053A}"/>
              </a:ext>
            </a:extLst>
          </p:cNvPr>
          <p:cNvSpPr txBox="1"/>
          <p:nvPr/>
        </p:nvSpPr>
        <p:spPr>
          <a:xfrm>
            <a:off x="1296832" y="2481272"/>
            <a:ext cx="6209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时间：周末下午两点到晚上八点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5E917B-D3ED-4FDC-91AF-9298FB88D8AC}"/>
              </a:ext>
            </a:extLst>
          </p:cNvPr>
          <p:cNvSpPr txBox="1"/>
          <p:nvPr/>
        </p:nvSpPr>
        <p:spPr>
          <a:xfrm>
            <a:off x="1296832" y="3462457"/>
            <a:ext cx="6209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地点：有利于独处和交谈的环境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2F9181-B731-4438-82C0-52661F15B7C5}"/>
              </a:ext>
            </a:extLst>
          </p:cNvPr>
          <p:cNvSpPr txBox="1"/>
          <p:nvPr/>
        </p:nvSpPr>
        <p:spPr>
          <a:xfrm>
            <a:off x="1296832" y="4443642"/>
            <a:ext cx="6209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项目：奶茶店、清吧、户外散步、商圈逛街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095371C-C82A-429E-A21C-1734A816A86A}"/>
              </a:ext>
            </a:extLst>
          </p:cNvPr>
          <p:cNvSpPr txBox="1"/>
          <p:nvPr/>
        </p:nvSpPr>
        <p:spPr>
          <a:xfrm>
            <a:off x="1296832" y="5424827"/>
            <a:ext cx="6209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转场：避免持续做同一件事的枯燥无味</a:t>
            </a:r>
          </a:p>
        </p:txBody>
      </p:sp>
    </p:spTree>
    <p:extLst>
      <p:ext uri="{BB962C8B-B14F-4D97-AF65-F5344CB8AC3E}">
        <p14:creationId xmlns:p14="http://schemas.microsoft.com/office/powerpoint/2010/main" val="3038816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423570" y="210851"/>
            <a:ext cx="5136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抓住窗口，升高关系</a:t>
            </a:r>
          </a:p>
        </p:txBody>
      </p:sp>
      <p:grpSp>
        <p:nvGrpSpPr>
          <p:cNvPr id="20" name="组合 19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21" name="等腰三角形 20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3CC3E754-AB91-42AC-BA21-446D35A5D300}"/>
              </a:ext>
            </a:extLst>
          </p:cNvPr>
          <p:cNvSpPr txBox="1"/>
          <p:nvPr/>
        </p:nvSpPr>
        <p:spPr>
          <a:xfrm>
            <a:off x="1296833" y="1500087"/>
            <a:ext cx="4933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营造舒适感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BDAB3E3-425B-426D-9224-D4251241724F}"/>
              </a:ext>
            </a:extLst>
          </p:cNvPr>
          <p:cNvSpPr txBox="1"/>
          <p:nvPr/>
        </p:nvSpPr>
        <p:spPr>
          <a:xfrm>
            <a:off x="1296832" y="2481272"/>
            <a:ext cx="6209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展示高价值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72ED692-26E3-4DD6-A03F-75C9AFF8CB4F}"/>
              </a:ext>
            </a:extLst>
          </p:cNvPr>
          <p:cNvSpPr txBox="1"/>
          <p:nvPr/>
        </p:nvSpPr>
        <p:spPr>
          <a:xfrm>
            <a:off x="1296832" y="3462457"/>
            <a:ext cx="6209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情绪波动：调侃、曲解、打破和谐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724395B-509C-4ADC-AA79-7E12B368F09E}"/>
              </a:ext>
            </a:extLst>
          </p:cNvPr>
          <p:cNvSpPr txBox="1"/>
          <p:nvPr/>
        </p:nvSpPr>
        <p:spPr>
          <a:xfrm>
            <a:off x="1296832" y="4443642"/>
            <a:ext cx="6209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社交直觉：抓住窗口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05F4707-0283-4E55-8767-249C0A898387}"/>
              </a:ext>
            </a:extLst>
          </p:cNvPr>
          <p:cNvSpPr txBox="1"/>
          <p:nvPr/>
        </p:nvSpPr>
        <p:spPr>
          <a:xfrm>
            <a:off x="1296832" y="5424827"/>
            <a:ext cx="6209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升高关系：语言、眼神、肢体</a:t>
            </a:r>
          </a:p>
        </p:txBody>
      </p:sp>
    </p:spTree>
    <p:extLst>
      <p:ext uri="{BB962C8B-B14F-4D97-AF65-F5344CB8AC3E}">
        <p14:creationId xmlns:p14="http://schemas.microsoft.com/office/powerpoint/2010/main" val="611690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/>
      <p:bldP spid="39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423569" y="210851"/>
            <a:ext cx="7135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退一进二，确定关系</a:t>
            </a:r>
          </a:p>
        </p:txBody>
      </p:sp>
      <p:grpSp>
        <p:nvGrpSpPr>
          <p:cNvPr id="20" name="组合 19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21" name="等腰三角形 20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E3CFBB4D-8DA4-459B-80BA-D011E5785CBE}"/>
              </a:ext>
            </a:extLst>
          </p:cNvPr>
          <p:cNvSpPr txBox="1"/>
          <p:nvPr/>
        </p:nvSpPr>
        <p:spPr>
          <a:xfrm>
            <a:off x="1296833" y="1606412"/>
            <a:ext cx="4933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表白是胜利的凯歌，而不是冲锋的号角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24A168-7C82-42D2-B637-CB021BB12349}"/>
              </a:ext>
            </a:extLst>
          </p:cNvPr>
          <p:cNvSpPr txBox="1"/>
          <p:nvPr/>
        </p:nvSpPr>
        <p:spPr>
          <a:xfrm>
            <a:off x="1296833" y="2817308"/>
            <a:ext cx="4933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战略上藐视，战术上重视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210A8D-F173-464A-9886-3B2C5C4FF279}"/>
              </a:ext>
            </a:extLst>
          </p:cNvPr>
          <p:cNvSpPr txBox="1"/>
          <p:nvPr/>
        </p:nvSpPr>
        <p:spPr>
          <a:xfrm>
            <a:off x="1296833" y="4028204"/>
            <a:ext cx="4933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退一进二，循循渐进</a:t>
            </a:r>
          </a:p>
        </p:txBody>
      </p:sp>
    </p:spTree>
    <p:extLst>
      <p:ext uri="{BB962C8B-B14F-4D97-AF65-F5344CB8AC3E}">
        <p14:creationId xmlns:p14="http://schemas.microsoft.com/office/powerpoint/2010/main" val="1764031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423569" y="210851"/>
            <a:ext cx="7135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假性分手，真心挽回</a:t>
            </a:r>
          </a:p>
        </p:txBody>
      </p:sp>
      <p:grpSp>
        <p:nvGrpSpPr>
          <p:cNvPr id="20" name="组合 19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21" name="等腰三角形 20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E3CFBB4D-8DA4-459B-80BA-D011E5785CBE}"/>
              </a:ext>
            </a:extLst>
          </p:cNvPr>
          <p:cNvSpPr txBox="1"/>
          <p:nvPr/>
        </p:nvSpPr>
        <p:spPr>
          <a:xfrm>
            <a:off x="1296833" y="1500087"/>
            <a:ext cx="887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假性分手：测试她在你心里的重要性，以分手为要挟以争取更多的话语权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CF22E0E-B097-4101-8396-FFB912A0866D}"/>
              </a:ext>
            </a:extLst>
          </p:cNvPr>
          <p:cNvSpPr txBox="1"/>
          <p:nvPr/>
        </p:nvSpPr>
        <p:spPr>
          <a:xfrm>
            <a:off x="1296833" y="2604658"/>
            <a:ext cx="5146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真心挽回：自我反省，根因分析，忆苦思甜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D72835-BB16-4D80-B085-82FC77D118BC}"/>
              </a:ext>
            </a:extLst>
          </p:cNvPr>
          <p:cNvSpPr txBox="1"/>
          <p:nvPr/>
        </p:nvSpPr>
        <p:spPr>
          <a:xfrm>
            <a:off x="1296833" y="3709229"/>
            <a:ext cx="5146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真性分手：假性分手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*N=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真性分手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A44D42-96C7-454D-BE90-490185F1C46D}"/>
              </a:ext>
            </a:extLst>
          </p:cNvPr>
          <p:cNvSpPr txBox="1"/>
          <p:nvPr/>
        </p:nvSpPr>
        <p:spPr>
          <a:xfrm>
            <a:off x="1296833" y="4813800"/>
            <a:ext cx="5146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彻底决裂：调整心态，提升自己，过好生活</a:t>
            </a:r>
          </a:p>
        </p:txBody>
      </p:sp>
    </p:spTree>
    <p:extLst>
      <p:ext uri="{BB962C8B-B14F-4D97-AF65-F5344CB8AC3E}">
        <p14:creationId xmlns:p14="http://schemas.microsoft.com/office/powerpoint/2010/main" val="525926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423569" y="210851"/>
            <a:ext cx="7135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陷于才华，忠于人品</a:t>
            </a:r>
          </a:p>
        </p:txBody>
      </p:sp>
      <p:grpSp>
        <p:nvGrpSpPr>
          <p:cNvPr id="20" name="组合 19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21" name="等腰三角形 20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E3CFBB4D-8DA4-459B-80BA-D011E5785CBE}"/>
              </a:ext>
            </a:extLst>
          </p:cNvPr>
          <p:cNvSpPr txBox="1"/>
          <p:nvPr/>
        </p:nvSpPr>
        <p:spPr>
          <a:xfrm>
            <a:off x="1296833" y="1404394"/>
            <a:ext cx="5624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真实靠谱：保持自己的特质不变，做真实的自己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F86091-15D6-453B-AFCD-6C3F518F69E7}"/>
              </a:ext>
            </a:extLst>
          </p:cNvPr>
          <p:cNvSpPr txBox="1"/>
          <p:nvPr/>
        </p:nvSpPr>
        <p:spPr>
          <a:xfrm>
            <a:off x="1296833" y="2413272"/>
            <a:ext cx="5624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共同进步：勤奋上进，让女生看得到希望和未来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27AA9F-42E0-4707-BEE4-0AD3A390B540}"/>
              </a:ext>
            </a:extLst>
          </p:cNvPr>
          <p:cNvSpPr txBox="1"/>
          <p:nvPr/>
        </p:nvSpPr>
        <p:spPr>
          <a:xfrm>
            <a:off x="1296833" y="3422150"/>
            <a:ext cx="5624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坦诚布公：矛盾和不满不藏心里，把话摊开说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18FAC0-B24B-4FDA-896A-BBCF41A0C87B}"/>
              </a:ext>
            </a:extLst>
          </p:cNvPr>
          <p:cNvSpPr txBox="1"/>
          <p:nvPr/>
        </p:nvSpPr>
        <p:spPr>
          <a:xfrm>
            <a:off x="1296833" y="4436200"/>
            <a:ext cx="5624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学会拒绝：涉及原则，不要妥协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93D6FD1-2D59-4D02-98D8-2041F12CFA49}"/>
              </a:ext>
            </a:extLst>
          </p:cNvPr>
          <p:cNvSpPr txBox="1"/>
          <p:nvPr/>
        </p:nvSpPr>
        <p:spPr>
          <a:xfrm>
            <a:off x="1296833" y="5450250"/>
            <a:ext cx="8072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引导投资：引导双方为这段感情付出；弱化物质付出，强化精神付出</a:t>
            </a:r>
          </a:p>
        </p:txBody>
      </p:sp>
    </p:spTree>
    <p:extLst>
      <p:ext uri="{BB962C8B-B14F-4D97-AF65-F5344CB8AC3E}">
        <p14:creationId xmlns:p14="http://schemas.microsoft.com/office/powerpoint/2010/main" val="1932963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423570" y="210851"/>
            <a:ext cx="5136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中国情感教育怪象</a:t>
            </a:r>
          </a:p>
        </p:txBody>
      </p:sp>
      <p:grpSp>
        <p:nvGrpSpPr>
          <p:cNvPr id="20" name="组合 19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21" name="等腰三角形 20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FF2919BC-E650-40DD-8D5E-891C8E8B7F4B}"/>
              </a:ext>
            </a:extLst>
          </p:cNvPr>
          <p:cNvSpPr txBox="1"/>
          <p:nvPr/>
        </p:nvSpPr>
        <p:spPr>
          <a:xfrm>
            <a:off x="1260834" y="3128918"/>
            <a:ext cx="4151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大学：不鼓励恋爱和性行为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6A2CB04-AC9E-4F22-BCD3-883C7FEAF5F9}"/>
              </a:ext>
            </a:extLst>
          </p:cNvPr>
          <p:cNvSpPr txBox="1"/>
          <p:nvPr/>
        </p:nvSpPr>
        <p:spPr>
          <a:xfrm>
            <a:off x="1296834" y="4912353"/>
            <a:ext cx="5146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大学毕业工作：带个男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/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女朋友回家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6151F4B-5742-4880-A075-63C68E664F75}"/>
              </a:ext>
            </a:extLst>
          </p:cNvPr>
          <p:cNvSpPr txBox="1"/>
          <p:nvPr/>
        </p:nvSpPr>
        <p:spPr>
          <a:xfrm>
            <a:off x="1260833" y="1345483"/>
            <a:ext cx="5544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小学、初中、高中：打击早恋，谈性色变</a:t>
            </a: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5C63271B-12E6-4DA3-B686-D270DEE8F1B1}"/>
              </a:ext>
            </a:extLst>
          </p:cNvPr>
          <p:cNvSpPr/>
          <p:nvPr/>
        </p:nvSpPr>
        <p:spPr>
          <a:xfrm>
            <a:off x="6443330" y="1345483"/>
            <a:ext cx="233917" cy="38751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2A3609D-A6FF-4D49-B6D6-FA844A2474C7}"/>
              </a:ext>
            </a:extLst>
          </p:cNvPr>
          <p:cNvSpPr txBox="1"/>
          <p:nvPr/>
        </p:nvSpPr>
        <p:spPr>
          <a:xfrm>
            <a:off x="7108741" y="3128918"/>
            <a:ext cx="4151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情感教育缺失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——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直男</a:t>
            </a:r>
          </a:p>
        </p:txBody>
      </p:sp>
    </p:spTree>
    <p:extLst>
      <p:ext uri="{BB962C8B-B14F-4D97-AF65-F5344CB8AC3E}">
        <p14:creationId xmlns:p14="http://schemas.microsoft.com/office/powerpoint/2010/main" val="92219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0" grpId="0"/>
      <p:bldP spid="7" grpId="0" animBg="1"/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423570" y="210851"/>
            <a:ext cx="5136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什么是完美的爱情？</a:t>
            </a:r>
          </a:p>
        </p:txBody>
      </p:sp>
      <p:grpSp>
        <p:nvGrpSpPr>
          <p:cNvPr id="20" name="组合 19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21" name="等腰三角形 20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F3E2AE58-C532-4DD3-9C20-E5C4F98353BB}"/>
              </a:ext>
            </a:extLst>
          </p:cNvPr>
          <p:cNvSpPr txBox="1"/>
          <p:nvPr/>
        </p:nvSpPr>
        <p:spPr>
          <a:xfrm>
            <a:off x="1260834" y="1286541"/>
            <a:ext cx="381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等线 Light" panose="02010600030101010101" pitchFamily="2" charset="-122"/>
                <a:ea typeface="等线 Light" panose="02010600030101010101" pitchFamily="2" charset="-122"/>
              </a:rPr>
              <a:t>斯腾伯格的爱情三元论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75578D03-E6D5-4EE5-B6EA-0A6739E31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22" y="2147776"/>
            <a:ext cx="5439555" cy="375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02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423569" y="210851"/>
            <a:ext cx="7135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推荐</a:t>
            </a:r>
          </a:p>
        </p:txBody>
      </p:sp>
      <p:grpSp>
        <p:nvGrpSpPr>
          <p:cNvPr id="20" name="组合 19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21" name="等腰三角形 20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E3CFBB4D-8DA4-459B-80BA-D011E5785CBE}"/>
              </a:ext>
            </a:extLst>
          </p:cNvPr>
          <p:cNvSpPr txBox="1"/>
          <p:nvPr/>
        </p:nvSpPr>
        <p:spPr>
          <a:xfrm>
            <a:off x="1296833" y="1329966"/>
            <a:ext cx="4933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《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男人来自火星女人来自金星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》</a:t>
            </a:r>
            <a:endParaRPr lang="zh-CN" altLang="en-US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D7F2AA-BF77-4A11-A92E-0D42DF9A13F2}"/>
              </a:ext>
            </a:extLst>
          </p:cNvPr>
          <p:cNvSpPr txBox="1"/>
          <p:nvPr/>
        </p:nvSpPr>
        <p:spPr>
          <a:xfrm>
            <a:off x="1296833" y="3137998"/>
            <a:ext cx="4933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《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进化心理学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》</a:t>
            </a:r>
            <a:endParaRPr lang="zh-CN" altLang="en-US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81C1A9-CB9C-4EFF-9206-0948F6F47C6C}"/>
              </a:ext>
            </a:extLst>
          </p:cNvPr>
          <p:cNvSpPr txBox="1"/>
          <p:nvPr/>
        </p:nvSpPr>
        <p:spPr>
          <a:xfrm>
            <a:off x="1296833" y="4042014"/>
            <a:ext cx="4933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优酷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《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把妹地图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》</a:t>
            </a:r>
            <a:endParaRPr lang="zh-CN" altLang="en-US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655151A-75C4-400F-949E-3C6898972274}"/>
              </a:ext>
            </a:extLst>
          </p:cNvPr>
          <p:cNvSpPr txBox="1"/>
          <p:nvPr/>
        </p:nvSpPr>
        <p:spPr>
          <a:xfrm>
            <a:off x="1296833" y="4946030"/>
            <a:ext cx="4933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优酷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《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成真恋爱学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》</a:t>
            </a:r>
            <a:endParaRPr lang="zh-CN" altLang="en-US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62A0BD-5883-430E-A8D7-4E0BEECE9F68}"/>
              </a:ext>
            </a:extLst>
          </p:cNvPr>
          <p:cNvSpPr txBox="1"/>
          <p:nvPr/>
        </p:nvSpPr>
        <p:spPr>
          <a:xfrm>
            <a:off x="1296833" y="5850045"/>
            <a:ext cx="4933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罗辑思维第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59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期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-《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女人是一道题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》</a:t>
            </a:r>
            <a:endParaRPr lang="zh-CN" altLang="en-US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B31178-6EBA-466B-9017-B0D28C8BA46E}"/>
              </a:ext>
            </a:extLst>
          </p:cNvPr>
          <p:cNvSpPr txBox="1"/>
          <p:nvPr/>
        </p:nvSpPr>
        <p:spPr>
          <a:xfrm>
            <a:off x="1296833" y="2233982"/>
            <a:ext cx="4933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《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蔡康永的说话之道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》</a:t>
            </a:r>
            <a:endParaRPr lang="zh-CN" altLang="en-US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9136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034971" y="1530614"/>
            <a:ext cx="4122058" cy="4122058"/>
            <a:chOff x="4034971" y="1530614"/>
            <a:chExt cx="4122058" cy="4122058"/>
          </a:xfrm>
        </p:grpSpPr>
        <p:sp>
          <p:nvSpPr>
            <p:cNvPr id="10" name="椭圆 9"/>
            <p:cNvSpPr/>
            <p:nvPr/>
          </p:nvSpPr>
          <p:spPr>
            <a:xfrm>
              <a:off x="4034971" y="1530614"/>
              <a:ext cx="4122058" cy="4122058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427692" y="2622147"/>
              <a:ext cx="333661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实践出真知</a:t>
              </a:r>
              <a:endParaRPr lang="en-US" altLang="zh-CN" sz="40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  <a:p>
              <a:pPr algn="ctr"/>
              <a:r>
                <a:rPr lang="zh-CN" altLang="en-US" sz="4000" dirty="0">
                  <a:solidFill>
                    <a:schemeClr val="bg1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幻想无数</a:t>
              </a:r>
              <a:endParaRPr lang="en-US" altLang="zh-CN" sz="40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  <a:p>
              <a:pPr algn="ctr"/>
              <a:r>
                <a:rPr lang="zh-CN" altLang="en-US" sz="4000" dirty="0">
                  <a:solidFill>
                    <a:schemeClr val="bg1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不如动次真格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32060" y="5022216"/>
            <a:ext cx="753746" cy="734645"/>
            <a:chOff x="1032060" y="5022216"/>
            <a:chExt cx="753746" cy="734645"/>
          </a:xfrm>
        </p:grpSpPr>
        <p:sp>
          <p:nvSpPr>
            <p:cNvPr id="15" name="等腰三角形 14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等腰三角形 16"/>
          <p:cNvSpPr/>
          <p:nvPr/>
        </p:nvSpPr>
        <p:spPr>
          <a:xfrm rot="16200000" flipH="1" flipV="1">
            <a:off x="10561436" y="2089522"/>
            <a:ext cx="466193" cy="401891"/>
          </a:xfrm>
          <a:prstGeom prst="triangle">
            <a:avLst/>
          </a:prstGeom>
          <a:solidFill>
            <a:srgbClr val="C75050"/>
          </a:solidFill>
          <a:ln w="12700">
            <a:solidFill>
              <a:srgbClr val="C7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 flipV="1">
            <a:off x="10835395" y="2837059"/>
            <a:ext cx="312202" cy="269140"/>
          </a:xfrm>
          <a:prstGeom prst="triangle">
            <a:avLst/>
          </a:prstGeom>
          <a:solidFill>
            <a:srgbClr val="40404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20034423" flipH="1" flipV="1">
            <a:off x="10265617" y="3528425"/>
            <a:ext cx="466193" cy="401891"/>
          </a:xfrm>
          <a:prstGeom prst="triangle">
            <a:avLst/>
          </a:prstGeom>
          <a:noFill/>
          <a:ln w="12700">
            <a:solidFill>
              <a:srgbClr val="C7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3050067" flipH="1" flipV="1">
            <a:off x="1101977" y="3288413"/>
            <a:ext cx="466193" cy="401891"/>
          </a:xfrm>
          <a:prstGeom prst="triangle">
            <a:avLst/>
          </a:prstGeom>
          <a:solidFill>
            <a:srgbClr val="40404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14350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423570" y="210851"/>
            <a:ext cx="5136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两性思维差异</a:t>
            </a:r>
          </a:p>
        </p:txBody>
      </p:sp>
      <p:grpSp>
        <p:nvGrpSpPr>
          <p:cNvPr id="20" name="组合 19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21" name="等腰三角形 20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2E7C9A66-31BB-4BC1-A0EE-BC7108C3E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677" y="919905"/>
            <a:ext cx="5682708" cy="544387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949BC0-BE1D-49A3-A03C-2465F3159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982" y="937466"/>
            <a:ext cx="5743533" cy="544387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E4E7AAF3-D273-441E-AF37-8B6C52EC8819}"/>
              </a:ext>
            </a:extLst>
          </p:cNvPr>
          <p:cNvGrpSpPr/>
          <p:nvPr/>
        </p:nvGrpSpPr>
        <p:grpSpPr>
          <a:xfrm>
            <a:off x="2664468" y="1693896"/>
            <a:ext cx="6501093" cy="2496218"/>
            <a:chOff x="2664468" y="1693896"/>
            <a:chExt cx="6501093" cy="249621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3E2AE58-C532-4DD3-9C20-E5C4F98353BB}"/>
                </a:ext>
              </a:extLst>
            </p:cNvPr>
            <p:cNvSpPr txBox="1"/>
            <p:nvPr/>
          </p:nvSpPr>
          <p:spPr>
            <a:xfrm>
              <a:off x="2664468" y="1693896"/>
              <a:ext cx="11977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等线 Light" panose="02010600030101010101" pitchFamily="2" charset="-122"/>
                  <a:ea typeface="等线 Light" panose="02010600030101010101" pitchFamily="2" charset="-122"/>
                </a:rPr>
                <a:t>理性</a:t>
              </a:r>
            </a:p>
          </p:txBody>
        </p:sp>
        <p:sp>
          <p:nvSpPr>
            <p:cNvPr id="10" name="KSO_Shape">
              <a:extLst>
                <a:ext uri="{FF2B5EF4-FFF2-40B4-BE49-F238E27FC236}">
                  <a16:creationId xmlns:a16="http://schemas.microsoft.com/office/drawing/2014/main" id="{4BF5B1C4-C9C7-404C-AC0A-A440762A03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80280" y="2285114"/>
              <a:ext cx="774700" cy="1905000"/>
            </a:xfrm>
            <a:custGeom>
              <a:avLst/>
              <a:gdLst/>
              <a:ahLst/>
              <a:cxnLst/>
              <a:rect l="0" t="0" r="r" b="b"/>
              <a:pathLst>
                <a:path w="1289050" h="3163887">
                  <a:moveTo>
                    <a:pt x="369888" y="722312"/>
                  </a:moveTo>
                  <a:lnTo>
                    <a:pt x="374650" y="722312"/>
                  </a:lnTo>
                  <a:lnTo>
                    <a:pt x="915035" y="722312"/>
                  </a:lnTo>
                  <a:lnTo>
                    <a:pt x="919798" y="722312"/>
                  </a:lnTo>
                  <a:lnTo>
                    <a:pt x="924560" y="722630"/>
                  </a:lnTo>
                  <a:lnTo>
                    <a:pt x="933768" y="723900"/>
                  </a:lnTo>
                  <a:lnTo>
                    <a:pt x="935038" y="723900"/>
                  </a:lnTo>
                  <a:lnTo>
                    <a:pt x="944562" y="724218"/>
                  </a:lnTo>
                  <a:lnTo>
                    <a:pt x="953770" y="725170"/>
                  </a:lnTo>
                  <a:lnTo>
                    <a:pt x="962025" y="726123"/>
                  </a:lnTo>
                  <a:lnTo>
                    <a:pt x="970598" y="727711"/>
                  </a:lnTo>
                  <a:lnTo>
                    <a:pt x="977900" y="729616"/>
                  </a:lnTo>
                  <a:lnTo>
                    <a:pt x="985202" y="731522"/>
                  </a:lnTo>
                  <a:lnTo>
                    <a:pt x="999490" y="736286"/>
                  </a:lnTo>
                  <a:lnTo>
                    <a:pt x="1006475" y="738826"/>
                  </a:lnTo>
                  <a:lnTo>
                    <a:pt x="1013142" y="741685"/>
                  </a:lnTo>
                  <a:lnTo>
                    <a:pt x="1027112" y="747719"/>
                  </a:lnTo>
                  <a:lnTo>
                    <a:pt x="1040448" y="755023"/>
                  </a:lnTo>
                  <a:lnTo>
                    <a:pt x="1053782" y="762645"/>
                  </a:lnTo>
                  <a:lnTo>
                    <a:pt x="1067118" y="771220"/>
                  </a:lnTo>
                  <a:lnTo>
                    <a:pt x="1080770" y="780430"/>
                  </a:lnTo>
                  <a:lnTo>
                    <a:pt x="1094422" y="790275"/>
                  </a:lnTo>
                  <a:lnTo>
                    <a:pt x="1107758" y="801390"/>
                  </a:lnTo>
                  <a:lnTo>
                    <a:pt x="1121092" y="813141"/>
                  </a:lnTo>
                  <a:lnTo>
                    <a:pt x="1134745" y="825844"/>
                  </a:lnTo>
                  <a:lnTo>
                    <a:pt x="1148080" y="839182"/>
                  </a:lnTo>
                  <a:lnTo>
                    <a:pt x="1161098" y="853474"/>
                  </a:lnTo>
                  <a:lnTo>
                    <a:pt x="1167448" y="860778"/>
                  </a:lnTo>
                  <a:lnTo>
                    <a:pt x="1173798" y="868718"/>
                  </a:lnTo>
                  <a:lnTo>
                    <a:pt x="1180148" y="876657"/>
                  </a:lnTo>
                  <a:lnTo>
                    <a:pt x="1186180" y="884914"/>
                  </a:lnTo>
                  <a:lnTo>
                    <a:pt x="1192530" y="893172"/>
                  </a:lnTo>
                  <a:lnTo>
                    <a:pt x="1198562" y="902064"/>
                  </a:lnTo>
                  <a:lnTo>
                    <a:pt x="1204595" y="910639"/>
                  </a:lnTo>
                  <a:lnTo>
                    <a:pt x="1210310" y="919848"/>
                  </a:lnTo>
                  <a:lnTo>
                    <a:pt x="1216025" y="929376"/>
                  </a:lnTo>
                  <a:lnTo>
                    <a:pt x="1221422" y="939221"/>
                  </a:lnTo>
                  <a:lnTo>
                    <a:pt x="1226820" y="948749"/>
                  </a:lnTo>
                  <a:lnTo>
                    <a:pt x="1231900" y="958911"/>
                  </a:lnTo>
                  <a:lnTo>
                    <a:pt x="1236980" y="969074"/>
                  </a:lnTo>
                  <a:lnTo>
                    <a:pt x="1241742" y="979872"/>
                  </a:lnTo>
                  <a:lnTo>
                    <a:pt x="1246822" y="990669"/>
                  </a:lnTo>
                  <a:lnTo>
                    <a:pt x="1251268" y="1001467"/>
                  </a:lnTo>
                  <a:lnTo>
                    <a:pt x="1255712" y="1012583"/>
                  </a:lnTo>
                  <a:lnTo>
                    <a:pt x="1259522" y="1024016"/>
                  </a:lnTo>
                  <a:lnTo>
                    <a:pt x="1263332" y="1035766"/>
                  </a:lnTo>
                  <a:lnTo>
                    <a:pt x="1267142" y="1047517"/>
                  </a:lnTo>
                  <a:lnTo>
                    <a:pt x="1270318" y="1059585"/>
                  </a:lnTo>
                  <a:lnTo>
                    <a:pt x="1273492" y="1071653"/>
                  </a:lnTo>
                  <a:lnTo>
                    <a:pt x="1276350" y="1084039"/>
                  </a:lnTo>
                  <a:lnTo>
                    <a:pt x="1278890" y="1097060"/>
                  </a:lnTo>
                  <a:lnTo>
                    <a:pt x="1281430" y="1109763"/>
                  </a:lnTo>
                  <a:lnTo>
                    <a:pt x="1283335" y="1122784"/>
                  </a:lnTo>
                  <a:lnTo>
                    <a:pt x="1285240" y="1136122"/>
                  </a:lnTo>
                  <a:lnTo>
                    <a:pt x="1286510" y="1149778"/>
                  </a:lnTo>
                  <a:lnTo>
                    <a:pt x="1287780" y="1163434"/>
                  </a:lnTo>
                  <a:lnTo>
                    <a:pt x="1288415" y="1177090"/>
                  </a:lnTo>
                  <a:lnTo>
                    <a:pt x="1289050" y="1191064"/>
                  </a:lnTo>
                  <a:lnTo>
                    <a:pt x="1289050" y="1205673"/>
                  </a:lnTo>
                  <a:lnTo>
                    <a:pt x="1289050" y="1221234"/>
                  </a:lnTo>
                  <a:lnTo>
                    <a:pt x="1288415" y="1236796"/>
                  </a:lnTo>
                  <a:lnTo>
                    <a:pt x="1287462" y="1253310"/>
                  </a:lnTo>
                  <a:lnTo>
                    <a:pt x="1285875" y="1269189"/>
                  </a:lnTo>
                  <a:lnTo>
                    <a:pt x="1283970" y="1285386"/>
                  </a:lnTo>
                  <a:lnTo>
                    <a:pt x="1281748" y="1301900"/>
                  </a:lnTo>
                  <a:lnTo>
                    <a:pt x="1279208" y="1318732"/>
                  </a:lnTo>
                  <a:lnTo>
                    <a:pt x="1276032" y="1335564"/>
                  </a:lnTo>
                  <a:lnTo>
                    <a:pt x="1272222" y="1352714"/>
                  </a:lnTo>
                  <a:lnTo>
                    <a:pt x="1268412" y="1369863"/>
                  </a:lnTo>
                  <a:lnTo>
                    <a:pt x="1263968" y="1387330"/>
                  </a:lnTo>
                  <a:lnTo>
                    <a:pt x="1258888" y="1404797"/>
                  </a:lnTo>
                  <a:lnTo>
                    <a:pt x="1253490" y="1422582"/>
                  </a:lnTo>
                  <a:lnTo>
                    <a:pt x="1247458" y="1440366"/>
                  </a:lnTo>
                  <a:lnTo>
                    <a:pt x="1240790" y="1458469"/>
                  </a:lnTo>
                  <a:lnTo>
                    <a:pt x="1234122" y="1476888"/>
                  </a:lnTo>
                  <a:lnTo>
                    <a:pt x="1226502" y="1494991"/>
                  </a:lnTo>
                  <a:lnTo>
                    <a:pt x="1218882" y="1513728"/>
                  </a:lnTo>
                  <a:lnTo>
                    <a:pt x="1210310" y="1532465"/>
                  </a:lnTo>
                  <a:lnTo>
                    <a:pt x="1201420" y="1551203"/>
                  </a:lnTo>
                  <a:lnTo>
                    <a:pt x="1191895" y="1570258"/>
                  </a:lnTo>
                  <a:lnTo>
                    <a:pt x="1181735" y="1589630"/>
                  </a:lnTo>
                  <a:lnTo>
                    <a:pt x="1171258" y="1609003"/>
                  </a:lnTo>
                  <a:lnTo>
                    <a:pt x="1160145" y="1628693"/>
                  </a:lnTo>
                  <a:lnTo>
                    <a:pt x="1148715" y="1648701"/>
                  </a:lnTo>
                  <a:lnTo>
                    <a:pt x="1136650" y="1668391"/>
                  </a:lnTo>
                  <a:lnTo>
                    <a:pt x="1123632" y="1688398"/>
                  </a:lnTo>
                  <a:lnTo>
                    <a:pt x="1110298" y="1709041"/>
                  </a:lnTo>
                  <a:lnTo>
                    <a:pt x="1096328" y="1729367"/>
                  </a:lnTo>
                  <a:lnTo>
                    <a:pt x="1082040" y="1749692"/>
                  </a:lnTo>
                  <a:lnTo>
                    <a:pt x="1066800" y="1770652"/>
                  </a:lnTo>
                  <a:lnTo>
                    <a:pt x="1051242" y="1791613"/>
                  </a:lnTo>
                  <a:lnTo>
                    <a:pt x="1051242" y="1315874"/>
                  </a:lnTo>
                  <a:lnTo>
                    <a:pt x="1054735" y="1300630"/>
                  </a:lnTo>
                  <a:lnTo>
                    <a:pt x="1057592" y="1285704"/>
                  </a:lnTo>
                  <a:lnTo>
                    <a:pt x="1060132" y="1271412"/>
                  </a:lnTo>
                  <a:lnTo>
                    <a:pt x="1062038" y="1257439"/>
                  </a:lnTo>
                  <a:lnTo>
                    <a:pt x="1063625" y="1243465"/>
                  </a:lnTo>
                  <a:lnTo>
                    <a:pt x="1064578" y="1230444"/>
                  </a:lnTo>
                  <a:lnTo>
                    <a:pt x="1065212" y="1217741"/>
                  </a:lnTo>
                  <a:lnTo>
                    <a:pt x="1065212" y="1205673"/>
                  </a:lnTo>
                  <a:lnTo>
                    <a:pt x="1065212" y="1193287"/>
                  </a:lnTo>
                  <a:lnTo>
                    <a:pt x="1064578" y="1181537"/>
                  </a:lnTo>
                  <a:lnTo>
                    <a:pt x="1063625" y="1170104"/>
                  </a:lnTo>
                  <a:lnTo>
                    <a:pt x="1062355" y="1159306"/>
                  </a:lnTo>
                  <a:lnTo>
                    <a:pt x="1060768" y="1148508"/>
                  </a:lnTo>
                  <a:lnTo>
                    <a:pt x="1058862" y="1138028"/>
                  </a:lnTo>
                  <a:lnTo>
                    <a:pt x="1056958" y="1127865"/>
                  </a:lnTo>
                  <a:lnTo>
                    <a:pt x="1054418" y="1118020"/>
                  </a:lnTo>
                  <a:lnTo>
                    <a:pt x="1051878" y="1108810"/>
                  </a:lnTo>
                  <a:lnTo>
                    <a:pt x="1049020" y="1099600"/>
                  </a:lnTo>
                  <a:lnTo>
                    <a:pt x="1045845" y="1090708"/>
                  </a:lnTo>
                  <a:lnTo>
                    <a:pt x="1042352" y="1081816"/>
                  </a:lnTo>
                  <a:lnTo>
                    <a:pt x="1038860" y="1073558"/>
                  </a:lnTo>
                  <a:lnTo>
                    <a:pt x="1035050" y="1065301"/>
                  </a:lnTo>
                  <a:lnTo>
                    <a:pt x="1031240" y="1057679"/>
                  </a:lnTo>
                  <a:lnTo>
                    <a:pt x="1027112" y="1050057"/>
                  </a:lnTo>
                  <a:lnTo>
                    <a:pt x="1023302" y="1043388"/>
                  </a:lnTo>
                  <a:lnTo>
                    <a:pt x="1023302" y="1251405"/>
                  </a:lnTo>
                  <a:lnTo>
                    <a:pt x="1023302" y="1401304"/>
                  </a:lnTo>
                  <a:lnTo>
                    <a:pt x="1023302" y="1827817"/>
                  </a:lnTo>
                  <a:lnTo>
                    <a:pt x="1023302" y="2990805"/>
                  </a:lnTo>
                  <a:lnTo>
                    <a:pt x="1022985" y="2999697"/>
                  </a:lnTo>
                  <a:lnTo>
                    <a:pt x="1022032" y="3008589"/>
                  </a:lnTo>
                  <a:lnTo>
                    <a:pt x="1021080" y="3017164"/>
                  </a:lnTo>
                  <a:lnTo>
                    <a:pt x="1019492" y="3025739"/>
                  </a:lnTo>
                  <a:lnTo>
                    <a:pt x="1017588" y="3034313"/>
                  </a:lnTo>
                  <a:lnTo>
                    <a:pt x="1015365" y="3042253"/>
                  </a:lnTo>
                  <a:lnTo>
                    <a:pt x="1012508" y="3050510"/>
                  </a:lnTo>
                  <a:lnTo>
                    <a:pt x="1009332" y="3058132"/>
                  </a:lnTo>
                  <a:lnTo>
                    <a:pt x="1005840" y="3065754"/>
                  </a:lnTo>
                  <a:lnTo>
                    <a:pt x="1002348" y="3073059"/>
                  </a:lnTo>
                  <a:lnTo>
                    <a:pt x="997902" y="3080680"/>
                  </a:lnTo>
                  <a:lnTo>
                    <a:pt x="993458" y="3087667"/>
                  </a:lnTo>
                  <a:lnTo>
                    <a:pt x="988695" y="3094337"/>
                  </a:lnTo>
                  <a:lnTo>
                    <a:pt x="983615" y="3101006"/>
                  </a:lnTo>
                  <a:lnTo>
                    <a:pt x="978218" y="3107040"/>
                  </a:lnTo>
                  <a:lnTo>
                    <a:pt x="972502" y="3113074"/>
                  </a:lnTo>
                  <a:lnTo>
                    <a:pt x="966152" y="3118790"/>
                  </a:lnTo>
                  <a:lnTo>
                    <a:pt x="960120" y="3124189"/>
                  </a:lnTo>
                  <a:lnTo>
                    <a:pt x="953452" y="3129271"/>
                  </a:lnTo>
                  <a:lnTo>
                    <a:pt x="946785" y="3134352"/>
                  </a:lnTo>
                  <a:lnTo>
                    <a:pt x="939800" y="3139116"/>
                  </a:lnTo>
                  <a:lnTo>
                    <a:pt x="932498" y="3143244"/>
                  </a:lnTo>
                  <a:lnTo>
                    <a:pt x="925195" y="3147055"/>
                  </a:lnTo>
                  <a:lnTo>
                    <a:pt x="917575" y="3150231"/>
                  </a:lnTo>
                  <a:lnTo>
                    <a:pt x="909320" y="3153407"/>
                  </a:lnTo>
                  <a:lnTo>
                    <a:pt x="901382" y="3156265"/>
                  </a:lnTo>
                  <a:lnTo>
                    <a:pt x="893445" y="3158488"/>
                  </a:lnTo>
                  <a:lnTo>
                    <a:pt x="884872" y="3160394"/>
                  </a:lnTo>
                  <a:lnTo>
                    <a:pt x="876618" y="3161982"/>
                  </a:lnTo>
                  <a:lnTo>
                    <a:pt x="868045" y="3162934"/>
                  </a:lnTo>
                  <a:lnTo>
                    <a:pt x="859155" y="3163570"/>
                  </a:lnTo>
                  <a:lnTo>
                    <a:pt x="849948" y="3163887"/>
                  </a:lnTo>
                  <a:lnTo>
                    <a:pt x="841058" y="3163570"/>
                  </a:lnTo>
                  <a:lnTo>
                    <a:pt x="832485" y="3162934"/>
                  </a:lnTo>
                  <a:lnTo>
                    <a:pt x="823912" y="3161982"/>
                  </a:lnTo>
                  <a:lnTo>
                    <a:pt x="815340" y="3160394"/>
                  </a:lnTo>
                  <a:lnTo>
                    <a:pt x="807085" y="3158488"/>
                  </a:lnTo>
                  <a:lnTo>
                    <a:pt x="798513" y="3156265"/>
                  </a:lnTo>
                  <a:lnTo>
                    <a:pt x="790575" y="3153407"/>
                  </a:lnTo>
                  <a:lnTo>
                    <a:pt x="782638" y="3150231"/>
                  </a:lnTo>
                  <a:lnTo>
                    <a:pt x="775018" y="3147055"/>
                  </a:lnTo>
                  <a:lnTo>
                    <a:pt x="767715" y="3143244"/>
                  </a:lnTo>
                  <a:lnTo>
                    <a:pt x="760413" y="3139116"/>
                  </a:lnTo>
                  <a:lnTo>
                    <a:pt x="753428" y="3134352"/>
                  </a:lnTo>
                  <a:lnTo>
                    <a:pt x="746443" y="3129271"/>
                  </a:lnTo>
                  <a:lnTo>
                    <a:pt x="740093" y="3124189"/>
                  </a:lnTo>
                  <a:lnTo>
                    <a:pt x="733743" y="3118790"/>
                  </a:lnTo>
                  <a:lnTo>
                    <a:pt x="727710" y="3113074"/>
                  </a:lnTo>
                  <a:lnTo>
                    <a:pt x="721995" y="3107040"/>
                  </a:lnTo>
                  <a:lnTo>
                    <a:pt x="716598" y="3101006"/>
                  </a:lnTo>
                  <a:lnTo>
                    <a:pt x="711518" y="3094337"/>
                  </a:lnTo>
                  <a:lnTo>
                    <a:pt x="706755" y="3087667"/>
                  </a:lnTo>
                  <a:lnTo>
                    <a:pt x="702310" y="3080680"/>
                  </a:lnTo>
                  <a:lnTo>
                    <a:pt x="698183" y="3073059"/>
                  </a:lnTo>
                  <a:lnTo>
                    <a:pt x="694373" y="3065754"/>
                  </a:lnTo>
                  <a:lnTo>
                    <a:pt x="690563" y="3058132"/>
                  </a:lnTo>
                  <a:lnTo>
                    <a:pt x="687388" y="3050510"/>
                  </a:lnTo>
                  <a:lnTo>
                    <a:pt x="684848" y="3042253"/>
                  </a:lnTo>
                  <a:lnTo>
                    <a:pt x="682625" y="3034313"/>
                  </a:lnTo>
                  <a:lnTo>
                    <a:pt x="680720" y="3025739"/>
                  </a:lnTo>
                  <a:lnTo>
                    <a:pt x="679133" y="3017164"/>
                  </a:lnTo>
                  <a:lnTo>
                    <a:pt x="677863" y="3008589"/>
                  </a:lnTo>
                  <a:lnTo>
                    <a:pt x="677228" y="2999697"/>
                  </a:lnTo>
                  <a:lnTo>
                    <a:pt x="677228" y="2990805"/>
                  </a:lnTo>
                  <a:lnTo>
                    <a:pt x="677228" y="1895462"/>
                  </a:lnTo>
                  <a:lnTo>
                    <a:pt x="612458" y="1895462"/>
                  </a:lnTo>
                  <a:lnTo>
                    <a:pt x="612458" y="2990805"/>
                  </a:lnTo>
                  <a:lnTo>
                    <a:pt x="612140" y="2999697"/>
                  </a:lnTo>
                  <a:lnTo>
                    <a:pt x="611505" y="3008589"/>
                  </a:lnTo>
                  <a:lnTo>
                    <a:pt x="610235" y="3017164"/>
                  </a:lnTo>
                  <a:lnTo>
                    <a:pt x="608648" y="3025739"/>
                  </a:lnTo>
                  <a:lnTo>
                    <a:pt x="606743" y="3034313"/>
                  </a:lnTo>
                  <a:lnTo>
                    <a:pt x="604520" y="3042253"/>
                  </a:lnTo>
                  <a:lnTo>
                    <a:pt x="601980" y="3050510"/>
                  </a:lnTo>
                  <a:lnTo>
                    <a:pt x="598805" y="3058132"/>
                  </a:lnTo>
                  <a:lnTo>
                    <a:pt x="595313" y="3065754"/>
                  </a:lnTo>
                  <a:lnTo>
                    <a:pt x="591503" y="3073059"/>
                  </a:lnTo>
                  <a:lnTo>
                    <a:pt x="587375" y="3080680"/>
                  </a:lnTo>
                  <a:lnTo>
                    <a:pt x="582930" y="3087667"/>
                  </a:lnTo>
                  <a:lnTo>
                    <a:pt x="577850" y="3094337"/>
                  </a:lnTo>
                  <a:lnTo>
                    <a:pt x="572770" y="3101006"/>
                  </a:lnTo>
                  <a:lnTo>
                    <a:pt x="567373" y="3107040"/>
                  </a:lnTo>
                  <a:lnTo>
                    <a:pt x="561658" y="3113074"/>
                  </a:lnTo>
                  <a:lnTo>
                    <a:pt x="555625" y="3118790"/>
                  </a:lnTo>
                  <a:lnTo>
                    <a:pt x="549275" y="3124189"/>
                  </a:lnTo>
                  <a:lnTo>
                    <a:pt x="542925" y="3129271"/>
                  </a:lnTo>
                  <a:lnTo>
                    <a:pt x="536258" y="3134352"/>
                  </a:lnTo>
                  <a:lnTo>
                    <a:pt x="529273" y="3139116"/>
                  </a:lnTo>
                  <a:lnTo>
                    <a:pt x="521653" y="3143244"/>
                  </a:lnTo>
                  <a:lnTo>
                    <a:pt x="514350" y="3147055"/>
                  </a:lnTo>
                  <a:lnTo>
                    <a:pt x="506730" y="3150231"/>
                  </a:lnTo>
                  <a:lnTo>
                    <a:pt x="498793" y="3153407"/>
                  </a:lnTo>
                  <a:lnTo>
                    <a:pt x="490855" y="3156265"/>
                  </a:lnTo>
                  <a:lnTo>
                    <a:pt x="482600" y="3158488"/>
                  </a:lnTo>
                  <a:lnTo>
                    <a:pt x="474345" y="3160394"/>
                  </a:lnTo>
                  <a:lnTo>
                    <a:pt x="465455" y="3161982"/>
                  </a:lnTo>
                  <a:lnTo>
                    <a:pt x="456883" y="3162934"/>
                  </a:lnTo>
                  <a:lnTo>
                    <a:pt x="448310" y="3163570"/>
                  </a:lnTo>
                  <a:lnTo>
                    <a:pt x="439420" y="3163887"/>
                  </a:lnTo>
                  <a:lnTo>
                    <a:pt x="430530" y="3163570"/>
                  </a:lnTo>
                  <a:lnTo>
                    <a:pt x="421640" y="3162934"/>
                  </a:lnTo>
                  <a:lnTo>
                    <a:pt x="412750" y="3161982"/>
                  </a:lnTo>
                  <a:lnTo>
                    <a:pt x="404495" y="3160394"/>
                  </a:lnTo>
                  <a:lnTo>
                    <a:pt x="395923" y="3158488"/>
                  </a:lnTo>
                  <a:lnTo>
                    <a:pt x="387985" y="3156265"/>
                  </a:lnTo>
                  <a:lnTo>
                    <a:pt x="380048" y="3153407"/>
                  </a:lnTo>
                  <a:lnTo>
                    <a:pt x="372110" y="3150231"/>
                  </a:lnTo>
                  <a:lnTo>
                    <a:pt x="364490" y="3147055"/>
                  </a:lnTo>
                  <a:lnTo>
                    <a:pt x="356870" y="3143244"/>
                  </a:lnTo>
                  <a:lnTo>
                    <a:pt x="349568" y="3139116"/>
                  </a:lnTo>
                  <a:lnTo>
                    <a:pt x="342583" y="3134352"/>
                  </a:lnTo>
                  <a:lnTo>
                    <a:pt x="335915" y="3129271"/>
                  </a:lnTo>
                  <a:lnTo>
                    <a:pt x="329248" y="3124189"/>
                  </a:lnTo>
                  <a:lnTo>
                    <a:pt x="323215" y="3118790"/>
                  </a:lnTo>
                  <a:lnTo>
                    <a:pt x="317183" y="3113074"/>
                  </a:lnTo>
                  <a:lnTo>
                    <a:pt x="311468" y="3107040"/>
                  </a:lnTo>
                  <a:lnTo>
                    <a:pt x="306070" y="3101006"/>
                  </a:lnTo>
                  <a:lnTo>
                    <a:pt x="300673" y="3094337"/>
                  </a:lnTo>
                  <a:lnTo>
                    <a:pt x="295910" y="3087667"/>
                  </a:lnTo>
                  <a:lnTo>
                    <a:pt x="291465" y="3080680"/>
                  </a:lnTo>
                  <a:lnTo>
                    <a:pt x="287338" y="3073059"/>
                  </a:lnTo>
                  <a:lnTo>
                    <a:pt x="283528" y="3065754"/>
                  </a:lnTo>
                  <a:lnTo>
                    <a:pt x="280035" y="3058132"/>
                  </a:lnTo>
                  <a:lnTo>
                    <a:pt x="276860" y="3050510"/>
                  </a:lnTo>
                  <a:lnTo>
                    <a:pt x="274320" y="3042253"/>
                  </a:lnTo>
                  <a:lnTo>
                    <a:pt x="271780" y="3034313"/>
                  </a:lnTo>
                  <a:lnTo>
                    <a:pt x="269875" y="3025739"/>
                  </a:lnTo>
                  <a:lnTo>
                    <a:pt x="268288" y="3017164"/>
                  </a:lnTo>
                  <a:lnTo>
                    <a:pt x="267335" y="3008589"/>
                  </a:lnTo>
                  <a:lnTo>
                    <a:pt x="266700" y="2999697"/>
                  </a:lnTo>
                  <a:lnTo>
                    <a:pt x="266383" y="2990805"/>
                  </a:lnTo>
                  <a:lnTo>
                    <a:pt x="266383" y="1827817"/>
                  </a:lnTo>
                  <a:lnTo>
                    <a:pt x="266383" y="1401621"/>
                  </a:lnTo>
                  <a:lnTo>
                    <a:pt x="266383" y="1251405"/>
                  </a:lnTo>
                  <a:lnTo>
                    <a:pt x="266383" y="1043388"/>
                  </a:lnTo>
                  <a:lnTo>
                    <a:pt x="261938" y="1051328"/>
                  </a:lnTo>
                  <a:lnTo>
                    <a:pt x="257810" y="1059267"/>
                  </a:lnTo>
                  <a:lnTo>
                    <a:pt x="253683" y="1067524"/>
                  </a:lnTo>
                  <a:lnTo>
                    <a:pt x="249555" y="1076099"/>
                  </a:lnTo>
                  <a:lnTo>
                    <a:pt x="245745" y="1084991"/>
                  </a:lnTo>
                  <a:lnTo>
                    <a:pt x="242253" y="1094519"/>
                  </a:lnTo>
                  <a:lnTo>
                    <a:pt x="239078" y="1104046"/>
                  </a:lnTo>
                  <a:lnTo>
                    <a:pt x="236220" y="1113891"/>
                  </a:lnTo>
                  <a:lnTo>
                    <a:pt x="233363" y="1124054"/>
                  </a:lnTo>
                  <a:lnTo>
                    <a:pt x="231140" y="1134534"/>
                  </a:lnTo>
                  <a:lnTo>
                    <a:pt x="228918" y="1145650"/>
                  </a:lnTo>
                  <a:lnTo>
                    <a:pt x="227330" y="1156765"/>
                  </a:lnTo>
                  <a:lnTo>
                    <a:pt x="226060" y="1168516"/>
                  </a:lnTo>
                  <a:lnTo>
                    <a:pt x="224790" y="1180266"/>
                  </a:lnTo>
                  <a:lnTo>
                    <a:pt x="224155" y="1192652"/>
                  </a:lnTo>
                  <a:lnTo>
                    <a:pt x="223838" y="1205673"/>
                  </a:lnTo>
                  <a:lnTo>
                    <a:pt x="224155" y="1218059"/>
                  </a:lnTo>
                  <a:lnTo>
                    <a:pt x="224790" y="1230762"/>
                  </a:lnTo>
                  <a:lnTo>
                    <a:pt x="225743" y="1243783"/>
                  </a:lnTo>
                  <a:lnTo>
                    <a:pt x="227330" y="1257756"/>
                  </a:lnTo>
                  <a:lnTo>
                    <a:pt x="229235" y="1271730"/>
                  </a:lnTo>
                  <a:lnTo>
                    <a:pt x="231775" y="1286021"/>
                  </a:lnTo>
                  <a:lnTo>
                    <a:pt x="234633" y="1300948"/>
                  </a:lnTo>
                  <a:lnTo>
                    <a:pt x="238443" y="1316509"/>
                  </a:lnTo>
                  <a:lnTo>
                    <a:pt x="238443" y="1791613"/>
                  </a:lnTo>
                  <a:lnTo>
                    <a:pt x="222568" y="1770970"/>
                  </a:lnTo>
                  <a:lnTo>
                    <a:pt x="207645" y="1749692"/>
                  </a:lnTo>
                  <a:lnTo>
                    <a:pt x="193040" y="1729367"/>
                  </a:lnTo>
                  <a:lnTo>
                    <a:pt x="179070" y="1709041"/>
                  </a:lnTo>
                  <a:lnTo>
                    <a:pt x="165735" y="1688398"/>
                  </a:lnTo>
                  <a:lnTo>
                    <a:pt x="153035" y="1668391"/>
                  </a:lnTo>
                  <a:lnTo>
                    <a:pt x="140970" y="1648701"/>
                  </a:lnTo>
                  <a:lnTo>
                    <a:pt x="129223" y="1628693"/>
                  </a:lnTo>
                  <a:lnTo>
                    <a:pt x="118110" y="1609003"/>
                  </a:lnTo>
                  <a:lnTo>
                    <a:pt x="107633" y="1589948"/>
                  </a:lnTo>
                  <a:lnTo>
                    <a:pt x="97473" y="1570258"/>
                  </a:lnTo>
                  <a:lnTo>
                    <a:pt x="88265" y="1551520"/>
                  </a:lnTo>
                  <a:lnTo>
                    <a:pt x="79058" y="1532465"/>
                  </a:lnTo>
                  <a:lnTo>
                    <a:pt x="70485" y="1513728"/>
                  </a:lnTo>
                  <a:lnTo>
                    <a:pt x="62548" y="1495308"/>
                  </a:lnTo>
                  <a:lnTo>
                    <a:pt x="55245" y="1476888"/>
                  </a:lnTo>
                  <a:lnTo>
                    <a:pt x="48578" y="1458469"/>
                  </a:lnTo>
                  <a:lnTo>
                    <a:pt x="41910" y="1440366"/>
                  </a:lnTo>
                  <a:lnTo>
                    <a:pt x="36195" y="1422582"/>
                  </a:lnTo>
                  <a:lnTo>
                    <a:pt x="30798" y="1404797"/>
                  </a:lnTo>
                  <a:lnTo>
                    <a:pt x="25400" y="1387330"/>
                  </a:lnTo>
                  <a:lnTo>
                    <a:pt x="20955" y="1369863"/>
                  </a:lnTo>
                  <a:lnTo>
                    <a:pt x="16828" y="1352714"/>
                  </a:lnTo>
                  <a:lnTo>
                    <a:pt x="13335" y="1335564"/>
                  </a:lnTo>
                  <a:lnTo>
                    <a:pt x="10160" y="1318732"/>
                  </a:lnTo>
                  <a:lnTo>
                    <a:pt x="7620" y="1301900"/>
                  </a:lnTo>
                  <a:lnTo>
                    <a:pt x="5398" y="1285386"/>
                  </a:lnTo>
                  <a:lnTo>
                    <a:pt x="3493" y="1269189"/>
                  </a:lnTo>
                  <a:lnTo>
                    <a:pt x="1905" y="1253310"/>
                  </a:lnTo>
                  <a:lnTo>
                    <a:pt x="953" y="1236796"/>
                  </a:lnTo>
                  <a:lnTo>
                    <a:pt x="318" y="1221234"/>
                  </a:lnTo>
                  <a:lnTo>
                    <a:pt x="0" y="1205673"/>
                  </a:lnTo>
                  <a:lnTo>
                    <a:pt x="318" y="1192969"/>
                  </a:lnTo>
                  <a:lnTo>
                    <a:pt x="635" y="1180584"/>
                  </a:lnTo>
                  <a:lnTo>
                    <a:pt x="1270" y="1168516"/>
                  </a:lnTo>
                  <a:lnTo>
                    <a:pt x="2223" y="1156448"/>
                  </a:lnTo>
                  <a:lnTo>
                    <a:pt x="3175" y="1144697"/>
                  </a:lnTo>
                  <a:lnTo>
                    <a:pt x="4445" y="1132629"/>
                  </a:lnTo>
                  <a:lnTo>
                    <a:pt x="6033" y="1121196"/>
                  </a:lnTo>
                  <a:lnTo>
                    <a:pt x="7938" y="1109763"/>
                  </a:lnTo>
                  <a:lnTo>
                    <a:pt x="9843" y="1098647"/>
                  </a:lnTo>
                  <a:lnTo>
                    <a:pt x="12065" y="1087532"/>
                  </a:lnTo>
                  <a:lnTo>
                    <a:pt x="14605" y="1076417"/>
                  </a:lnTo>
                  <a:lnTo>
                    <a:pt x="17145" y="1065619"/>
                  </a:lnTo>
                  <a:lnTo>
                    <a:pt x="20003" y="1055139"/>
                  </a:lnTo>
                  <a:lnTo>
                    <a:pt x="23178" y="1044658"/>
                  </a:lnTo>
                  <a:lnTo>
                    <a:pt x="26353" y="1034178"/>
                  </a:lnTo>
                  <a:lnTo>
                    <a:pt x="29845" y="1024016"/>
                  </a:lnTo>
                  <a:lnTo>
                    <a:pt x="33655" y="1013853"/>
                  </a:lnTo>
                  <a:lnTo>
                    <a:pt x="37148" y="1004325"/>
                  </a:lnTo>
                  <a:lnTo>
                    <a:pt x="40958" y="994480"/>
                  </a:lnTo>
                  <a:lnTo>
                    <a:pt x="45085" y="985270"/>
                  </a:lnTo>
                  <a:lnTo>
                    <a:pt x="49213" y="975743"/>
                  </a:lnTo>
                  <a:lnTo>
                    <a:pt x="53658" y="966533"/>
                  </a:lnTo>
                  <a:lnTo>
                    <a:pt x="58103" y="957641"/>
                  </a:lnTo>
                  <a:lnTo>
                    <a:pt x="62548" y="948749"/>
                  </a:lnTo>
                  <a:lnTo>
                    <a:pt x="72073" y="931917"/>
                  </a:lnTo>
                  <a:lnTo>
                    <a:pt x="81915" y="915402"/>
                  </a:lnTo>
                  <a:lnTo>
                    <a:pt x="92393" y="899841"/>
                  </a:lnTo>
                  <a:lnTo>
                    <a:pt x="103188" y="884914"/>
                  </a:lnTo>
                  <a:lnTo>
                    <a:pt x="113983" y="870941"/>
                  </a:lnTo>
                  <a:lnTo>
                    <a:pt x="125413" y="857285"/>
                  </a:lnTo>
                  <a:lnTo>
                    <a:pt x="136525" y="844264"/>
                  </a:lnTo>
                  <a:lnTo>
                    <a:pt x="148273" y="832513"/>
                  </a:lnTo>
                  <a:lnTo>
                    <a:pt x="160020" y="821080"/>
                  </a:lnTo>
                  <a:lnTo>
                    <a:pt x="171450" y="810282"/>
                  </a:lnTo>
                  <a:lnTo>
                    <a:pt x="183198" y="799802"/>
                  </a:lnTo>
                  <a:lnTo>
                    <a:pt x="194945" y="790275"/>
                  </a:lnTo>
                  <a:lnTo>
                    <a:pt x="207010" y="781700"/>
                  </a:lnTo>
                  <a:lnTo>
                    <a:pt x="218758" y="773443"/>
                  </a:lnTo>
                  <a:lnTo>
                    <a:pt x="230505" y="765821"/>
                  </a:lnTo>
                  <a:lnTo>
                    <a:pt x="242570" y="758834"/>
                  </a:lnTo>
                  <a:lnTo>
                    <a:pt x="254635" y="752165"/>
                  </a:lnTo>
                  <a:lnTo>
                    <a:pt x="266383" y="746131"/>
                  </a:lnTo>
                  <a:lnTo>
                    <a:pt x="278130" y="741049"/>
                  </a:lnTo>
                  <a:lnTo>
                    <a:pt x="289878" y="736286"/>
                  </a:lnTo>
                  <a:lnTo>
                    <a:pt x="304165" y="731522"/>
                  </a:lnTo>
                  <a:lnTo>
                    <a:pt x="311785" y="729616"/>
                  </a:lnTo>
                  <a:lnTo>
                    <a:pt x="319088" y="727711"/>
                  </a:lnTo>
                  <a:lnTo>
                    <a:pt x="327343" y="726123"/>
                  </a:lnTo>
                  <a:lnTo>
                    <a:pt x="335598" y="725170"/>
                  </a:lnTo>
                  <a:lnTo>
                    <a:pt x="344805" y="724218"/>
                  </a:lnTo>
                  <a:lnTo>
                    <a:pt x="354330" y="723900"/>
                  </a:lnTo>
                  <a:lnTo>
                    <a:pt x="355600" y="723900"/>
                  </a:lnTo>
                  <a:lnTo>
                    <a:pt x="360045" y="723265"/>
                  </a:lnTo>
                  <a:lnTo>
                    <a:pt x="365125" y="722630"/>
                  </a:lnTo>
                  <a:lnTo>
                    <a:pt x="369888" y="722312"/>
                  </a:lnTo>
                  <a:close/>
                  <a:moveTo>
                    <a:pt x="637392" y="0"/>
                  </a:moveTo>
                  <a:lnTo>
                    <a:pt x="645001" y="0"/>
                  </a:lnTo>
                  <a:lnTo>
                    <a:pt x="652926" y="0"/>
                  </a:lnTo>
                  <a:lnTo>
                    <a:pt x="660535" y="317"/>
                  </a:lnTo>
                  <a:lnTo>
                    <a:pt x="668460" y="952"/>
                  </a:lnTo>
                  <a:lnTo>
                    <a:pt x="676386" y="1586"/>
                  </a:lnTo>
                  <a:lnTo>
                    <a:pt x="683994" y="2537"/>
                  </a:lnTo>
                  <a:lnTo>
                    <a:pt x="692237" y="3489"/>
                  </a:lnTo>
                  <a:lnTo>
                    <a:pt x="700162" y="5075"/>
                  </a:lnTo>
                  <a:lnTo>
                    <a:pt x="708088" y="6344"/>
                  </a:lnTo>
                  <a:lnTo>
                    <a:pt x="716013" y="8247"/>
                  </a:lnTo>
                  <a:lnTo>
                    <a:pt x="723622" y="10150"/>
                  </a:lnTo>
                  <a:lnTo>
                    <a:pt x="731547" y="12370"/>
                  </a:lnTo>
                  <a:lnTo>
                    <a:pt x="739156" y="14590"/>
                  </a:lnTo>
                  <a:lnTo>
                    <a:pt x="747081" y="17128"/>
                  </a:lnTo>
                  <a:lnTo>
                    <a:pt x="754373" y="19665"/>
                  </a:lnTo>
                  <a:lnTo>
                    <a:pt x="761664" y="22520"/>
                  </a:lnTo>
                  <a:lnTo>
                    <a:pt x="768955" y="25374"/>
                  </a:lnTo>
                  <a:lnTo>
                    <a:pt x="775930" y="28546"/>
                  </a:lnTo>
                  <a:lnTo>
                    <a:pt x="783221" y="32035"/>
                  </a:lnTo>
                  <a:lnTo>
                    <a:pt x="789879" y="35524"/>
                  </a:lnTo>
                  <a:lnTo>
                    <a:pt x="796853" y="39330"/>
                  </a:lnTo>
                  <a:lnTo>
                    <a:pt x="803828" y="43136"/>
                  </a:lnTo>
                  <a:lnTo>
                    <a:pt x="810485" y="47260"/>
                  </a:lnTo>
                  <a:lnTo>
                    <a:pt x="816825" y="51383"/>
                  </a:lnTo>
                  <a:lnTo>
                    <a:pt x="829506" y="59947"/>
                  </a:lnTo>
                  <a:lnTo>
                    <a:pt x="841553" y="69145"/>
                  </a:lnTo>
                  <a:lnTo>
                    <a:pt x="852965" y="78978"/>
                  </a:lnTo>
                  <a:lnTo>
                    <a:pt x="864378" y="89445"/>
                  </a:lnTo>
                  <a:lnTo>
                    <a:pt x="874840" y="100546"/>
                  </a:lnTo>
                  <a:lnTo>
                    <a:pt x="884667" y="111647"/>
                  </a:lnTo>
                  <a:lnTo>
                    <a:pt x="894178" y="123383"/>
                  </a:lnTo>
                  <a:lnTo>
                    <a:pt x="903055" y="135436"/>
                  </a:lnTo>
                  <a:lnTo>
                    <a:pt x="911297" y="148440"/>
                  </a:lnTo>
                  <a:lnTo>
                    <a:pt x="919223" y="161444"/>
                  </a:lnTo>
                  <a:lnTo>
                    <a:pt x="926197" y="174766"/>
                  </a:lnTo>
                  <a:lnTo>
                    <a:pt x="932537" y="188087"/>
                  </a:lnTo>
                  <a:lnTo>
                    <a:pt x="938244" y="202361"/>
                  </a:lnTo>
                  <a:lnTo>
                    <a:pt x="943316" y="216634"/>
                  </a:lnTo>
                  <a:lnTo>
                    <a:pt x="947754" y="231224"/>
                  </a:lnTo>
                  <a:lnTo>
                    <a:pt x="951242" y="245814"/>
                  </a:lnTo>
                  <a:lnTo>
                    <a:pt x="954095" y="261039"/>
                  </a:lnTo>
                  <a:lnTo>
                    <a:pt x="956314" y="276263"/>
                  </a:lnTo>
                  <a:lnTo>
                    <a:pt x="957899" y="291488"/>
                  </a:lnTo>
                  <a:lnTo>
                    <a:pt x="958533" y="299100"/>
                  </a:lnTo>
                  <a:lnTo>
                    <a:pt x="958533" y="306713"/>
                  </a:lnTo>
                  <a:lnTo>
                    <a:pt x="958850" y="314959"/>
                  </a:lnTo>
                  <a:lnTo>
                    <a:pt x="958533" y="322572"/>
                  </a:lnTo>
                  <a:lnTo>
                    <a:pt x="958216" y="330501"/>
                  </a:lnTo>
                  <a:lnTo>
                    <a:pt x="957899" y="338113"/>
                  </a:lnTo>
                  <a:lnTo>
                    <a:pt x="957265" y="346043"/>
                  </a:lnTo>
                  <a:lnTo>
                    <a:pt x="956314" y="353972"/>
                  </a:lnTo>
                  <a:lnTo>
                    <a:pt x="955046" y="361902"/>
                  </a:lnTo>
                  <a:lnTo>
                    <a:pt x="953778" y="369831"/>
                  </a:lnTo>
                  <a:lnTo>
                    <a:pt x="952193" y="377761"/>
                  </a:lnTo>
                  <a:lnTo>
                    <a:pt x="950608" y="385690"/>
                  </a:lnTo>
                  <a:lnTo>
                    <a:pt x="948705" y="393620"/>
                  </a:lnTo>
                  <a:lnTo>
                    <a:pt x="946486" y="401232"/>
                  </a:lnTo>
                  <a:lnTo>
                    <a:pt x="944267" y="408845"/>
                  </a:lnTo>
                  <a:lnTo>
                    <a:pt x="941731" y="416457"/>
                  </a:lnTo>
                  <a:lnTo>
                    <a:pt x="939195" y="424386"/>
                  </a:lnTo>
                  <a:lnTo>
                    <a:pt x="936342" y="431682"/>
                  </a:lnTo>
                  <a:lnTo>
                    <a:pt x="933171" y="438977"/>
                  </a:lnTo>
                  <a:lnTo>
                    <a:pt x="930001" y="445955"/>
                  </a:lnTo>
                  <a:lnTo>
                    <a:pt x="926831" y="452933"/>
                  </a:lnTo>
                  <a:lnTo>
                    <a:pt x="923344" y="459910"/>
                  </a:lnTo>
                  <a:lnTo>
                    <a:pt x="919540" y="466571"/>
                  </a:lnTo>
                  <a:lnTo>
                    <a:pt x="915735" y="473549"/>
                  </a:lnTo>
                  <a:lnTo>
                    <a:pt x="907493" y="486871"/>
                  </a:lnTo>
                  <a:lnTo>
                    <a:pt x="898616" y="499241"/>
                  </a:lnTo>
                  <a:lnTo>
                    <a:pt x="889423" y="511294"/>
                  </a:lnTo>
                  <a:lnTo>
                    <a:pt x="879595" y="523029"/>
                  </a:lnTo>
                  <a:lnTo>
                    <a:pt x="869450" y="534131"/>
                  </a:lnTo>
                  <a:lnTo>
                    <a:pt x="858672" y="544915"/>
                  </a:lnTo>
                  <a:lnTo>
                    <a:pt x="846942" y="554747"/>
                  </a:lnTo>
                  <a:lnTo>
                    <a:pt x="835529" y="564263"/>
                  </a:lnTo>
                  <a:lnTo>
                    <a:pt x="823166" y="572826"/>
                  </a:lnTo>
                  <a:lnTo>
                    <a:pt x="810802" y="581073"/>
                  </a:lnTo>
                  <a:lnTo>
                    <a:pt x="797487" y="589003"/>
                  </a:lnTo>
                  <a:lnTo>
                    <a:pt x="784172" y="595980"/>
                  </a:lnTo>
                  <a:lnTo>
                    <a:pt x="770541" y="602324"/>
                  </a:lnTo>
                  <a:lnTo>
                    <a:pt x="756592" y="608033"/>
                  </a:lnTo>
                  <a:lnTo>
                    <a:pt x="742326" y="613108"/>
                  </a:lnTo>
                  <a:lnTo>
                    <a:pt x="727743" y="617549"/>
                  </a:lnTo>
                  <a:lnTo>
                    <a:pt x="713160" y="621355"/>
                  </a:lnTo>
                  <a:lnTo>
                    <a:pt x="698260" y="624210"/>
                  </a:lnTo>
                  <a:lnTo>
                    <a:pt x="682726" y="626430"/>
                  </a:lnTo>
                  <a:lnTo>
                    <a:pt x="667509" y="628016"/>
                  </a:lnTo>
                  <a:lnTo>
                    <a:pt x="659901" y="628333"/>
                  </a:lnTo>
                  <a:lnTo>
                    <a:pt x="651975" y="628650"/>
                  </a:lnTo>
                  <a:lnTo>
                    <a:pt x="644367" y="628650"/>
                  </a:lnTo>
                  <a:lnTo>
                    <a:pt x="636758" y="628650"/>
                  </a:lnTo>
                  <a:lnTo>
                    <a:pt x="628516" y="628333"/>
                  </a:lnTo>
                  <a:lnTo>
                    <a:pt x="620590" y="627698"/>
                  </a:lnTo>
                  <a:lnTo>
                    <a:pt x="612982" y="627064"/>
                  </a:lnTo>
                  <a:lnTo>
                    <a:pt x="605056" y="626113"/>
                  </a:lnTo>
                  <a:lnTo>
                    <a:pt x="597131" y="625161"/>
                  </a:lnTo>
                  <a:lnTo>
                    <a:pt x="589205" y="623892"/>
                  </a:lnTo>
                  <a:lnTo>
                    <a:pt x="580963" y="622306"/>
                  </a:lnTo>
                  <a:lnTo>
                    <a:pt x="573354" y="620403"/>
                  </a:lnTo>
                  <a:lnTo>
                    <a:pt x="565429" y="618500"/>
                  </a:lnTo>
                  <a:lnTo>
                    <a:pt x="557820" y="616597"/>
                  </a:lnTo>
                  <a:lnTo>
                    <a:pt x="549895" y="614060"/>
                  </a:lnTo>
                  <a:lnTo>
                    <a:pt x="542603" y="611840"/>
                  </a:lnTo>
                  <a:lnTo>
                    <a:pt x="534995" y="608985"/>
                  </a:lnTo>
                  <a:lnTo>
                    <a:pt x="527703" y="606130"/>
                  </a:lnTo>
                  <a:lnTo>
                    <a:pt x="520095" y="603276"/>
                  </a:lnTo>
                  <a:lnTo>
                    <a:pt x="513121" y="600104"/>
                  </a:lnTo>
                  <a:lnTo>
                    <a:pt x="506146" y="596615"/>
                  </a:lnTo>
                  <a:lnTo>
                    <a:pt x="499172" y="593126"/>
                  </a:lnTo>
                  <a:lnTo>
                    <a:pt x="492197" y="589637"/>
                  </a:lnTo>
                  <a:lnTo>
                    <a:pt x="485540" y="585514"/>
                  </a:lnTo>
                  <a:lnTo>
                    <a:pt x="478882" y="581390"/>
                  </a:lnTo>
                  <a:lnTo>
                    <a:pt x="472542" y="577267"/>
                  </a:lnTo>
                  <a:lnTo>
                    <a:pt x="459861" y="568703"/>
                  </a:lnTo>
                  <a:lnTo>
                    <a:pt x="447498" y="559505"/>
                  </a:lnTo>
                  <a:lnTo>
                    <a:pt x="436085" y="549672"/>
                  </a:lnTo>
                  <a:lnTo>
                    <a:pt x="424989" y="539523"/>
                  </a:lnTo>
                  <a:lnTo>
                    <a:pt x="414210" y="528421"/>
                  </a:lnTo>
                  <a:lnTo>
                    <a:pt x="404383" y="517003"/>
                  </a:lnTo>
                  <a:lnTo>
                    <a:pt x="394872" y="505267"/>
                  </a:lnTo>
                  <a:lnTo>
                    <a:pt x="385996" y="493214"/>
                  </a:lnTo>
                  <a:lnTo>
                    <a:pt x="377753" y="480527"/>
                  </a:lnTo>
                  <a:lnTo>
                    <a:pt x="370145" y="467523"/>
                  </a:lnTo>
                  <a:lnTo>
                    <a:pt x="363170" y="454201"/>
                  </a:lnTo>
                  <a:lnTo>
                    <a:pt x="356513" y="440563"/>
                  </a:lnTo>
                  <a:lnTo>
                    <a:pt x="350807" y="426607"/>
                  </a:lnTo>
                  <a:lnTo>
                    <a:pt x="345734" y="412016"/>
                  </a:lnTo>
                  <a:lnTo>
                    <a:pt x="341613" y="397743"/>
                  </a:lnTo>
                  <a:lnTo>
                    <a:pt x="337809" y="382836"/>
                  </a:lnTo>
                  <a:lnTo>
                    <a:pt x="334956" y="367928"/>
                  </a:lnTo>
                  <a:lnTo>
                    <a:pt x="332736" y="352704"/>
                  </a:lnTo>
                  <a:lnTo>
                    <a:pt x="331151" y="337479"/>
                  </a:lnTo>
                  <a:lnTo>
                    <a:pt x="330517" y="329550"/>
                  </a:lnTo>
                  <a:lnTo>
                    <a:pt x="330517" y="321937"/>
                  </a:lnTo>
                  <a:lnTo>
                    <a:pt x="330200" y="314325"/>
                  </a:lnTo>
                  <a:lnTo>
                    <a:pt x="330517" y="306078"/>
                  </a:lnTo>
                  <a:lnTo>
                    <a:pt x="330834" y="298466"/>
                  </a:lnTo>
                  <a:lnTo>
                    <a:pt x="331151" y="290537"/>
                  </a:lnTo>
                  <a:lnTo>
                    <a:pt x="331785" y="282607"/>
                  </a:lnTo>
                  <a:lnTo>
                    <a:pt x="332736" y="274678"/>
                  </a:lnTo>
                  <a:lnTo>
                    <a:pt x="334004" y="267065"/>
                  </a:lnTo>
                  <a:lnTo>
                    <a:pt x="335273" y="259136"/>
                  </a:lnTo>
                  <a:lnTo>
                    <a:pt x="336858" y="250889"/>
                  </a:lnTo>
                  <a:lnTo>
                    <a:pt x="338443" y="242960"/>
                  </a:lnTo>
                  <a:lnTo>
                    <a:pt x="340345" y="235030"/>
                  </a:lnTo>
                  <a:lnTo>
                    <a:pt x="342564" y="227418"/>
                  </a:lnTo>
                  <a:lnTo>
                    <a:pt x="344783" y="219806"/>
                  </a:lnTo>
                  <a:lnTo>
                    <a:pt x="347319" y="212193"/>
                  </a:lnTo>
                  <a:lnTo>
                    <a:pt x="349855" y="204898"/>
                  </a:lnTo>
                  <a:lnTo>
                    <a:pt x="352709" y="197286"/>
                  </a:lnTo>
                  <a:lnTo>
                    <a:pt x="355879" y="189991"/>
                  </a:lnTo>
                  <a:lnTo>
                    <a:pt x="359049" y="182695"/>
                  </a:lnTo>
                  <a:lnTo>
                    <a:pt x="362536" y="175718"/>
                  </a:lnTo>
                  <a:lnTo>
                    <a:pt x="366023" y="168740"/>
                  </a:lnTo>
                  <a:lnTo>
                    <a:pt x="369828" y="162079"/>
                  </a:lnTo>
                  <a:lnTo>
                    <a:pt x="373632" y="155418"/>
                  </a:lnTo>
                  <a:lnTo>
                    <a:pt x="381557" y="142096"/>
                  </a:lnTo>
                  <a:lnTo>
                    <a:pt x="390434" y="129409"/>
                  </a:lnTo>
                  <a:lnTo>
                    <a:pt x="399628" y="117356"/>
                  </a:lnTo>
                  <a:lnTo>
                    <a:pt x="409455" y="105938"/>
                  </a:lnTo>
                  <a:lnTo>
                    <a:pt x="419917" y="94837"/>
                  </a:lnTo>
                  <a:lnTo>
                    <a:pt x="430695" y="84053"/>
                  </a:lnTo>
                  <a:lnTo>
                    <a:pt x="442108" y="73903"/>
                  </a:lnTo>
                  <a:lnTo>
                    <a:pt x="453838" y="64705"/>
                  </a:lnTo>
                  <a:lnTo>
                    <a:pt x="465885" y="55824"/>
                  </a:lnTo>
                  <a:lnTo>
                    <a:pt x="478565" y="47577"/>
                  </a:lnTo>
                  <a:lnTo>
                    <a:pt x="491563" y="39965"/>
                  </a:lnTo>
                  <a:lnTo>
                    <a:pt x="504878" y="32670"/>
                  </a:lnTo>
                  <a:lnTo>
                    <a:pt x="518510" y="26326"/>
                  </a:lnTo>
                  <a:lnTo>
                    <a:pt x="532776" y="20617"/>
                  </a:lnTo>
                  <a:lnTo>
                    <a:pt x="547042" y="15542"/>
                  </a:lnTo>
                  <a:lnTo>
                    <a:pt x="561308" y="11101"/>
                  </a:lnTo>
                  <a:lnTo>
                    <a:pt x="575890" y="7612"/>
                  </a:lnTo>
                  <a:lnTo>
                    <a:pt x="591107" y="4441"/>
                  </a:lnTo>
                  <a:lnTo>
                    <a:pt x="606324" y="2220"/>
                  </a:lnTo>
                  <a:lnTo>
                    <a:pt x="621541" y="952"/>
                  </a:lnTo>
                  <a:lnTo>
                    <a:pt x="629150" y="317"/>
                  </a:lnTo>
                  <a:lnTo>
                    <a:pt x="6373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692730F-F4B7-4D75-9469-9681DB131D05}"/>
                </a:ext>
              </a:extLst>
            </p:cNvPr>
            <p:cNvGrpSpPr/>
            <p:nvPr/>
          </p:nvGrpSpPr>
          <p:grpSpPr>
            <a:xfrm>
              <a:off x="7900507" y="1693896"/>
              <a:ext cx="1265054" cy="2496218"/>
              <a:chOff x="8049363" y="1693896"/>
              <a:chExt cx="1265054" cy="2496218"/>
            </a:xfrm>
          </p:grpSpPr>
          <p:sp>
            <p:nvSpPr>
              <p:cNvPr id="9" name="KSO_Shape">
                <a:extLst>
                  <a:ext uri="{FF2B5EF4-FFF2-40B4-BE49-F238E27FC236}">
                    <a16:creationId xmlns:a16="http://schemas.microsoft.com/office/drawing/2014/main" id="{7CBA6599-7079-407D-84E6-DFDA9E2A78E0}"/>
                  </a:ext>
                </a:extLst>
              </p:cNvPr>
              <p:cNvSpPr/>
              <p:nvPr/>
            </p:nvSpPr>
            <p:spPr>
              <a:xfrm>
                <a:off x="8049363" y="2285114"/>
                <a:ext cx="984250" cy="1905000"/>
              </a:xfrm>
              <a:custGeom>
                <a:avLst/>
                <a:gdLst/>
                <a:ahLst/>
                <a:cxnLst/>
                <a:rect l="l" t="t" r="r" b="b"/>
                <a:pathLst>
                  <a:path w="987290" h="1912712">
                    <a:moveTo>
                      <a:pt x="287267" y="357754"/>
                    </a:moveTo>
                    <a:lnTo>
                      <a:pt x="696037" y="357754"/>
                    </a:lnTo>
                    <a:cubicBezTo>
                      <a:pt x="751531" y="357754"/>
                      <a:pt x="799531" y="389836"/>
                      <a:pt x="821308" y="437053"/>
                    </a:cubicBezTo>
                    <a:cubicBezTo>
                      <a:pt x="828839" y="444251"/>
                      <a:pt x="834170" y="453657"/>
                      <a:pt x="837118" y="464360"/>
                    </a:cubicBezTo>
                    <a:lnTo>
                      <a:pt x="984815" y="1000638"/>
                    </a:lnTo>
                    <a:cubicBezTo>
                      <a:pt x="994856" y="1037095"/>
                      <a:pt x="973441" y="1074789"/>
                      <a:pt x="936984" y="1084830"/>
                    </a:cubicBezTo>
                    <a:lnTo>
                      <a:pt x="936986" y="1084831"/>
                    </a:lnTo>
                    <a:cubicBezTo>
                      <a:pt x="901976" y="1094473"/>
                      <a:pt x="865826" y="1075107"/>
                      <a:pt x="854828" y="1041024"/>
                    </a:cubicBezTo>
                    <a:lnTo>
                      <a:pt x="726065" y="573497"/>
                    </a:lnTo>
                    <a:cubicBezTo>
                      <a:pt x="721080" y="555394"/>
                      <a:pt x="702362" y="544760"/>
                      <a:pt x="684259" y="549746"/>
                    </a:cubicBezTo>
                    <a:cubicBezTo>
                      <a:pt x="666156" y="554732"/>
                      <a:pt x="655522" y="573449"/>
                      <a:pt x="660508" y="591552"/>
                    </a:cubicBezTo>
                    <a:lnTo>
                      <a:pt x="852387" y="1288247"/>
                    </a:lnTo>
                    <a:lnTo>
                      <a:pt x="863126" y="1336447"/>
                    </a:lnTo>
                    <a:lnTo>
                      <a:pt x="679772" y="1336447"/>
                    </a:lnTo>
                    <a:lnTo>
                      <a:pt x="679772" y="1834130"/>
                    </a:lnTo>
                    <a:cubicBezTo>
                      <a:pt x="679772" y="1877529"/>
                      <a:pt x="644590" y="1912711"/>
                      <a:pt x="601191" y="1912711"/>
                    </a:cubicBezTo>
                    <a:cubicBezTo>
                      <a:pt x="557792" y="1912711"/>
                      <a:pt x="522610" y="1877529"/>
                      <a:pt x="522610" y="1834130"/>
                    </a:cubicBezTo>
                    <a:lnTo>
                      <a:pt x="522610" y="1336447"/>
                    </a:lnTo>
                    <a:lnTo>
                      <a:pt x="467841" y="1336447"/>
                    </a:lnTo>
                    <a:cubicBezTo>
                      <a:pt x="467841" y="1502738"/>
                      <a:pt x="467840" y="1669030"/>
                      <a:pt x="467840" y="1835321"/>
                    </a:cubicBezTo>
                    <a:cubicBezTo>
                      <a:pt x="467840" y="1878063"/>
                      <a:pt x="433191" y="1912712"/>
                      <a:pt x="390449" y="1912712"/>
                    </a:cubicBezTo>
                    <a:lnTo>
                      <a:pt x="390450" y="1912711"/>
                    </a:lnTo>
                    <a:cubicBezTo>
                      <a:pt x="347708" y="1912711"/>
                      <a:pt x="313059" y="1878062"/>
                      <a:pt x="313059" y="1835320"/>
                    </a:cubicBezTo>
                    <a:lnTo>
                      <a:pt x="313059" y="1336447"/>
                    </a:lnTo>
                    <a:lnTo>
                      <a:pt x="122692" y="1336447"/>
                    </a:lnTo>
                    <a:lnTo>
                      <a:pt x="327846" y="591552"/>
                    </a:lnTo>
                    <a:cubicBezTo>
                      <a:pt x="332832" y="573449"/>
                      <a:pt x="322198" y="554732"/>
                      <a:pt x="304095" y="549746"/>
                    </a:cubicBezTo>
                    <a:cubicBezTo>
                      <a:pt x="285992" y="544760"/>
                      <a:pt x="267275" y="555394"/>
                      <a:pt x="262289" y="573497"/>
                    </a:cubicBezTo>
                    <a:lnTo>
                      <a:pt x="176423" y="885270"/>
                    </a:lnTo>
                    <a:lnTo>
                      <a:pt x="176320" y="885144"/>
                    </a:lnTo>
                    <a:cubicBezTo>
                      <a:pt x="162379" y="935763"/>
                      <a:pt x="148437" y="986382"/>
                      <a:pt x="134496" y="1037001"/>
                    </a:cubicBezTo>
                    <a:cubicBezTo>
                      <a:pt x="124456" y="1073457"/>
                      <a:pt x="86761" y="1094872"/>
                      <a:pt x="50304" y="1084832"/>
                    </a:cubicBezTo>
                    <a:lnTo>
                      <a:pt x="50306" y="1084831"/>
                    </a:lnTo>
                    <a:cubicBezTo>
                      <a:pt x="13849" y="1074790"/>
                      <a:pt x="-7566" y="1037096"/>
                      <a:pt x="2475" y="1000639"/>
                    </a:cubicBezTo>
                    <a:lnTo>
                      <a:pt x="150173" y="464361"/>
                    </a:lnTo>
                    <a:lnTo>
                      <a:pt x="155370" y="454078"/>
                    </a:lnTo>
                    <a:cubicBezTo>
                      <a:pt x="172562" y="397845"/>
                      <a:pt x="225232" y="357754"/>
                      <a:pt x="287267" y="357754"/>
                    </a:cubicBezTo>
                    <a:close/>
                    <a:moveTo>
                      <a:pt x="494320" y="0"/>
                    </a:moveTo>
                    <a:cubicBezTo>
                      <a:pt x="581276" y="0"/>
                      <a:pt x="651767" y="70491"/>
                      <a:pt x="651767" y="157447"/>
                    </a:cubicBezTo>
                    <a:cubicBezTo>
                      <a:pt x="651767" y="244403"/>
                      <a:pt x="581276" y="314894"/>
                      <a:pt x="494320" y="314894"/>
                    </a:cubicBezTo>
                    <a:cubicBezTo>
                      <a:pt x="407364" y="314894"/>
                      <a:pt x="336873" y="244403"/>
                      <a:pt x="336873" y="157447"/>
                    </a:cubicBezTo>
                    <a:cubicBezTo>
                      <a:pt x="336873" y="70491"/>
                      <a:pt x="407364" y="0"/>
                      <a:pt x="4943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641C551-C360-41C7-8619-1D92F11BBA76}"/>
                  </a:ext>
                </a:extLst>
              </p:cNvPr>
              <p:cNvSpPr txBox="1"/>
              <p:nvPr/>
            </p:nvSpPr>
            <p:spPr>
              <a:xfrm>
                <a:off x="8116702" y="1693896"/>
                <a:ext cx="11977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latin typeface="等线 Light" panose="02010600030101010101" pitchFamily="2" charset="-122"/>
                    <a:ea typeface="等线 Light" panose="02010600030101010101" pitchFamily="2" charset="-122"/>
                  </a:rPr>
                  <a:t>感性</a:t>
                </a:r>
              </a:p>
            </p:txBody>
          </p:sp>
        </p:grp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8CBE39D0-6EBB-4F25-89AF-A3CFF2F7AC51}"/>
                </a:ext>
              </a:extLst>
            </p:cNvPr>
            <p:cNvCxnSpPr/>
            <p:nvPr/>
          </p:nvCxnSpPr>
          <p:spPr>
            <a:xfrm>
              <a:off x="4176889" y="3127022"/>
              <a:ext cx="3160889" cy="0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CA54CB0-C001-4F0B-96D8-70738B37218B}"/>
                </a:ext>
              </a:extLst>
            </p:cNvPr>
            <p:cNvSpPr txBox="1"/>
            <p:nvPr/>
          </p:nvSpPr>
          <p:spPr>
            <a:xfrm>
              <a:off x="5362337" y="2444607"/>
              <a:ext cx="11977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等线 Light" panose="02010600030101010101" pitchFamily="2" charset="-122"/>
                  <a:ea typeface="等线 Light" panose="02010600030101010101" pitchFamily="2" charset="-122"/>
                </a:rPr>
                <a:t>Why?</a:t>
              </a:r>
              <a:endParaRPr lang="zh-CN" altLang="en-US" sz="2800" dirty="0"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C47B1832-292D-47B6-9AF7-3D25F1A7C092}"/>
              </a:ext>
            </a:extLst>
          </p:cNvPr>
          <p:cNvSpPr txBox="1"/>
          <p:nvPr/>
        </p:nvSpPr>
        <p:spPr>
          <a:xfrm>
            <a:off x="5362337" y="3289096"/>
            <a:ext cx="98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等线 Light" panose="02010600030101010101" pitchFamily="2" charset="-122"/>
                <a:ea typeface="等线 Light" panose="02010600030101010101" pitchFamily="2" charset="-122"/>
              </a:rPr>
              <a:t>基因</a:t>
            </a:r>
          </a:p>
        </p:txBody>
      </p:sp>
    </p:spTree>
    <p:extLst>
      <p:ext uri="{BB962C8B-B14F-4D97-AF65-F5344CB8AC3E}">
        <p14:creationId xmlns:p14="http://schemas.microsoft.com/office/powerpoint/2010/main" val="2001979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423570" y="210851"/>
            <a:ext cx="5136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打破思维差异</a:t>
            </a:r>
          </a:p>
        </p:txBody>
      </p:sp>
      <p:grpSp>
        <p:nvGrpSpPr>
          <p:cNvPr id="20" name="组合 19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21" name="等腰三角形 20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B894DDB-E035-49D3-BC2F-01B85AE84D56}"/>
              </a:ext>
            </a:extLst>
          </p:cNvPr>
          <p:cNvGrpSpPr/>
          <p:nvPr/>
        </p:nvGrpSpPr>
        <p:grpSpPr>
          <a:xfrm>
            <a:off x="2664468" y="1693896"/>
            <a:ext cx="1197715" cy="2496218"/>
            <a:chOff x="3153566" y="1693896"/>
            <a:chExt cx="1197715" cy="249621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3E2AE58-C532-4DD3-9C20-E5C4F98353BB}"/>
                </a:ext>
              </a:extLst>
            </p:cNvPr>
            <p:cNvSpPr txBox="1"/>
            <p:nvPr/>
          </p:nvSpPr>
          <p:spPr>
            <a:xfrm>
              <a:off x="3153566" y="1693896"/>
              <a:ext cx="11977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等线 Light" panose="02010600030101010101" pitchFamily="2" charset="-122"/>
                  <a:ea typeface="等线 Light" panose="02010600030101010101" pitchFamily="2" charset="-122"/>
                </a:rPr>
                <a:t>男性</a:t>
              </a:r>
            </a:p>
          </p:txBody>
        </p:sp>
        <p:sp>
          <p:nvSpPr>
            <p:cNvPr id="10" name="KSO_Shape">
              <a:extLst>
                <a:ext uri="{FF2B5EF4-FFF2-40B4-BE49-F238E27FC236}">
                  <a16:creationId xmlns:a16="http://schemas.microsoft.com/office/drawing/2014/main" id="{4BF5B1C4-C9C7-404C-AC0A-A440762A03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69378" y="2285114"/>
              <a:ext cx="774700" cy="1905000"/>
            </a:xfrm>
            <a:custGeom>
              <a:avLst/>
              <a:gdLst/>
              <a:ahLst/>
              <a:cxnLst/>
              <a:rect l="0" t="0" r="r" b="b"/>
              <a:pathLst>
                <a:path w="1289050" h="3163887">
                  <a:moveTo>
                    <a:pt x="369888" y="722312"/>
                  </a:moveTo>
                  <a:lnTo>
                    <a:pt x="374650" y="722312"/>
                  </a:lnTo>
                  <a:lnTo>
                    <a:pt x="915035" y="722312"/>
                  </a:lnTo>
                  <a:lnTo>
                    <a:pt x="919798" y="722312"/>
                  </a:lnTo>
                  <a:lnTo>
                    <a:pt x="924560" y="722630"/>
                  </a:lnTo>
                  <a:lnTo>
                    <a:pt x="933768" y="723900"/>
                  </a:lnTo>
                  <a:lnTo>
                    <a:pt x="935038" y="723900"/>
                  </a:lnTo>
                  <a:lnTo>
                    <a:pt x="944562" y="724218"/>
                  </a:lnTo>
                  <a:lnTo>
                    <a:pt x="953770" y="725170"/>
                  </a:lnTo>
                  <a:lnTo>
                    <a:pt x="962025" y="726123"/>
                  </a:lnTo>
                  <a:lnTo>
                    <a:pt x="970598" y="727711"/>
                  </a:lnTo>
                  <a:lnTo>
                    <a:pt x="977900" y="729616"/>
                  </a:lnTo>
                  <a:lnTo>
                    <a:pt x="985202" y="731522"/>
                  </a:lnTo>
                  <a:lnTo>
                    <a:pt x="999490" y="736286"/>
                  </a:lnTo>
                  <a:lnTo>
                    <a:pt x="1006475" y="738826"/>
                  </a:lnTo>
                  <a:lnTo>
                    <a:pt x="1013142" y="741685"/>
                  </a:lnTo>
                  <a:lnTo>
                    <a:pt x="1027112" y="747719"/>
                  </a:lnTo>
                  <a:lnTo>
                    <a:pt x="1040448" y="755023"/>
                  </a:lnTo>
                  <a:lnTo>
                    <a:pt x="1053782" y="762645"/>
                  </a:lnTo>
                  <a:lnTo>
                    <a:pt x="1067118" y="771220"/>
                  </a:lnTo>
                  <a:lnTo>
                    <a:pt x="1080770" y="780430"/>
                  </a:lnTo>
                  <a:lnTo>
                    <a:pt x="1094422" y="790275"/>
                  </a:lnTo>
                  <a:lnTo>
                    <a:pt x="1107758" y="801390"/>
                  </a:lnTo>
                  <a:lnTo>
                    <a:pt x="1121092" y="813141"/>
                  </a:lnTo>
                  <a:lnTo>
                    <a:pt x="1134745" y="825844"/>
                  </a:lnTo>
                  <a:lnTo>
                    <a:pt x="1148080" y="839182"/>
                  </a:lnTo>
                  <a:lnTo>
                    <a:pt x="1161098" y="853474"/>
                  </a:lnTo>
                  <a:lnTo>
                    <a:pt x="1167448" y="860778"/>
                  </a:lnTo>
                  <a:lnTo>
                    <a:pt x="1173798" y="868718"/>
                  </a:lnTo>
                  <a:lnTo>
                    <a:pt x="1180148" y="876657"/>
                  </a:lnTo>
                  <a:lnTo>
                    <a:pt x="1186180" y="884914"/>
                  </a:lnTo>
                  <a:lnTo>
                    <a:pt x="1192530" y="893172"/>
                  </a:lnTo>
                  <a:lnTo>
                    <a:pt x="1198562" y="902064"/>
                  </a:lnTo>
                  <a:lnTo>
                    <a:pt x="1204595" y="910639"/>
                  </a:lnTo>
                  <a:lnTo>
                    <a:pt x="1210310" y="919848"/>
                  </a:lnTo>
                  <a:lnTo>
                    <a:pt x="1216025" y="929376"/>
                  </a:lnTo>
                  <a:lnTo>
                    <a:pt x="1221422" y="939221"/>
                  </a:lnTo>
                  <a:lnTo>
                    <a:pt x="1226820" y="948749"/>
                  </a:lnTo>
                  <a:lnTo>
                    <a:pt x="1231900" y="958911"/>
                  </a:lnTo>
                  <a:lnTo>
                    <a:pt x="1236980" y="969074"/>
                  </a:lnTo>
                  <a:lnTo>
                    <a:pt x="1241742" y="979872"/>
                  </a:lnTo>
                  <a:lnTo>
                    <a:pt x="1246822" y="990669"/>
                  </a:lnTo>
                  <a:lnTo>
                    <a:pt x="1251268" y="1001467"/>
                  </a:lnTo>
                  <a:lnTo>
                    <a:pt x="1255712" y="1012583"/>
                  </a:lnTo>
                  <a:lnTo>
                    <a:pt x="1259522" y="1024016"/>
                  </a:lnTo>
                  <a:lnTo>
                    <a:pt x="1263332" y="1035766"/>
                  </a:lnTo>
                  <a:lnTo>
                    <a:pt x="1267142" y="1047517"/>
                  </a:lnTo>
                  <a:lnTo>
                    <a:pt x="1270318" y="1059585"/>
                  </a:lnTo>
                  <a:lnTo>
                    <a:pt x="1273492" y="1071653"/>
                  </a:lnTo>
                  <a:lnTo>
                    <a:pt x="1276350" y="1084039"/>
                  </a:lnTo>
                  <a:lnTo>
                    <a:pt x="1278890" y="1097060"/>
                  </a:lnTo>
                  <a:lnTo>
                    <a:pt x="1281430" y="1109763"/>
                  </a:lnTo>
                  <a:lnTo>
                    <a:pt x="1283335" y="1122784"/>
                  </a:lnTo>
                  <a:lnTo>
                    <a:pt x="1285240" y="1136122"/>
                  </a:lnTo>
                  <a:lnTo>
                    <a:pt x="1286510" y="1149778"/>
                  </a:lnTo>
                  <a:lnTo>
                    <a:pt x="1287780" y="1163434"/>
                  </a:lnTo>
                  <a:lnTo>
                    <a:pt x="1288415" y="1177090"/>
                  </a:lnTo>
                  <a:lnTo>
                    <a:pt x="1289050" y="1191064"/>
                  </a:lnTo>
                  <a:lnTo>
                    <a:pt x="1289050" y="1205673"/>
                  </a:lnTo>
                  <a:lnTo>
                    <a:pt x="1289050" y="1221234"/>
                  </a:lnTo>
                  <a:lnTo>
                    <a:pt x="1288415" y="1236796"/>
                  </a:lnTo>
                  <a:lnTo>
                    <a:pt x="1287462" y="1253310"/>
                  </a:lnTo>
                  <a:lnTo>
                    <a:pt x="1285875" y="1269189"/>
                  </a:lnTo>
                  <a:lnTo>
                    <a:pt x="1283970" y="1285386"/>
                  </a:lnTo>
                  <a:lnTo>
                    <a:pt x="1281748" y="1301900"/>
                  </a:lnTo>
                  <a:lnTo>
                    <a:pt x="1279208" y="1318732"/>
                  </a:lnTo>
                  <a:lnTo>
                    <a:pt x="1276032" y="1335564"/>
                  </a:lnTo>
                  <a:lnTo>
                    <a:pt x="1272222" y="1352714"/>
                  </a:lnTo>
                  <a:lnTo>
                    <a:pt x="1268412" y="1369863"/>
                  </a:lnTo>
                  <a:lnTo>
                    <a:pt x="1263968" y="1387330"/>
                  </a:lnTo>
                  <a:lnTo>
                    <a:pt x="1258888" y="1404797"/>
                  </a:lnTo>
                  <a:lnTo>
                    <a:pt x="1253490" y="1422582"/>
                  </a:lnTo>
                  <a:lnTo>
                    <a:pt x="1247458" y="1440366"/>
                  </a:lnTo>
                  <a:lnTo>
                    <a:pt x="1240790" y="1458469"/>
                  </a:lnTo>
                  <a:lnTo>
                    <a:pt x="1234122" y="1476888"/>
                  </a:lnTo>
                  <a:lnTo>
                    <a:pt x="1226502" y="1494991"/>
                  </a:lnTo>
                  <a:lnTo>
                    <a:pt x="1218882" y="1513728"/>
                  </a:lnTo>
                  <a:lnTo>
                    <a:pt x="1210310" y="1532465"/>
                  </a:lnTo>
                  <a:lnTo>
                    <a:pt x="1201420" y="1551203"/>
                  </a:lnTo>
                  <a:lnTo>
                    <a:pt x="1191895" y="1570258"/>
                  </a:lnTo>
                  <a:lnTo>
                    <a:pt x="1181735" y="1589630"/>
                  </a:lnTo>
                  <a:lnTo>
                    <a:pt x="1171258" y="1609003"/>
                  </a:lnTo>
                  <a:lnTo>
                    <a:pt x="1160145" y="1628693"/>
                  </a:lnTo>
                  <a:lnTo>
                    <a:pt x="1148715" y="1648701"/>
                  </a:lnTo>
                  <a:lnTo>
                    <a:pt x="1136650" y="1668391"/>
                  </a:lnTo>
                  <a:lnTo>
                    <a:pt x="1123632" y="1688398"/>
                  </a:lnTo>
                  <a:lnTo>
                    <a:pt x="1110298" y="1709041"/>
                  </a:lnTo>
                  <a:lnTo>
                    <a:pt x="1096328" y="1729367"/>
                  </a:lnTo>
                  <a:lnTo>
                    <a:pt x="1082040" y="1749692"/>
                  </a:lnTo>
                  <a:lnTo>
                    <a:pt x="1066800" y="1770652"/>
                  </a:lnTo>
                  <a:lnTo>
                    <a:pt x="1051242" y="1791613"/>
                  </a:lnTo>
                  <a:lnTo>
                    <a:pt x="1051242" y="1315874"/>
                  </a:lnTo>
                  <a:lnTo>
                    <a:pt x="1054735" y="1300630"/>
                  </a:lnTo>
                  <a:lnTo>
                    <a:pt x="1057592" y="1285704"/>
                  </a:lnTo>
                  <a:lnTo>
                    <a:pt x="1060132" y="1271412"/>
                  </a:lnTo>
                  <a:lnTo>
                    <a:pt x="1062038" y="1257439"/>
                  </a:lnTo>
                  <a:lnTo>
                    <a:pt x="1063625" y="1243465"/>
                  </a:lnTo>
                  <a:lnTo>
                    <a:pt x="1064578" y="1230444"/>
                  </a:lnTo>
                  <a:lnTo>
                    <a:pt x="1065212" y="1217741"/>
                  </a:lnTo>
                  <a:lnTo>
                    <a:pt x="1065212" y="1205673"/>
                  </a:lnTo>
                  <a:lnTo>
                    <a:pt x="1065212" y="1193287"/>
                  </a:lnTo>
                  <a:lnTo>
                    <a:pt x="1064578" y="1181537"/>
                  </a:lnTo>
                  <a:lnTo>
                    <a:pt x="1063625" y="1170104"/>
                  </a:lnTo>
                  <a:lnTo>
                    <a:pt x="1062355" y="1159306"/>
                  </a:lnTo>
                  <a:lnTo>
                    <a:pt x="1060768" y="1148508"/>
                  </a:lnTo>
                  <a:lnTo>
                    <a:pt x="1058862" y="1138028"/>
                  </a:lnTo>
                  <a:lnTo>
                    <a:pt x="1056958" y="1127865"/>
                  </a:lnTo>
                  <a:lnTo>
                    <a:pt x="1054418" y="1118020"/>
                  </a:lnTo>
                  <a:lnTo>
                    <a:pt x="1051878" y="1108810"/>
                  </a:lnTo>
                  <a:lnTo>
                    <a:pt x="1049020" y="1099600"/>
                  </a:lnTo>
                  <a:lnTo>
                    <a:pt x="1045845" y="1090708"/>
                  </a:lnTo>
                  <a:lnTo>
                    <a:pt x="1042352" y="1081816"/>
                  </a:lnTo>
                  <a:lnTo>
                    <a:pt x="1038860" y="1073558"/>
                  </a:lnTo>
                  <a:lnTo>
                    <a:pt x="1035050" y="1065301"/>
                  </a:lnTo>
                  <a:lnTo>
                    <a:pt x="1031240" y="1057679"/>
                  </a:lnTo>
                  <a:lnTo>
                    <a:pt x="1027112" y="1050057"/>
                  </a:lnTo>
                  <a:lnTo>
                    <a:pt x="1023302" y="1043388"/>
                  </a:lnTo>
                  <a:lnTo>
                    <a:pt x="1023302" y="1251405"/>
                  </a:lnTo>
                  <a:lnTo>
                    <a:pt x="1023302" y="1401304"/>
                  </a:lnTo>
                  <a:lnTo>
                    <a:pt x="1023302" y="1827817"/>
                  </a:lnTo>
                  <a:lnTo>
                    <a:pt x="1023302" y="2990805"/>
                  </a:lnTo>
                  <a:lnTo>
                    <a:pt x="1022985" y="2999697"/>
                  </a:lnTo>
                  <a:lnTo>
                    <a:pt x="1022032" y="3008589"/>
                  </a:lnTo>
                  <a:lnTo>
                    <a:pt x="1021080" y="3017164"/>
                  </a:lnTo>
                  <a:lnTo>
                    <a:pt x="1019492" y="3025739"/>
                  </a:lnTo>
                  <a:lnTo>
                    <a:pt x="1017588" y="3034313"/>
                  </a:lnTo>
                  <a:lnTo>
                    <a:pt x="1015365" y="3042253"/>
                  </a:lnTo>
                  <a:lnTo>
                    <a:pt x="1012508" y="3050510"/>
                  </a:lnTo>
                  <a:lnTo>
                    <a:pt x="1009332" y="3058132"/>
                  </a:lnTo>
                  <a:lnTo>
                    <a:pt x="1005840" y="3065754"/>
                  </a:lnTo>
                  <a:lnTo>
                    <a:pt x="1002348" y="3073059"/>
                  </a:lnTo>
                  <a:lnTo>
                    <a:pt x="997902" y="3080680"/>
                  </a:lnTo>
                  <a:lnTo>
                    <a:pt x="993458" y="3087667"/>
                  </a:lnTo>
                  <a:lnTo>
                    <a:pt x="988695" y="3094337"/>
                  </a:lnTo>
                  <a:lnTo>
                    <a:pt x="983615" y="3101006"/>
                  </a:lnTo>
                  <a:lnTo>
                    <a:pt x="978218" y="3107040"/>
                  </a:lnTo>
                  <a:lnTo>
                    <a:pt x="972502" y="3113074"/>
                  </a:lnTo>
                  <a:lnTo>
                    <a:pt x="966152" y="3118790"/>
                  </a:lnTo>
                  <a:lnTo>
                    <a:pt x="960120" y="3124189"/>
                  </a:lnTo>
                  <a:lnTo>
                    <a:pt x="953452" y="3129271"/>
                  </a:lnTo>
                  <a:lnTo>
                    <a:pt x="946785" y="3134352"/>
                  </a:lnTo>
                  <a:lnTo>
                    <a:pt x="939800" y="3139116"/>
                  </a:lnTo>
                  <a:lnTo>
                    <a:pt x="932498" y="3143244"/>
                  </a:lnTo>
                  <a:lnTo>
                    <a:pt x="925195" y="3147055"/>
                  </a:lnTo>
                  <a:lnTo>
                    <a:pt x="917575" y="3150231"/>
                  </a:lnTo>
                  <a:lnTo>
                    <a:pt x="909320" y="3153407"/>
                  </a:lnTo>
                  <a:lnTo>
                    <a:pt x="901382" y="3156265"/>
                  </a:lnTo>
                  <a:lnTo>
                    <a:pt x="893445" y="3158488"/>
                  </a:lnTo>
                  <a:lnTo>
                    <a:pt x="884872" y="3160394"/>
                  </a:lnTo>
                  <a:lnTo>
                    <a:pt x="876618" y="3161982"/>
                  </a:lnTo>
                  <a:lnTo>
                    <a:pt x="868045" y="3162934"/>
                  </a:lnTo>
                  <a:lnTo>
                    <a:pt x="859155" y="3163570"/>
                  </a:lnTo>
                  <a:lnTo>
                    <a:pt x="849948" y="3163887"/>
                  </a:lnTo>
                  <a:lnTo>
                    <a:pt x="841058" y="3163570"/>
                  </a:lnTo>
                  <a:lnTo>
                    <a:pt x="832485" y="3162934"/>
                  </a:lnTo>
                  <a:lnTo>
                    <a:pt x="823912" y="3161982"/>
                  </a:lnTo>
                  <a:lnTo>
                    <a:pt x="815340" y="3160394"/>
                  </a:lnTo>
                  <a:lnTo>
                    <a:pt x="807085" y="3158488"/>
                  </a:lnTo>
                  <a:lnTo>
                    <a:pt x="798513" y="3156265"/>
                  </a:lnTo>
                  <a:lnTo>
                    <a:pt x="790575" y="3153407"/>
                  </a:lnTo>
                  <a:lnTo>
                    <a:pt x="782638" y="3150231"/>
                  </a:lnTo>
                  <a:lnTo>
                    <a:pt x="775018" y="3147055"/>
                  </a:lnTo>
                  <a:lnTo>
                    <a:pt x="767715" y="3143244"/>
                  </a:lnTo>
                  <a:lnTo>
                    <a:pt x="760413" y="3139116"/>
                  </a:lnTo>
                  <a:lnTo>
                    <a:pt x="753428" y="3134352"/>
                  </a:lnTo>
                  <a:lnTo>
                    <a:pt x="746443" y="3129271"/>
                  </a:lnTo>
                  <a:lnTo>
                    <a:pt x="740093" y="3124189"/>
                  </a:lnTo>
                  <a:lnTo>
                    <a:pt x="733743" y="3118790"/>
                  </a:lnTo>
                  <a:lnTo>
                    <a:pt x="727710" y="3113074"/>
                  </a:lnTo>
                  <a:lnTo>
                    <a:pt x="721995" y="3107040"/>
                  </a:lnTo>
                  <a:lnTo>
                    <a:pt x="716598" y="3101006"/>
                  </a:lnTo>
                  <a:lnTo>
                    <a:pt x="711518" y="3094337"/>
                  </a:lnTo>
                  <a:lnTo>
                    <a:pt x="706755" y="3087667"/>
                  </a:lnTo>
                  <a:lnTo>
                    <a:pt x="702310" y="3080680"/>
                  </a:lnTo>
                  <a:lnTo>
                    <a:pt x="698183" y="3073059"/>
                  </a:lnTo>
                  <a:lnTo>
                    <a:pt x="694373" y="3065754"/>
                  </a:lnTo>
                  <a:lnTo>
                    <a:pt x="690563" y="3058132"/>
                  </a:lnTo>
                  <a:lnTo>
                    <a:pt x="687388" y="3050510"/>
                  </a:lnTo>
                  <a:lnTo>
                    <a:pt x="684848" y="3042253"/>
                  </a:lnTo>
                  <a:lnTo>
                    <a:pt x="682625" y="3034313"/>
                  </a:lnTo>
                  <a:lnTo>
                    <a:pt x="680720" y="3025739"/>
                  </a:lnTo>
                  <a:lnTo>
                    <a:pt x="679133" y="3017164"/>
                  </a:lnTo>
                  <a:lnTo>
                    <a:pt x="677863" y="3008589"/>
                  </a:lnTo>
                  <a:lnTo>
                    <a:pt x="677228" y="2999697"/>
                  </a:lnTo>
                  <a:lnTo>
                    <a:pt x="677228" y="2990805"/>
                  </a:lnTo>
                  <a:lnTo>
                    <a:pt x="677228" y="1895462"/>
                  </a:lnTo>
                  <a:lnTo>
                    <a:pt x="612458" y="1895462"/>
                  </a:lnTo>
                  <a:lnTo>
                    <a:pt x="612458" y="2990805"/>
                  </a:lnTo>
                  <a:lnTo>
                    <a:pt x="612140" y="2999697"/>
                  </a:lnTo>
                  <a:lnTo>
                    <a:pt x="611505" y="3008589"/>
                  </a:lnTo>
                  <a:lnTo>
                    <a:pt x="610235" y="3017164"/>
                  </a:lnTo>
                  <a:lnTo>
                    <a:pt x="608648" y="3025739"/>
                  </a:lnTo>
                  <a:lnTo>
                    <a:pt x="606743" y="3034313"/>
                  </a:lnTo>
                  <a:lnTo>
                    <a:pt x="604520" y="3042253"/>
                  </a:lnTo>
                  <a:lnTo>
                    <a:pt x="601980" y="3050510"/>
                  </a:lnTo>
                  <a:lnTo>
                    <a:pt x="598805" y="3058132"/>
                  </a:lnTo>
                  <a:lnTo>
                    <a:pt x="595313" y="3065754"/>
                  </a:lnTo>
                  <a:lnTo>
                    <a:pt x="591503" y="3073059"/>
                  </a:lnTo>
                  <a:lnTo>
                    <a:pt x="587375" y="3080680"/>
                  </a:lnTo>
                  <a:lnTo>
                    <a:pt x="582930" y="3087667"/>
                  </a:lnTo>
                  <a:lnTo>
                    <a:pt x="577850" y="3094337"/>
                  </a:lnTo>
                  <a:lnTo>
                    <a:pt x="572770" y="3101006"/>
                  </a:lnTo>
                  <a:lnTo>
                    <a:pt x="567373" y="3107040"/>
                  </a:lnTo>
                  <a:lnTo>
                    <a:pt x="561658" y="3113074"/>
                  </a:lnTo>
                  <a:lnTo>
                    <a:pt x="555625" y="3118790"/>
                  </a:lnTo>
                  <a:lnTo>
                    <a:pt x="549275" y="3124189"/>
                  </a:lnTo>
                  <a:lnTo>
                    <a:pt x="542925" y="3129271"/>
                  </a:lnTo>
                  <a:lnTo>
                    <a:pt x="536258" y="3134352"/>
                  </a:lnTo>
                  <a:lnTo>
                    <a:pt x="529273" y="3139116"/>
                  </a:lnTo>
                  <a:lnTo>
                    <a:pt x="521653" y="3143244"/>
                  </a:lnTo>
                  <a:lnTo>
                    <a:pt x="514350" y="3147055"/>
                  </a:lnTo>
                  <a:lnTo>
                    <a:pt x="506730" y="3150231"/>
                  </a:lnTo>
                  <a:lnTo>
                    <a:pt x="498793" y="3153407"/>
                  </a:lnTo>
                  <a:lnTo>
                    <a:pt x="490855" y="3156265"/>
                  </a:lnTo>
                  <a:lnTo>
                    <a:pt x="482600" y="3158488"/>
                  </a:lnTo>
                  <a:lnTo>
                    <a:pt x="474345" y="3160394"/>
                  </a:lnTo>
                  <a:lnTo>
                    <a:pt x="465455" y="3161982"/>
                  </a:lnTo>
                  <a:lnTo>
                    <a:pt x="456883" y="3162934"/>
                  </a:lnTo>
                  <a:lnTo>
                    <a:pt x="448310" y="3163570"/>
                  </a:lnTo>
                  <a:lnTo>
                    <a:pt x="439420" y="3163887"/>
                  </a:lnTo>
                  <a:lnTo>
                    <a:pt x="430530" y="3163570"/>
                  </a:lnTo>
                  <a:lnTo>
                    <a:pt x="421640" y="3162934"/>
                  </a:lnTo>
                  <a:lnTo>
                    <a:pt x="412750" y="3161982"/>
                  </a:lnTo>
                  <a:lnTo>
                    <a:pt x="404495" y="3160394"/>
                  </a:lnTo>
                  <a:lnTo>
                    <a:pt x="395923" y="3158488"/>
                  </a:lnTo>
                  <a:lnTo>
                    <a:pt x="387985" y="3156265"/>
                  </a:lnTo>
                  <a:lnTo>
                    <a:pt x="380048" y="3153407"/>
                  </a:lnTo>
                  <a:lnTo>
                    <a:pt x="372110" y="3150231"/>
                  </a:lnTo>
                  <a:lnTo>
                    <a:pt x="364490" y="3147055"/>
                  </a:lnTo>
                  <a:lnTo>
                    <a:pt x="356870" y="3143244"/>
                  </a:lnTo>
                  <a:lnTo>
                    <a:pt x="349568" y="3139116"/>
                  </a:lnTo>
                  <a:lnTo>
                    <a:pt x="342583" y="3134352"/>
                  </a:lnTo>
                  <a:lnTo>
                    <a:pt x="335915" y="3129271"/>
                  </a:lnTo>
                  <a:lnTo>
                    <a:pt x="329248" y="3124189"/>
                  </a:lnTo>
                  <a:lnTo>
                    <a:pt x="323215" y="3118790"/>
                  </a:lnTo>
                  <a:lnTo>
                    <a:pt x="317183" y="3113074"/>
                  </a:lnTo>
                  <a:lnTo>
                    <a:pt x="311468" y="3107040"/>
                  </a:lnTo>
                  <a:lnTo>
                    <a:pt x="306070" y="3101006"/>
                  </a:lnTo>
                  <a:lnTo>
                    <a:pt x="300673" y="3094337"/>
                  </a:lnTo>
                  <a:lnTo>
                    <a:pt x="295910" y="3087667"/>
                  </a:lnTo>
                  <a:lnTo>
                    <a:pt x="291465" y="3080680"/>
                  </a:lnTo>
                  <a:lnTo>
                    <a:pt x="287338" y="3073059"/>
                  </a:lnTo>
                  <a:lnTo>
                    <a:pt x="283528" y="3065754"/>
                  </a:lnTo>
                  <a:lnTo>
                    <a:pt x="280035" y="3058132"/>
                  </a:lnTo>
                  <a:lnTo>
                    <a:pt x="276860" y="3050510"/>
                  </a:lnTo>
                  <a:lnTo>
                    <a:pt x="274320" y="3042253"/>
                  </a:lnTo>
                  <a:lnTo>
                    <a:pt x="271780" y="3034313"/>
                  </a:lnTo>
                  <a:lnTo>
                    <a:pt x="269875" y="3025739"/>
                  </a:lnTo>
                  <a:lnTo>
                    <a:pt x="268288" y="3017164"/>
                  </a:lnTo>
                  <a:lnTo>
                    <a:pt x="267335" y="3008589"/>
                  </a:lnTo>
                  <a:lnTo>
                    <a:pt x="266700" y="2999697"/>
                  </a:lnTo>
                  <a:lnTo>
                    <a:pt x="266383" y="2990805"/>
                  </a:lnTo>
                  <a:lnTo>
                    <a:pt x="266383" y="1827817"/>
                  </a:lnTo>
                  <a:lnTo>
                    <a:pt x="266383" y="1401621"/>
                  </a:lnTo>
                  <a:lnTo>
                    <a:pt x="266383" y="1251405"/>
                  </a:lnTo>
                  <a:lnTo>
                    <a:pt x="266383" y="1043388"/>
                  </a:lnTo>
                  <a:lnTo>
                    <a:pt x="261938" y="1051328"/>
                  </a:lnTo>
                  <a:lnTo>
                    <a:pt x="257810" y="1059267"/>
                  </a:lnTo>
                  <a:lnTo>
                    <a:pt x="253683" y="1067524"/>
                  </a:lnTo>
                  <a:lnTo>
                    <a:pt x="249555" y="1076099"/>
                  </a:lnTo>
                  <a:lnTo>
                    <a:pt x="245745" y="1084991"/>
                  </a:lnTo>
                  <a:lnTo>
                    <a:pt x="242253" y="1094519"/>
                  </a:lnTo>
                  <a:lnTo>
                    <a:pt x="239078" y="1104046"/>
                  </a:lnTo>
                  <a:lnTo>
                    <a:pt x="236220" y="1113891"/>
                  </a:lnTo>
                  <a:lnTo>
                    <a:pt x="233363" y="1124054"/>
                  </a:lnTo>
                  <a:lnTo>
                    <a:pt x="231140" y="1134534"/>
                  </a:lnTo>
                  <a:lnTo>
                    <a:pt x="228918" y="1145650"/>
                  </a:lnTo>
                  <a:lnTo>
                    <a:pt x="227330" y="1156765"/>
                  </a:lnTo>
                  <a:lnTo>
                    <a:pt x="226060" y="1168516"/>
                  </a:lnTo>
                  <a:lnTo>
                    <a:pt x="224790" y="1180266"/>
                  </a:lnTo>
                  <a:lnTo>
                    <a:pt x="224155" y="1192652"/>
                  </a:lnTo>
                  <a:lnTo>
                    <a:pt x="223838" y="1205673"/>
                  </a:lnTo>
                  <a:lnTo>
                    <a:pt x="224155" y="1218059"/>
                  </a:lnTo>
                  <a:lnTo>
                    <a:pt x="224790" y="1230762"/>
                  </a:lnTo>
                  <a:lnTo>
                    <a:pt x="225743" y="1243783"/>
                  </a:lnTo>
                  <a:lnTo>
                    <a:pt x="227330" y="1257756"/>
                  </a:lnTo>
                  <a:lnTo>
                    <a:pt x="229235" y="1271730"/>
                  </a:lnTo>
                  <a:lnTo>
                    <a:pt x="231775" y="1286021"/>
                  </a:lnTo>
                  <a:lnTo>
                    <a:pt x="234633" y="1300948"/>
                  </a:lnTo>
                  <a:lnTo>
                    <a:pt x="238443" y="1316509"/>
                  </a:lnTo>
                  <a:lnTo>
                    <a:pt x="238443" y="1791613"/>
                  </a:lnTo>
                  <a:lnTo>
                    <a:pt x="222568" y="1770970"/>
                  </a:lnTo>
                  <a:lnTo>
                    <a:pt x="207645" y="1749692"/>
                  </a:lnTo>
                  <a:lnTo>
                    <a:pt x="193040" y="1729367"/>
                  </a:lnTo>
                  <a:lnTo>
                    <a:pt x="179070" y="1709041"/>
                  </a:lnTo>
                  <a:lnTo>
                    <a:pt x="165735" y="1688398"/>
                  </a:lnTo>
                  <a:lnTo>
                    <a:pt x="153035" y="1668391"/>
                  </a:lnTo>
                  <a:lnTo>
                    <a:pt x="140970" y="1648701"/>
                  </a:lnTo>
                  <a:lnTo>
                    <a:pt x="129223" y="1628693"/>
                  </a:lnTo>
                  <a:lnTo>
                    <a:pt x="118110" y="1609003"/>
                  </a:lnTo>
                  <a:lnTo>
                    <a:pt x="107633" y="1589948"/>
                  </a:lnTo>
                  <a:lnTo>
                    <a:pt x="97473" y="1570258"/>
                  </a:lnTo>
                  <a:lnTo>
                    <a:pt x="88265" y="1551520"/>
                  </a:lnTo>
                  <a:lnTo>
                    <a:pt x="79058" y="1532465"/>
                  </a:lnTo>
                  <a:lnTo>
                    <a:pt x="70485" y="1513728"/>
                  </a:lnTo>
                  <a:lnTo>
                    <a:pt x="62548" y="1495308"/>
                  </a:lnTo>
                  <a:lnTo>
                    <a:pt x="55245" y="1476888"/>
                  </a:lnTo>
                  <a:lnTo>
                    <a:pt x="48578" y="1458469"/>
                  </a:lnTo>
                  <a:lnTo>
                    <a:pt x="41910" y="1440366"/>
                  </a:lnTo>
                  <a:lnTo>
                    <a:pt x="36195" y="1422582"/>
                  </a:lnTo>
                  <a:lnTo>
                    <a:pt x="30798" y="1404797"/>
                  </a:lnTo>
                  <a:lnTo>
                    <a:pt x="25400" y="1387330"/>
                  </a:lnTo>
                  <a:lnTo>
                    <a:pt x="20955" y="1369863"/>
                  </a:lnTo>
                  <a:lnTo>
                    <a:pt x="16828" y="1352714"/>
                  </a:lnTo>
                  <a:lnTo>
                    <a:pt x="13335" y="1335564"/>
                  </a:lnTo>
                  <a:lnTo>
                    <a:pt x="10160" y="1318732"/>
                  </a:lnTo>
                  <a:lnTo>
                    <a:pt x="7620" y="1301900"/>
                  </a:lnTo>
                  <a:lnTo>
                    <a:pt x="5398" y="1285386"/>
                  </a:lnTo>
                  <a:lnTo>
                    <a:pt x="3493" y="1269189"/>
                  </a:lnTo>
                  <a:lnTo>
                    <a:pt x="1905" y="1253310"/>
                  </a:lnTo>
                  <a:lnTo>
                    <a:pt x="953" y="1236796"/>
                  </a:lnTo>
                  <a:lnTo>
                    <a:pt x="318" y="1221234"/>
                  </a:lnTo>
                  <a:lnTo>
                    <a:pt x="0" y="1205673"/>
                  </a:lnTo>
                  <a:lnTo>
                    <a:pt x="318" y="1192969"/>
                  </a:lnTo>
                  <a:lnTo>
                    <a:pt x="635" y="1180584"/>
                  </a:lnTo>
                  <a:lnTo>
                    <a:pt x="1270" y="1168516"/>
                  </a:lnTo>
                  <a:lnTo>
                    <a:pt x="2223" y="1156448"/>
                  </a:lnTo>
                  <a:lnTo>
                    <a:pt x="3175" y="1144697"/>
                  </a:lnTo>
                  <a:lnTo>
                    <a:pt x="4445" y="1132629"/>
                  </a:lnTo>
                  <a:lnTo>
                    <a:pt x="6033" y="1121196"/>
                  </a:lnTo>
                  <a:lnTo>
                    <a:pt x="7938" y="1109763"/>
                  </a:lnTo>
                  <a:lnTo>
                    <a:pt x="9843" y="1098647"/>
                  </a:lnTo>
                  <a:lnTo>
                    <a:pt x="12065" y="1087532"/>
                  </a:lnTo>
                  <a:lnTo>
                    <a:pt x="14605" y="1076417"/>
                  </a:lnTo>
                  <a:lnTo>
                    <a:pt x="17145" y="1065619"/>
                  </a:lnTo>
                  <a:lnTo>
                    <a:pt x="20003" y="1055139"/>
                  </a:lnTo>
                  <a:lnTo>
                    <a:pt x="23178" y="1044658"/>
                  </a:lnTo>
                  <a:lnTo>
                    <a:pt x="26353" y="1034178"/>
                  </a:lnTo>
                  <a:lnTo>
                    <a:pt x="29845" y="1024016"/>
                  </a:lnTo>
                  <a:lnTo>
                    <a:pt x="33655" y="1013853"/>
                  </a:lnTo>
                  <a:lnTo>
                    <a:pt x="37148" y="1004325"/>
                  </a:lnTo>
                  <a:lnTo>
                    <a:pt x="40958" y="994480"/>
                  </a:lnTo>
                  <a:lnTo>
                    <a:pt x="45085" y="985270"/>
                  </a:lnTo>
                  <a:lnTo>
                    <a:pt x="49213" y="975743"/>
                  </a:lnTo>
                  <a:lnTo>
                    <a:pt x="53658" y="966533"/>
                  </a:lnTo>
                  <a:lnTo>
                    <a:pt x="58103" y="957641"/>
                  </a:lnTo>
                  <a:lnTo>
                    <a:pt x="62548" y="948749"/>
                  </a:lnTo>
                  <a:lnTo>
                    <a:pt x="72073" y="931917"/>
                  </a:lnTo>
                  <a:lnTo>
                    <a:pt x="81915" y="915402"/>
                  </a:lnTo>
                  <a:lnTo>
                    <a:pt x="92393" y="899841"/>
                  </a:lnTo>
                  <a:lnTo>
                    <a:pt x="103188" y="884914"/>
                  </a:lnTo>
                  <a:lnTo>
                    <a:pt x="113983" y="870941"/>
                  </a:lnTo>
                  <a:lnTo>
                    <a:pt x="125413" y="857285"/>
                  </a:lnTo>
                  <a:lnTo>
                    <a:pt x="136525" y="844264"/>
                  </a:lnTo>
                  <a:lnTo>
                    <a:pt x="148273" y="832513"/>
                  </a:lnTo>
                  <a:lnTo>
                    <a:pt x="160020" y="821080"/>
                  </a:lnTo>
                  <a:lnTo>
                    <a:pt x="171450" y="810282"/>
                  </a:lnTo>
                  <a:lnTo>
                    <a:pt x="183198" y="799802"/>
                  </a:lnTo>
                  <a:lnTo>
                    <a:pt x="194945" y="790275"/>
                  </a:lnTo>
                  <a:lnTo>
                    <a:pt x="207010" y="781700"/>
                  </a:lnTo>
                  <a:lnTo>
                    <a:pt x="218758" y="773443"/>
                  </a:lnTo>
                  <a:lnTo>
                    <a:pt x="230505" y="765821"/>
                  </a:lnTo>
                  <a:lnTo>
                    <a:pt x="242570" y="758834"/>
                  </a:lnTo>
                  <a:lnTo>
                    <a:pt x="254635" y="752165"/>
                  </a:lnTo>
                  <a:lnTo>
                    <a:pt x="266383" y="746131"/>
                  </a:lnTo>
                  <a:lnTo>
                    <a:pt x="278130" y="741049"/>
                  </a:lnTo>
                  <a:lnTo>
                    <a:pt x="289878" y="736286"/>
                  </a:lnTo>
                  <a:lnTo>
                    <a:pt x="304165" y="731522"/>
                  </a:lnTo>
                  <a:lnTo>
                    <a:pt x="311785" y="729616"/>
                  </a:lnTo>
                  <a:lnTo>
                    <a:pt x="319088" y="727711"/>
                  </a:lnTo>
                  <a:lnTo>
                    <a:pt x="327343" y="726123"/>
                  </a:lnTo>
                  <a:lnTo>
                    <a:pt x="335598" y="725170"/>
                  </a:lnTo>
                  <a:lnTo>
                    <a:pt x="344805" y="724218"/>
                  </a:lnTo>
                  <a:lnTo>
                    <a:pt x="354330" y="723900"/>
                  </a:lnTo>
                  <a:lnTo>
                    <a:pt x="355600" y="723900"/>
                  </a:lnTo>
                  <a:lnTo>
                    <a:pt x="360045" y="723265"/>
                  </a:lnTo>
                  <a:lnTo>
                    <a:pt x="365125" y="722630"/>
                  </a:lnTo>
                  <a:lnTo>
                    <a:pt x="369888" y="722312"/>
                  </a:lnTo>
                  <a:close/>
                  <a:moveTo>
                    <a:pt x="637392" y="0"/>
                  </a:moveTo>
                  <a:lnTo>
                    <a:pt x="645001" y="0"/>
                  </a:lnTo>
                  <a:lnTo>
                    <a:pt x="652926" y="0"/>
                  </a:lnTo>
                  <a:lnTo>
                    <a:pt x="660535" y="317"/>
                  </a:lnTo>
                  <a:lnTo>
                    <a:pt x="668460" y="952"/>
                  </a:lnTo>
                  <a:lnTo>
                    <a:pt x="676386" y="1586"/>
                  </a:lnTo>
                  <a:lnTo>
                    <a:pt x="683994" y="2537"/>
                  </a:lnTo>
                  <a:lnTo>
                    <a:pt x="692237" y="3489"/>
                  </a:lnTo>
                  <a:lnTo>
                    <a:pt x="700162" y="5075"/>
                  </a:lnTo>
                  <a:lnTo>
                    <a:pt x="708088" y="6344"/>
                  </a:lnTo>
                  <a:lnTo>
                    <a:pt x="716013" y="8247"/>
                  </a:lnTo>
                  <a:lnTo>
                    <a:pt x="723622" y="10150"/>
                  </a:lnTo>
                  <a:lnTo>
                    <a:pt x="731547" y="12370"/>
                  </a:lnTo>
                  <a:lnTo>
                    <a:pt x="739156" y="14590"/>
                  </a:lnTo>
                  <a:lnTo>
                    <a:pt x="747081" y="17128"/>
                  </a:lnTo>
                  <a:lnTo>
                    <a:pt x="754373" y="19665"/>
                  </a:lnTo>
                  <a:lnTo>
                    <a:pt x="761664" y="22520"/>
                  </a:lnTo>
                  <a:lnTo>
                    <a:pt x="768955" y="25374"/>
                  </a:lnTo>
                  <a:lnTo>
                    <a:pt x="775930" y="28546"/>
                  </a:lnTo>
                  <a:lnTo>
                    <a:pt x="783221" y="32035"/>
                  </a:lnTo>
                  <a:lnTo>
                    <a:pt x="789879" y="35524"/>
                  </a:lnTo>
                  <a:lnTo>
                    <a:pt x="796853" y="39330"/>
                  </a:lnTo>
                  <a:lnTo>
                    <a:pt x="803828" y="43136"/>
                  </a:lnTo>
                  <a:lnTo>
                    <a:pt x="810485" y="47260"/>
                  </a:lnTo>
                  <a:lnTo>
                    <a:pt x="816825" y="51383"/>
                  </a:lnTo>
                  <a:lnTo>
                    <a:pt x="829506" y="59947"/>
                  </a:lnTo>
                  <a:lnTo>
                    <a:pt x="841553" y="69145"/>
                  </a:lnTo>
                  <a:lnTo>
                    <a:pt x="852965" y="78978"/>
                  </a:lnTo>
                  <a:lnTo>
                    <a:pt x="864378" y="89445"/>
                  </a:lnTo>
                  <a:lnTo>
                    <a:pt x="874840" y="100546"/>
                  </a:lnTo>
                  <a:lnTo>
                    <a:pt x="884667" y="111647"/>
                  </a:lnTo>
                  <a:lnTo>
                    <a:pt x="894178" y="123383"/>
                  </a:lnTo>
                  <a:lnTo>
                    <a:pt x="903055" y="135436"/>
                  </a:lnTo>
                  <a:lnTo>
                    <a:pt x="911297" y="148440"/>
                  </a:lnTo>
                  <a:lnTo>
                    <a:pt x="919223" y="161444"/>
                  </a:lnTo>
                  <a:lnTo>
                    <a:pt x="926197" y="174766"/>
                  </a:lnTo>
                  <a:lnTo>
                    <a:pt x="932537" y="188087"/>
                  </a:lnTo>
                  <a:lnTo>
                    <a:pt x="938244" y="202361"/>
                  </a:lnTo>
                  <a:lnTo>
                    <a:pt x="943316" y="216634"/>
                  </a:lnTo>
                  <a:lnTo>
                    <a:pt x="947754" y="231224"/>
                  </a:lnTo>
                  <a:lnTo>
                    <a:pt x="951242" y="245814"/>
                  </a:lnTo>
                  <a:lnTo>
                    <a:pt x="954095" y="261039"/>
                  </a:lnTo>
                  <a:lnTo>
                    <a:pt x="956314" y="276263"/>
                  </a:lnTo>
                  <a:lnTo>
                    <a:pt x="957899" y="291488"/>
                  </a:lnTo>
                  <a:lnTo>
                    <a:pt x="958533" y="299100"/>
                  </a:lnTo>
                  <a:lnTo>
                    <a:pt x="958533" y="306713"/>
                  </a:lnTo>
                  <a:lnTo>
                    <a:pt x="958850" y="314959"/>
                  </a:lnTo>
                  <a:lnTo>
                    <a:pt x="958533" y="322572"/>
                  </a:lnTo>
                  <a:lnTo>
                    <a:pt x="958216" y="330501"/>
                  </a:lnTo>
                  <a:lnTo>
                    <a:pt x="957899" y="338113"/>
                  </a:lnTo>
                  <a:lnTo>
                    <a:pt x="957265" y="346043"/>
                  </a:lnTo>
                  <a:lnTo>
                    <a:pt x="956314" y="353972"/>
                  </a:lnTo>
                  <a:lnTo>
                    <a:pt x="955046" y="361902"/>
                  </a:lnTo>
                  <a:lnTo>
                    <a:pt x="953778" y="369831"/>
                  </a:lnTo>
                  <a:lnTo>
                    <a:pt x="952193" y="377761"/>
                  </a:lnTo>
                  <a:lnTo>
                    <a:pt x="950608" y="385690"/>
                  </a:lnTo>
                  <a:lnTo>
                    <a:pt x="948705" y="393620"/>
                  </a:lnTo>
                  <a:lnTo>
                    <a:pt x="946486" y="401232"/>
                  </a:lnTo>
                  <a:lnTo>
                    <a:pt x="944267" y="408845"/>
                  </a:lnTo>
                  <a:lnTo>
                    <a:pt x="941731" y="416457"/>
                  </a:lnTo>
                  <a:lnTo>
                    <a:pt x="939195" y="424386"/>
                  </a:lnTo>
                  <a:lnTo>
                    <a:pt x="936342" y="431682"/>
                  </a:lnTo>
                  <a:lnTo>
                    <a:pt x="933171" y="438977"/>
                  </a:lnTo>
                  <a:lnTo>
                    <a:pt x="930001" y="445955"/>
                  </a:lnTo>
                  <a:lnTo>
                    <a:pt x="926831" y="452933"/>
                  </a:lnTo>
                  <a:lnTo>
                    <a:pt x="923344" y="459910"/>
                  </a:lnTo>
                  <a:lnTo>
                    <a:pt x="919540" y="466571"/>
                  </a:lnTo>
                  <a:lnTo>
                    <a:pt x="915735" y="473549"/>
                  </a:lnTo>
                  <a:lnTo>
                    <a:pt x="907493" y="486871"/>
                  </a:lnTo>
                  <a:lnTo>
                    <a:pt x="898616" y="499241"/>
                  </a:lnTo>
                  <a:lnTo>
                    <a:pt x="889423" y="511294"/>
                  </a:lnTo>
                  <a:lnTo>
                    <a:pt x="879595" y="523029"/>
                  </a:lnTo>
                  <a:lnTo>
                    <a:pt x="869450" y="534131"/>
                  </a:lnTo>
                  <a:lnTo>
                    <a:pt x="858672" y="544915"/>
                  </a:lnTo>
                  <a:lnTo>
                    <a:pt x="846942" y="554747"/>
                  </a:lnTo>
                  <a:lnTo>
                    <a:pt x="835529" y="564263"/>
                  </a:lnTo>
                  <a:lnTo>
                    <a:pt x="823166" y="572826"/>
                  </a:lnTo>
                  <a:lnTo>
                    <a:pt x="810802" y="581073"/>
                  </a:lnTo>
                  <a:lnTo>
                    <a:pt x="797487" y="589003"/>
                  </a:lnTo>
                  <a:lnTo>
                    <a:pt x="784172" y="595980"/>
                  </a:lnTo>
                  <a:lnTo>
                    <a:pt x="770541" y="602324"/>
                  </a:lnTo>
                  <a:lnTo>
                    <a:pt x="756592" y="608033"/>
                  </a:lnTo>
                  <a:lnTo>
                    <a:pt x="742326" y="613108"/>
                  </a:lnTo>
                  <a:lnTo>
                    <a:pt x="727743" y="617549"/>
                  </a:lnTo>
                  <a:lnTo>
                    <a:pt x="713160" y="621355"/>
                  </a:lnTo>
                  <a:lnTo>
                    <a:pt x="698260" y="624210"/>
                  </a:lnTo>
                  <a:lnTo>
                    <a:pt x="682726" y="626430"/>
                  </a:lnTo>
                  <a:lnTo>
                    <a:pt x="667509" y="628016"/>
                  </a:lnTo>
                  <a:lnTo>
                    <a:pt x="659901" y="628333"/>
                  </a:lnTo>
                  <a:lnTo>
                    <a:pt x="651975" y="628650"/>
                  </a:lnTo>
                  <a:lnTo>
                    <a:pt x="644367" y="628650"/>
                  </a:lnTo>
                  <a:lnTo>
                    <a:pt x="636758" y="628650"/>
                  </a:lnTo>
                  <a:lnTo>
                    <a:pt x="628516" y="628333"/>
                  </a:lnTo>
                  <a:lnTo>
                    <a:pt x="620590" y="627698"/>
                  </a:lnTo>
                  <a:lnTo>
                    <a:pt x="612982" y="627064"/>
                  </a:lnTo>
                  <a:lnTo>
                    <a:pt x="605056" y="626113"/>
                  </a:lnTo>
                  <a:lnTo>
                    <a:pt x="597131" y="625161"/>
                  </a:lnTo>
                  <a:lnTo>
                    <a:pt x="589205" y="623892"/>
                  </a:lnTo>
                  <a:lnTo>
                    <a:pt x="580963" y="622306"/>
                  </a:lnTo>
                  <a:lnTo>
                    <a:pt x="573354" y="620403"/>
                  </a:lnTo>
                  <a:lnTo>
                    <a:pt x="565429" y="618500"/>
                  </a:lnTo>
                  <a:lnTo>
                    <a:pt x="557820" y="616597"/>
                  </a:lnTo>
                  <a:lnTo>
                    <a:pt x="549895" y="614060"/>
                  </a:lnTo>
                  <a:lnTo>
                    <a:pt x="542603" y="611840"/>
                  </a:lnTo>
                  <a:lnTo>
                    <a:pt x="534995" y="608985"/>
                  </a:lnTo>
                  <a:lnTo>
                    <a:pt x="527703" y="606130"/>
                  </a:lnTo>
                  <a:lnTo>
                    <a:pt x="520095" y="603276"/>
                  </a:lnTo>
                  <a:lnTo>
                    <a:pt x="513121" y="600104"/>
                  </a:lnTo>
                  <a:lnTo>
                    <a:pt x="506146" y="596615"/>
                  </a:lnTo>
                  <a:lnTo>
                    <a:pt x="499172" y="593126"/>
                  </a:lnTo>
                  <a:lnTo>
                    <a:pt x="492197" y="589637"/>
                  </a:lnTo>
                  <a:lnTo>
                    <a:pt x="485540" y="585514"/>
                  </a:lnTo>
                  <a:lnTo>
                    <a:pt x="478882" y="581390"/>
                  </a:lnTo>
                  <a:lnTo>
                    <a:pt x="472542" y="577267"/>
                  </a:lnTo>
                  <a:lnTo>
                    <a:pt x="459861" y="568703"/>
                  </a:lnTo>
                  <a:lnTo>
                    <a:pt x="447498" y="559505"/>
                  </a:lnTo>
                  <a:lnTo>
                    <a:pt x="436085" y="549672"/>
                  </a:lnTo>
                  <a:lnTo>
                    <a:pt x="424989" y="539523"/>
                  </a:lnTo>
                  <a:lnTo>
                    <a:pt x="414210" y="528421"/>
                  </a:lnTo>
                  <a:lnTo>
                    <a:pt x="404383" y="517003"/>
                  </a:lnTo>
                  <a:lnTo>
                    <a:pt x="394872" y="505267"/>
                  </a:lnTo>
                  <a:lnTo>
                    <a:pt x="385996" y="493214"/>
                  </a:lnTo>
                  <a:lnTo>
                    <a:pt x="377753" y="480527"/>
                  </a:lnTo>
                  <a:lnTo>
                    <a:pt x="370145" y="467523"/>
                  </a:lnTo>
                  <a:lnTo>
                    <a:pt x="363170" y="454201"/>
                  </a:lnTo>
                  <a:lnTo>
                    <a:pt x="356513" y="440563"/>
                  </a:lnTo>
                  <a:lnTo>
                    <a:pt x="350807" y="426607"/>
                  </a:lnTo>
                  <a:lnTo>
                    <a:pt x="345734" y="412016"/>
                  </a:lnTo>
                  <a:lnTo>
                    <a:pt x="341613" y="397743"/>
                  </a:lnTo>
                  <a:lnTo>
                    <a:pt x="337809" y="382836"/>
                  </a:lnTo>
                  <a:lnTo>
                    <a:pt x="334956" y="367928"/>
                  </a:lnTo>
                  <a:lnTo>
                    <a:pt x="332736" y="352704"/>
                  </a:lnTo>
                  <a:lnTo>
                    <a:pt x="331151" y="337479"/>
                  </a:lnTo>
                  <a:lnTo>
                    <a:pt x="330517" y="329550"/>
                  </a:lnTo>
                  <a:lnTo>
                    <a:pt x="330517" y="321937"/>
                  </a:lnTo>
                  <a:lnTo>
                    <a:pt x="330200" y="314325"/>
                  </a:lnTo>
                  <a:lnTo>
                    <a:pt x="330517" y="306078"/>
                  </a:lnTo>
                  <a:lnTo>
                    <a:pt x="330834" y="298466"/>
                  </a:lnTo>
                  <a:lnTo>
                    <a:pt x="331151" y="290537"/>
                  </a:lnTo>
                  <a:lnTo>
                    <a:pt x="331785" y="282607"/>
                  </a:lnTo>
                  <a:lnTo>
                    <a:pt x="332736" y="274678"/>
                  </a:lnTo>
                  <a:lnTo>
                    <a:pt x="334004" y="267065"/>
                  </a:lnTo>
                  <a:lnTo>
                    <a:pt x="335273" y="259136"/>
                  </a:lnTo>
                  <a:lnTo>
                    <a:pt x="336858" y="250889"/>
                  </a:lnTo>
                  <a:lnTo>
                    <a:pt x="338443" y="242960"/>
                  </a:lnTo>
                  <a:lnTo>
                    <a:pt x="340345" y="235030"/>
                  </a:lnTo>
                  <a:lnTo>
                    <a:pt x="342564" y="227418"/>
                  </a:lnTo>
                  <a:lnTo>
                    <a:pt x="344783" y="219806"/>
                  </a:lnTo>
                  <a:lnTo>
                    <a:pt x="347319" y="212193"/>
                  </a:lnTo>
                  <a:lnTo>
                    <a:pt x="349855" y="204898"/>
                  </a:lnTo>
                  <a:lnTo>
                    <a:pt x="352709" y="197286"/>
                  </a:lnTo>
                  <a:lnTo>
                    <a:pt x="355879" y="189991"/>
                  </a:lnTo>
                  <a:lnTo>
                    <a:pt x="359049" y="182695"/>
                  </a:lnTo>
                  <a:lnTo>
                    <a:pt x="362536" y="175718"/>
                  </a:lnTo>
                  <a:lnTo>
                    <a:pt x="366023" y="168740"/>
                  </a:lnTo>
                  <a:lnTo>
                    <a:pt x="369828" y="162079"/>
                  </a:lnTo>
                  <a:lnTo>
                    <a:pt x="373632" y="155418"/>
                  </a:lnTo>
                  <a:lnTo>
                    <a:pt x="381557" y="142096"/>
                  </a:lnTo>
                  <a:lnTo>
                    <a:pt x="390434" y="129409"/>
                  </a:lnTo>
                  <a:lnTo>
                    <a:pt x="399628" y="117356"/>
                  </a:lnTo>
                  <a:lnTo>
                    <a:pt x="409455" y="105938"/>
                  </a:lnTo>
                  <a:lnTo>
                    <a:pt x="419917" y="94837"/>
                  </a:lnTo>
                  <a:lnTo>
                    <a:pt x="430695" y="84053"/>
                  </a:lnTo>
                  <a:lnTo>
                    <a:pt x="442108" y="73903"/>
                  </a:lnTo>
                  <a:lnTo>
                    <a:pt x="453838" y="64705"/>
                  </a:lnTo>
                  <a:lnTo>
                    <a:pt x="465885" y="55824"/>
                  </a:lnTo>
                  <a:lnTo>
                    <a:pt x="478565" y="47577"/>
                  </a:lnTo>
                  <a:lnTo>
                    <a:pt x="491563" y="39965"/>
                  </a:lnTo>
                  <a:lnTo>
                    <a:pt x="504878" y="32670"/>
                  </a:lnTo>
                  <a:lnTo>
                    <a:pt x="518510" y="26326"/>
                  </a:lnTo>
                  <a:lnTo>
                    <a:pt x="532776" y="20617"/>
                  </a:lnTo>
                  <a:lnTo>
                    <a:pt x="547042" y="15542"/>
                  </a:lnTo>
                  <a:lnTo>
                    <a:pt x="561308" y="11101"/>
                  </a:lnTo>
                  <a:lnTo>
                    <a:pt x="575890" y="7612"/>
                  </a:lnTo>
                  <a:lnTo>
                    <a:pt x="591107" y="4441"/>
                  </a:lnTo>
                  <a:lnTo>
                    <a:pt x="606324" y="2220"/>
                  </a:lnTo>
                  <a:lnTo>
                    <a:pt x="621541" y="952"/>
                  </a:lnTo>
                  <a:lnTo>
                    <a:pt x="629150" y="317"/>
                  </a:lnTo>
                  <a:lnTo>
                    <a:pt x="6373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692730F-F4B7-4D75-9469-9681DB131D05}"/>
              </a:ext>
            </a:extLst>
          </p:cNvPr>
          <p:cNvGrpSpPr/>
          <p:nvPr/>
        </p:nvGrpSpPr>
        <p:grpSpPr>
          <a:xfrm>
            <a:off x="7900507" y="1693896"/>
            <a:ext cx="1265054" cy="2496218"/>
            <a:chOff x="8049363" y="1693896"/>
            <a:chExt cx="1265054" cy="2496218"/>
          </a:xfrm>
        </p:grpSpPr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7CBA6599-7079-407D-84E6-DFDA9E2A78E0}"/>
                </a:ext>
              </a:extLst>
            </p:cNvPr>
            <p:cNvSpPr/>
            <p:nvPr/>
          </p:nvSpPr>
          <p:spPr>
            <a:xfrm>
              <a:off x="8049363" y="2285114"/>
              <a:ext cx="984250" cy="1905000"/>
            </a:xfrm>
            <a:custGeom>
              <a:avLst/>
              <a:gdLst/>
              <a:ahLst/>
              <a:cxnLst/>
              <a:rect l="l" t="t" r="r" b="b"/>
              <a:pathLst>
                <a:path w="987290" h="1912712">
                  <a:moveTo>
                    <a:pt x="287267" y="357754"/>
                  </a:moveTo>
                  <a:lnTo>
                    <a:pt x="696037" y="357754"/>
                  </a:lnTo>
                  <a:cubicBezTo>
                    <a:pt x="751531" y="357754"/>
                    <a:pt x="799531" y="389836"/>
                    <a:pt x="821308" y="437053"/>
                  </a:cubicBezTo>
                  <a:cubicBezTo>
                    <a:pt x="828839" y="444251"/>
                    <a:pt x="834170" y="453657"/>
                    <a:pt x="837118" y="464360"/>
                  </a:cubicBezTo>
                  <a:lnTo>
                    <a:pt x="984815" y="1000638"/>
                  </a:lnTo>
                  <a:cubicBezTo>
                    <a:pt x="994856" y="1037095"/>
                    <a:pt x="973441" y="1074789"/>
                    <a:pt x="936984" y="1084830"/>
                  </a:cubicBezTo>
                  <a:lnTo>
                    <a:pt x="936986" y="1084831"/>
                  </a:lnTo>
                  <a:cubicBezTo>
                    <a:pt x="901976" y="1094473"/>
                    <a:pt x="865826" y="1075107"/>
                    <a:pt x="854828" y="1041024"/>
                  </a:cubicBezTo>
                  <a:lnTo>
                    <a:pt x="726065" y="573497"/>
                  </a:lnTo>
                  <a:cubicBezTo>
                    <a:pt x="721080" y="555394"/>
                    <a:pt x="702362" y="544760"/>
                    <a:pt x="684259" y="549746"/>
                  </a:cubicBezTo>
                  <a:cubicBezTo>
                    <a:pt x="666156" y="554732"/>
                    <a:pt x="655522" y="573449"/>
                    <a:pt x="660508" y="591552"/>
                  </a:cubicBezTo>
                  <a:lnTo>
                    <a:pt x="852387" y="1288247"/>
                  </a:lnTo>
                  <a:lnTo>
                    <a:pt x="863126" y="1336447"/>
                  </a:lnTo>
                  <a:lnTo>
                    <a:pt x="679772" y="1336447"/>
                  </a:lnTo>
                  <a:lnTo>
                    <a:pt x="679772" y="1834130"/>
                  </a:lnTo>
                  <a:cubicBezTo>
                    <a:pt x="679772" y="1877529"/>
                    <a:pt x="644590" y="1912711"/>
                    <a:pt x="601191" y="1912711"/>
                  </a:cubicBezTo>
                  <a:cubicBezTo>
                    <a:pt x="557792" y="1912711"/>
                    <a:pt x="522610" y="1877529"/>
                    <a:pt x="522610" y="1834130"/>
                  </a:cubicBezTo>
                  <a:lnTo>
                    <a:pt x="522610" y="1336447"/>
                  </a:lnTo>
                  <a:lnTo>
                    <a:pt x="467841" y="1336447"/>
                  </a:lnTo>
                  <a:cubicBezTo>
                    <a:pt x="467841" y="1502738"/>
                    <a:pt x="467840" y="1669030"/>
                    <a:pt x="467840" y="1835321"/>
                  </a:cubicBezTo>
                  <a:cubicBezTo>
                    <a:pt x="467840" y="1878063"/>
                    <a:pt x="433191" y="1912712"/>
                    <a:pt x="390449" y="1912712"/>
                  </a:cubicBezTo>
                  <a:lnTo>
                    <a:pt x="390450" y="1912711"/>
                  </a:lnTo>
                  <a:cubicBezTo>
                    <a:pt x="347708" y="1912711"/>
                    <a:pt x="313059" y="1878062"/>
                    <a:pt x="313059" y="1835320"/>
                  </a:cubicBezTo>
                  <a:lnTo>
                    <a:pt x="313059" y="1336447"/>
                  </a:lnTo>
                  <a:lnTo>
                    <a:pt x="122692" y="1336447"/>
                  </a:lnTo>
                  <a:lnTo>
                    <a:pt x="327846" y="591552"/>
                  </a:lnTo>
                  <a:cubicBezTo>
                    <a:pt x="332832" y="573449"/>
                    <a:pt x="322198" y="554732"/>
                    <a:pt x="304095" y="549746"/>
                  </a:cubicBezTo>
                  <a:cubicBezTo>
                    <a:pt x="285992" y="544760"/>
                    <a:pt x="267275" y="555394"/>
                    <a:pt x="262289" y="573497"/>
                  </a:cubicBezTo>
                  <a:lnTo>
                    <a:pt x="176423" y="885270"/>
                  </a:lnTo>
                  <a:lnTo>
                    <a:pt x="176320" y="885144"/>
                  </a:lnTo>
                  <a:cubicBezTo>
                    <a:pt x="162379" y="935763"/>
                    <a:pt x="148437" y="986382"/>
                    <a:pt x="134496" y="1037001"/>
                  </a:cubicBezTo>
                  <a:cubicBezTo>
                    <a:pt x="124456" y="1073457"/>
                    <a:pt x="86761" y="1094872"/>
                    <a:pt x="50304" y="1084832"/>
                  </a:cubicBezTo>
                  <a:lnTo>
                    <a:pt x="50306" y="1084831"/>
                  </a:lnTo>
                  <a:cubicBezTo>
                    <a:pt x="13849" y="1074790"/>
                    <a:pt x="-7566" y="1037096"/>
                    <a:pt x="2475" y="1000639"/>
                  </a:cubicBezTo>
                  <a:lnTo>
                    <a:pt x="150173" y="464361"/>
                  </a:lnTo>
                  <a:lnTo>
                    <a:pt x="155370" y="454078"/>
                  </a:lnTo>
                  <a:cubicBezTo>
                    <a:pt x="172562" y="397845"/>
                    <a:pt x="225232" y="357754"/>
                    <a:pt x="287267" y="357754"/>
                  </a:cubicBezTo>
                  <a:close/>
                  <a:moveTo>
                    <a:pt x="494320" y="0"/>
                  </a:moveTo>
                  <a:cubicBezTo>
                    <a:pt x="581276" y="0"/>
                    <a:pt x="651767" y="70491"/>
                    <a:pt x="651767" y="157447"/>
                  </a:cubicBezTo>
                  <a:cubicBezTo>
                    <a:pt x="651767" y="244403"/>
                    <a:pt x="581276" y="314894"/>
                    <a:pt x="494320" y="314894"/>
                  </a:cubicBezTo>
                  <a:cubicBezTo>
                    <a:pt x="407364" y="314894"/>
                    <a:pt x="336873" y="244403"/>
                    <a:pt x="336873" y="157447"/>
                  </a:cubicBezTo>
                  <a:cubicBezTo>
                    <a:pt x="336873" y="70491"/>
                    <a:pt x="407364" y="0"/>
                    <a:pt x="494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641C551-C360-41C7-8619-1D92F11BBA76}"/>
                </a:ext>
              </a:extLst>
            </p:cNvPr>
            <p:cNvSpPr txBox="1"/>
            <p:nvPr/>
          </p:nvSpPr>
          <p:spPr>
            <a:xfrm>
              <a:off x="8116702" y="1693896"/>
              <a:ext cx="11977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等线 Light" panose="02010600030101010101" pitchFamily="2" charset="-122"/>
                  <a:ea typeface="等线 Light" panose="02010600030101010101" pitchFamily="2" charset="-122"/>
                </a:rPr>
                <a:t>女性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6B0B5AF0-2427-42A5-9FF1-DDC3F7B31CF8}"/>
              </a:ext>
            </a:extLst>
          </p:cNvPr>
          <p:cNvSpPr txBox="1"/>
          <p:nvPr/>
        </p:nvSpPr>
        <p:spPr>
          <a:xfrm>
            <a:off x="3862183" y="4763994"/>
            <a:ext cx="3817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《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男人来自火星女人来自金星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》</a:t>
            </a:r>
            <a:endParaRPr lang="zh-CN" altLang="en-US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C613C96-8CE0-46F0-BCBC-B32E18C8EEF2}"/>
              </a:ext>
            </a:extLst>
          </p:cNvPr>
          <p:cNvGrpSpPr/>
          <p:nvPr/>
        </p:nvGrpSpPr>
        <p:grpSpPr>
          <a:xfrm>
            <a:off x="3862183" y="2424977"/>
            <a:ext cx="3817089" cy="509610"/>
            <a:chOff x="3862183" y="2424977"/>
            <a:chExt cx="3817089" cy="509610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9E26BA5E-141F-40EB-AEF5-6FC40BCFE2F7}"/>
                </a:ext>
              </a:extLst>
            </p:cNvPr>
            <p:cNvCxnSpPr>
              <a:cxnSpLocks/>
            </p:cNvCxnSpPr>
            <p:nvPr/>
          </p:nvCxnSpPr>
          <p:spPr>
            <a:xfrm>
              <a:off x="3862183" y="2934587"/>
              <a:ext cx="38170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52C684A-A955-46E7-9731-F9701B4CA8A9}"/>
                </a:ext>
              </a:extLst>
            </p:cNvPr>
            <p:cNvSpPr txBox="1"/>
            <p:nvPr/>
          </p:nvSpPr>
          <p:spPr>
            <a:xfrm>
              <a:off x="5414415" y="2424977"/>
              <a:ext cx="7126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等线 Light" panose="02010600030101010101" pitchFamily="2" charset="-122"/>
                  <a:ea typeface="等线 Light" panose="02010600030101010101" pitchFamily="2" charset="-122"/>
                </a:rPr>
                <a:t>聆听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B7CB632-3305-4D9F-B73B-12295A78BAE9}"/>
              </a:ext>
            </a:extLst>
          </p:cNvPr>
          <p:cNvGrpSpPr/>
          <p:nvPr/>
        </p:nvGrpSpPr>
        <p:grpSpPr>
          <a:xfrm>
            <a:off x="3840917" y="3285460"/>
            <a:ext cx="3817089" cy="605957"/>
            <a:chOff x="3840917" y="3285460"/>
            <a:chExt cx="3817089" cy="605957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B20E355D-C4DD-49E3-82A0-A79E1EE5DAB4}"/>
                </a:ext>
              </a:extLst>
            </p:cNvPr>
            <p:cNvCxnSpPr/>
            <p:nvPr/>
          </p:nvCxnSpPr>
          <p:spPr>
            <a:xfrm flipH="1">
              <a:off x="3840917" y="3285460"/>
              <a:ext cx="38170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B77DE0F-2644-4F5A-B718-A5D7CEDFD3D2}"/>
                </a:ext>
              </a:extLst>
            </p:cNvPr>
            <p:cNvSpPr txBox="1"/>
            <p:nvPr/>
          </p:nvSpPr>
          <p:spPr>
            <a:xfrm>
              <a:off x="5414415" y="3491307"/>
              <a:ext cx="7126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等线 Light" panose="02010600030101010101" pitchFamily="2" charset="-122"/>
                  <a:ea typeface="等线 Light" panose="02010600030101010101" pitchFamily="2" charset="-122"/>
                </a:rPr>
                <a:t>鼓励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3433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423570" y="210851"/>
            <a:ext cx="5136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吸引不是一种选择</a:t>
            </a:r>
          </a:p>
        </p:txBody>
      </p:sp>
      <p:grpSp>
        <p:nvGrpSpPr>
          <p:cNvPr id="20" name="组合 19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21" name="等腰三角形 20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6B0B5AF0-2427-42A5-9FF1-DDC3F7B31CF8}"/>
              </a:ext>
            </a:extLst>
          </p:cNvPr>
          <p:cNvSpPr txBox="1"/>
          <p:nvPr/>
        </p:nvSpPr>
        <p:spPr>
          <a:xfrm>
            <a:off x="1260834" y="3395077"/>
            <a:ext cx="7043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人会条件反射的被异性的某种特质、信号、生理特征所吸引</a:t>
            </a:r>
            <a:endParaRPr lang="en-US" altLang="zh-CN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F599150-458A-43C7-8D42-AE705A45F533}"/>
              </a:ext>
            </a:extLst>
          </p:cNvPr>
          <p:cNvSpPr txBox="1"/>
          <p:nvPr/>
        </p:nvSpPr>
        <p:spPr>
          <a:xfrm>
            <a:off x="1296834" y="4894858"/>
            <a:ext cx="7043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吸引是情不自禁的，是不受人的主观意识和理智所控制的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8A4FD6F-C3E8-431C-8380-C79A2F9F0984}"/>
              </a:ext>
            </a:extLst>
          </p:cNvPr>
          <p:cNvSpPr txBox="1"/>
          <p:nvPr/>
        </p:nvSpPr>
        <p:spPr>
          <a:xfrm>
            <a:off x="1260834" y="1895296"/>
            <a:ext cx="735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猫绳理论：爱情始于吸引，而非追求，即便追到了也留不住</a:t>
            </a:r>
            <a:endParaRPr lang="en-US" altLang="zh-CN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1026" name="Picture 2" descr="https://timgsa.baidu.com/timg?image&amp;quality=80&amp;size=b9999_10000&amp;sec=1544465995674&amp;di=ae131c35582fc54007622e70f17078a1&amp;imgtype=0&amp;src=http%3A%2F%2Fs9.rr.itc.cn%2Fr%2FwapChange%2F20168_14_6%2Fa9vj0h7741490403352.jpg">
            <a:extLst>
              <a:ext uri="{FF2B5EF4-FFF2-40B4-BE49-F238E27FC236}">
                <a16:creationId xmlns:a16="http://schemas.microsoft.com/office/drawing/2014/main" id="{87B79679-AE44-41A0-A5CA-0136A12F6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285" y="990044"/>
            <a:ext cx="381952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6AEB235-B614-47D4-9EE4-90ABA010C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834" y="1055974"/>
            <a:ext cx="828675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41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8" grpId="0"/>
      <p:bldP spid="18" grpId="1"/>
      <p:bldP spid="25" grpId="0"/>
      <p:bldP spid="2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423570" y="210851"/>
            <a:ext cx="5136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价值决定吸引力</a:t>
            </a:r>
          </a:p>
        </p:txBody>
      </p:sp>
      <p:grpSp>
        <p:nvGrpSpPr>
          <p:cNvPr id="20" name="组合 19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21" name="等腰三角形 20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6" name="图示 25">
            <a:extLst>
              <a:ext uri="{FF2B5EF4-FFF2-40B4-BE49-F238E27FC236}">
                <a16:creationId xmlns:a16="http://schemas.microsoft.com/office/drawing/2014/main" id="{88C23C38-B1E8-4E88-BD9D-45C0402A3E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8060849"/>
              </p:ext>
            </p:extLst>
          </p:nvPr>
        </p:nvGraphicFramePr>
        <p:xfrm>
          <a:off x="776731" y="1029599"/>
          <a:ext cx="4546600" cy="4993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C73D4EDC-BD90-459D-ACDC-A7447E520700}"/>
              </a:ext>
            </a:extLst>
          </p:cNvPr>
          <p:cNvSpPr txBox="1"/>
          <p:nvPr/>
        </p:nvSpPr>
        <p:spPr>
          <a:xfrm>
            <a:off x="6096000" y="1657655"/>
            <a:ext cx="559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生存价值：财富、名声、地位、权利</a:t>
            </a:r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……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FC81CAB-7884-4996-BB11-F8B36ADE758D}"/>
              </a:ext>
            </a:extLst>
          </p:cNvPr>
          <p:cNvSpPr txBox="1"/>
          <p:nvPr/>
        </p:nvSpPr>
        <p:spPr>
          <a:xfrm>
            <a:off x="6095999" y="3198167"/>
            <a:ext cx="559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繁衍价值：高帅白美，优良的繁衍基因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D379A1E-032E-4FE5-ADE1-63A809A541C8}"/>
              </a:ext>
            </a:extLst>
          </p:cNvPr>
          <p:cNvSpPr txBox="1"/>
          <p:nvPr/>
        </p:nvSpPr>
        <p:spPr>
          <a:xfrm>
            <a:off x="6095998" y="4738680"/>
            <a:ext cx="559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软价值：自信、幽默、上进、细腻、情商高、智商高、有创造力、有领导力</a:t>
            </a:r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…… </a:t>
            </a:r>
            <a:endParaRPr lang="zh-CN" altLang="en-US" sz="24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9753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423570" y="210851"/>
            <a:ext cx="5136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两性价值需求差异</a:t>
            </a:r>
          </a:p>
        </p:txBody>
      </p:sp>
      <p:grpSp>
        <p:nvGrpSpPr>
          <p:cNvPr id="20" name="组合 19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21" name="等腰三角形 20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39F67FF3-5D74-426A-A9E0-D802D92DA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50" y="1551146"/>
            <a:ext cx="5309040" cy="375570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20D4EF4-FEEE-4EF3-B908-90EDA80DC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112" y="1551146"/>
            <a:ext cx="5136483" cy="3503842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2B909279-B15A-407F-BD89-1143DB7C2A3A}"/>
              </a:ext>
            </a:extLst>
          </p:cNvPr>
          <p:cNvSpPr txBox="1"/>
          <p:nvPr/>
        </p:nvSpPr>
        <p:spPr>
          <a:xfrm>
            <a:off x="2954058" y="5514417"/>
            <a:ext cx="71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女性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D0EEFCB-1EAA-46F4-ACE5-167982855E2A}"/>
              </a:ext>
            </a:extLst>
          </p:cNvPr>
          <p:cNvSpPr txBox="1"/>
          <p:nvPr/>
        </p:nvSpPr>
        <p:spPr>
          <a:xfrm>
            <a:off x="8439041" y="5514417"/>
            <a:ext cx="71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男性</a:t>
            </a:r>
          </a:p>
        </p:txBody>
      </p:sp>
    </p:spTree>
    <p:extLst>
      <p:ext uri="{BB962C8B-B14F-4D97-AF65-F5344CB8AC3E}">
        <p14:creationId xmlns:p14="http://schemas.microsoft.com/office/powerpoint/2010/main" val="2629974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423570" y="210851"/>
            <a:ext cx="5136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打开吸引力的开关</a:t>
            </a:r>
          </a:p>
        </p:txBody>
      </p:sp>
      <p:grpSp>
        <p:nvGrpSpPr>
          <p:cNvPr id="20" name="组合 19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21" name="等腰三角形 20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6B0B5AF0-2427-42A5-9FF1-DDC3F7B31CF8}"/>
              </a:ext>
            </a:extLst>
          </p:cNvPr>
          <p:cNvSpPr txBox="1"/>
          <p:nvPr/>
        </p:nvSpPr>
        <p:spPr>
          <a:xfrm>
            <a:off x="1260834" y="1975074"/>
            <a:ext cx="5299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长期积累：硬价值，财富、名声、地位、权利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594C835-C354-494F-8A50-DFCE9F7CC2D3}"/>
              </a:ext>
            </a:extLst>
          </p:cNvPr>
          <p:cNvSpPr txBox="1"/>
          <p:nvPr/>
        </p:nvSpPr>
        <p:spPr>
          <a:xfrm>
            <a:off x="1260834" y="2808932"/>
            <a:ext cx="4957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短期提升：软价值，外在形象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+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内在魅力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F94899E-E619-41DC-9BA2-6C79E23533F9}"/>
              </a:ext>
            </a:extLst>
          </p:cNvPr>
          <p:cNvSpPr txBox="1"/>
          <p:nvPr/>
        </p:nvSpPr>
        <p:spPr>
          <a:xfrm>
            <a:off x="1260834" y="3642790"/>
            <a:ext cx="45113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自信：有主见、有态度，敢于带领女生</a:t>
            </a:r>
            <a:endParaRPr lang="en-US" altLang="zh-CN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幽默：善意的打压和调侃，自黑和谦逊</a:t>
            </a:r>
            <a:endParaRPr lang="en-US" altLang="zh-CN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上进：有挑战性，有未来的期许</a:t>
            </a:r>
            <a:endParaRPr lang="en-US" altLang="zh-CN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细腻：外在细节，情绪细节，善于捕捉</a:t>
            </a:r>
            <a:endParaRPr lang="en-US" altLang="zh-CN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……</a:t>
            </a:r>
            <a:endParaRPr lang="zh-CN" altLang="en-US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DDEF906-43A8-4D2D-B726-2AA80C626BE3}"/>
              </a:ext>
            </a:extLst>
          </p:cNvPr>
          <p:cNvSpPr txBox="1"/>
          <p:nvPr/>
        </p:nvSpPr>
        <p:spPr>
          <a:xfrm>
            <a:off x="1260834" y="1141216"/>
            <a:ext cx="5299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无法改变：身高、外貌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96D56A6-925D-482E-B964-318C4072C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57" y="360235"/>
            <a:ext cx="6165114" cy="14631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366A177-E11D-4128-B2CE-2721E99BE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0" y="2629131"/>
            <a:ext cx="5662151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58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423570" y="210851"/>
            <a:ext cx="5136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女性需求图解</a:t>
            </a:r>
          </a:p>
        </p:txBody>
      </p:sp>
      <p:grpSp>
        <p:nvGrpSpPr>
          <p:cNvPr id="20" name="组合 19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21" name="等腰三角形 20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3A116EDE-7ED2-4828-8102-083EC818FA95}"/>
              </a:ext>
            </a:extLst>
          </p:cNvPr>
          <p:cNvSpPr txBox="1"/>
          <p:nvPr/>
        </p:nvSpPr>
        <p:spPr>
          <a:xfrm>
            <a:off x="1260834" y="1537011"/>
            <a:ext cx="2876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16-18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：浪漫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303AFDD-B6E3-4228-9D3D-A532831C0FB4}"/>
              </a:ext>
            </a:extLst>
          </p:cNvPr>
          <p:cNvSpPr txBox="1"/>
          <p:nvPr/>
        </p:nvSpPr>
        <p:spPr>
          <a:xfrm>
            <a:off x="1296834" y="2340057"/>
            <a:ext cx="2876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18-20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：有趣、新鲜感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6F180B6-0853-47F1-B3D9-748F3B7022AD}"/>
              </a:ext>
            </a:extLst>
          </p:cNvPr>
          <p:cNvSpPr txBox="1"/>
          <p:nvPr/>
        </p:nvSpPr>
        <p:spPr>
          <a:xfrm>
            <a:off x="1296834" y="3143103"/>
            <a:ext cx="2876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20-22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：上进、陪伴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2E9EB3A-3DC2-45A0-9AC5-284EC5EDC899}"/>
              </a:ext>
            </a:extLst>
          </p:cNvPr>
          <p:cNvSpPr txBox="1"/>
          <p:nvPr/>
        </p:nvSpPr>
        <p:spPr>
          <a:xfrm>
            <a:off x="1296834" y="3946149"/>
            <a:ext cx="2876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22-25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：承诺、安全感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9DF2C3B-10FC-4B44-905B-BEA3D9D45D8E}"/>
              </a:ext>
            </a:extLst>
          </p:cNvPr>
          <p:cNvSpPr txBox="1"/>
          <p:nvPr/>
        </p:nvSpPr>
        <p:spPr>
          <a:xfrm>
            <a:off x="1296834" y="4744879"/>
            <a:ext cx="2876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25-28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：靠谱、稳定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447721-D0B3-4D57-885B-0DF7B0ABD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246" y="894361"/>
            <a:ext cx="7670072" cy="532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12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ULTRA_SCORM_COURSE_ID" val="1E2F398C-C7B4-4454-8F6F-76CFD20B0B8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JVte0o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CVbXtK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JVte0q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lW17Si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lW17Sm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lW17Sj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lW17Sp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lW17Sr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lm17SgXZichKDQAA1SEAABcAAAB1bml2ZXJzYWwvdW5pdmVyc2FsLnBuZ+2a+VdS6/rAqdNpVvNU15xLvXmuOZQnp+NAmROna6UNZk61zLxhgqhoKGLTdUiJopaWiZ6sk+KAqZm6EbBDSR5E6jig4lBxFAXBgRAVkbupzr1r3fVd3z/gLn5gb57ns9/9Ps+73+d5n/1C7rEj/jobjTZCIBAdWIBPMASyBgaBfINcvxbU7Gq6MQGeViUF+3tDKF0mk6CwJvZg4EEIpI6wafnct6C8ISEgNAkC0WVqPqtYyIrzYDs4zOfgicuRkuGjebbyAdYHWdHc6rnV9Trn9ev1U78jntz8/fe7cy7o5+8MWPOuevNPOectLV79c+3W9Tt8bm8pM1Zf+Vn69/0bVNjpLpn7IulHxafSBxc9jydtD/9UTKmUUkRSt4hSSmVL3YMsLlSNla0op5EjGYrhmqZRnDFo0lknP1nFSpDpeTOEH1EPuvyMZKjR1lRm558zhnmpPnWneIOKK41V9vV4qyjsrK/7KlBuQwdl/OFner0bvwaUmu0rCUML4ij14K1/ixN+4DdIuIvFBvB0IMdKI+0iao43AlaDxy1aoAVaoAVaoAVaoAVaoAVaoAVaoAVaoAVaoAVa8L8HUAJz9QJLs2X6HtgK02i8rTRbiuvvaPYOd/p8p9lu3PL/g4/hd/5o4HrxWz/9fvihdSk2UfbGknAJtywwH0WJUL2CKlYooSlMF7yyDzmSJXlhXnszbXmsiaGSBPFbnOI5P4xPI5SVFazM3yTLjy07/M0znmNmXq7jr0svr2SFEahhZpqmYppihBrNGGLkDHbVxIgLMKe6wxvjFw71JKW9mTMXTwTMDSVxG/VmjoSALUryljhIXEMvPgxQryhdpulKaTxP/UEvs99j9tXWMK6Xcipe4EZqGkkTjwOZi2OFSEMXqIPTsAfiFHfgvlRAgNJjhppX3grl1bw3MUMs+qRZxqd3JDYmKInGyFc/mbJbC2nzkscsGn3TMdP5A/c527PqIoDh/VzCZ4/s+jgRkHhy0wlPKQJjX+bszJjFIy+5eFBnD6eOZijieSfPksVx11ux4rDRwUj7csF++HCICRm9wjRfmbnwPXnLvpK8OdI0VtjZdlLWG8MJ68aj5EDFzDFBO1fWSpI6JRoq6uKAM32AKs2Ot4ChsxNFnm9FLyQam6rpAelTdaxBLiHudztl9cPYQJEbvdMhkHDLavg6YAOMudUOVlTje4FqfBeiKDT+bKrxs0ZhW+u5M03oNxIUqnFE+P5YetCJHeTSwl2Prp32DJEn/bNmthj/xvFpFY/Z31BRxmzlsVwYixzn55tjaX5d6eaNmwXCiO5eRwJPRrboCKlbN0ie/8s3kPfwSs9bVC4+rvuzIfGiFmmBysOHmGSU/VcTIye4ZfrIW888Txj9R3mxbSn15gZ0S36IXNbPfuzdnrNtu3H7/phWM5sDtoqN5MzpNAQ3DV+s8BIJ00jSh4hXxEWAPX9y6mrKTdprCKS5SBS+fTi23UlUkNnHaXButEsIFVrrw+z/celZiuCCPFC1HIgrd+5kjWwsjlQM4QPqN6+Vyxz339un2otoeIiLuuEqdkp8p3RNBjII0xaAQvC3ZIUOpE0enB1ZvehhdXj4x/toWXWQaUq3nbrOh7jJyLh6uHkg0RJ9yrjdKXLnIhzNHeYZwgC+g0XHB0C5FvI+LVSW+5P7l3YnVQ8ECFOTQ1YtP9e9HMQbi7bcbHhKPhAsvDbR5fvyYu+uH5LuF3FhwTzCIfhv2CPE0ECobsjfBNhd6OHmmnM8N1gKzc8+zTz7iDUYxgm9tNl2Y4nwlZO4jwmOK2cEK+OkeJqI4vKs2B/eogze2XF9Tb+D2VwplpefjGOmF+9NOo1oTTRqLNnzl3zh05I8fW8b7x5ZsH7cjWr9QFHiqxuYEoDk5nXi/n1haNbNATrvDUb6OLKQ5VHgbkdsnfttj0ROxVl/GZAEEaPicrmo77WmZ/ulQgdf4qZKna66WUzB2CNdpmvnhYujEhQGHsH7YBvjc2cf5ddXO0LSkfli4damW1ccnz4spervFy0BQ9t3ijDTFAchjQBw9CN1MbZUb44veprV0OPQyFCrpmPpCi5A/9rpHagiLOqtnUoUwgDc6F57uAKcgjoaj1tkRyFws3lRUzTS3LKMO9qKX8KUlPfE9zYD4bf45WEGDYiSDFFdj2MXD886zQ5SU8YqMlPh2BrGEiaS8AuiiVLLVck8DgtDDZi+XUctiBBrHs3cXZ43I+NC1erUFQnDYJx9JHUUAqmOIuWVKbGXKxqy9DeKkkShTD6SQVOkiA63GUG9xPaKy4vvr+u94BEgqHxERieAmTdkmtjYhHfy8A7O1EftIQcqHxVgbJHf3jVqX+p36lH17heiR2R3c6zaOkC3z/GeFSPoU5/9BWiyLndJLDO6Z6/z0OHXdxYBfdi4jmKjUSluaXJ+Sd8Ffh8ZO8nNXJGlFGEc8EVNWRv/KnueLerrAB9K6b6eOby466ZVNDa28zg74tF5n7KYzUbiVB7gTkiLTxafN7izxrVFqnKdMmpfkNZ3D7tAIOIUw0zO06yxtUv91Mc4qQUMI2nkgb4kHGNSdFR1qa9NfPxuT+oy3XyajlwY9lB2Mk+Py3yIjn2C+7gWXTbZAkZzBtD1eQGri8MVOJMUnWhs6sCk1BhyBS32MjCryhq8X4uXO370lyweEwjxC4NvHNgX2yXJTJO17SPWAuxuSwtbvZduJ77cvecY+wyhpqB2ftl1D9E2O2Zix7mKLAz33gDYz2Rfh71Fh26mkj/qfNRT3jP/7b4qMTzcRS+B+l8u9WXYe/SFMl0nJ/pzzK8+zrq5Du1FHPQrRpZTavGqgdbCNzl70KGyvmPZj/NnWV8Hz0iEIoxRxjz2EDvZofCWcX6RXgN5VtZ80Cp3LGGiOW+ioPz4qieR1dCFl3rOUOUA15kAXVmwM8MtfOB4KoYaSH62V1Vg+ngWt0NA/Tpx+JYEj99xzh5+OrISK8s1m6MtcVP6jtdeOq7veYY8lOn1aNK158Kiwdlb72ruhrpwvZzyx3YIg8iZvL19nAWFR1T56sM6lns5wmjD9iXaVEBwLR5BmrIg2mLnOqwfmqsm/Plbgh16GjxUn7r5F+GDReVUu/eMzzacPuISlaLJRmeHIzPkvfMNH/bB+xuv0vOtYkx2NyyLnbMvTXDTnxSj1//2CEA7iscHyrPqTGQlO51MtsLgekVG8EE3XfwhfNZxX+LXqXP+0fy2FnA5Hdz7O/liXIn0xRW1aIRACvqDtZdgrDYrJEnpqyCnGWAVUK8Cg8UoJf7n1DvnTWyOM9evc0rO5tsi06cOBjMTkfei0eJoMFcf1ZFFU+JH99ladrTmH/K9fQbaaP+TKlyWP0Zp24+gFlsQe+LKwsyVOVZ3wdU6Ln0Hx/HGlIw2nYGUfcxzQKzMFTISXrfO/LqJz6x0DVNdE484sCZGCLHkqNuPT6QK/swhSxnzA7FCr9mLZLwsoq7MaytvP5tx4LixCq3KsZbLQscXbYzyxf4HXGu/BC+Z1Rhuju4PjIDOrybPRhsWwIvOgNfNzRSh3BvtPCnGYkXZy39U8LxpuwF5HSHAkby1vs8toED/SckQLyozowoXeUs9eTQTwEw8yh7EJ0ixETvenxpWju0YVqIKl345xbCiov6dVWe63Kefl+rzKJ8zVmO6jOPCR6Nyau2IWFNg7EGGWjk6isvzXHe7MpKNFwGIkqcpgkVpKiOdnxyuE7HtzxvPbvu89CxdnvylcJCbG9dXkw1OqCJwYiZJ0lzvBTi2KKVUZK75L/wKe/YkXSVBNnWjhOIySJPoy6iVv9WEDo8dTfDsw50Kr0KYgmPRV7lSxMHoNRj6EHMDEj3RQVfC0NOF0cnTrOMTmhAXjz0meAFvF2GUoi/Xi8BKLY73cp8PEZbaHEi6fr4liObhkMuMp7yw35hQJVUl5td+hJIBgmauNONExdv+s3T7IVtn/ajLrO9gu+XlWOrWppUVBYPRcjAC6sDi5YaJj67iGo+Em/7pMzr8rKKk9e8GnvNbwFyzaON1fWQDEFMKrrmcGMQmE1MYRYQ4nI1lL7OgKyjqweb8ncohNC/iYZR6iSdZ65r6AqqaPNr07SoEepqmeAF6VZxWyAIkX02jw2vVUpngTI+bKzBW0rt/uDUuiItqGhKik61aKp2kb+s/tX2jd0kT/c5ZyV9DL1O00HZ82fpkE8aQZbYa8swrDgrt2MVviRt5PL4tqsAMtOlj3tT97QrNj//cwLm7pctP8BbM7qNQGunp0xoMwAeL9Pfik1EVNfvumQAkat+xE+zkmw6HwRJu7MTo+tJfMfQYykSQ0JrM3CxKNAzArchKkXqHKlCrwbq+jSSxiWeafeyXDInpyyzXEKsWe03sczTPSNXd1gBQ2tEyTdUecvf/ehsoVS/Huq/+/DpQ4ZUoYDswLvlrxHCDXn/EshCqvvgf8ZJj/8PP/zCgVOb1PMNbOS2Lo9Rwa43qdJVoV3SzIQy+oGCoaYtgpA4+0HTQV7bkj76t1nnIUa/KjXsT7L356opGD/M94kPxPnvtX1BLAwQUAAIACACWbXtKKwvAbUoAAABrAAAAGwAAAHVuaXZlcnNhbC91bml2ZXJzYWwucG5nLnhtbLOxr8jNUShLLSrOzM+zVTLUM1Cyt+PlsikoSi3LTC1XqACKGekZQICSQiUqtzwzpSQDKGRgbowQzEjNTM8osVWyMDCFC+oDzQQAUEsBAgAAFAACAAgAlW17ShUOrShkBAAABxEAAB0AAAAAAAAAAQAAAAAAAAAAAHVuaXZlcnNhbC9jb21tb25fbWVzc2FnZXMubG5nUEsBAgAAFAACAAgAlW17Sgh+CyMpAwAAhgwAACcAAAAAAAAAAQAAAAAAnwQAAHVuaXZlcnNhbC9mbGFzaF9wdWJsaXNoaW5nX3NldHRpbmdzLnhtbFBLAQIAABQAAgAIAJVte0q1/AlkugIAAFUKAAAhAAAAAAAAAAEAAAAAAA0IAAB1bml2ZXJzYWwvZmxhc2hfc2tpbl9zZXR0aW5ncy54bWxQSwECAAAUAAIACACVbXtKKpYPZ/4CAACXCwAAJgAAAAAAAAABAAAAAAAGCwAAdW5pdmVyc2FsL2h0bWxfcHVibGlzaGluZ19zZXR0aW5ncy54bWxQSwECAAAUAAIACACVbXtKaHFSkZoBAAAfBgAAHwAAAAAAAAABAAAAAABIDgAAdW5pdmVyc2FsL2h0bWxfc2tpbl9zZXR0aW5ncy5qc1BLAQIAABQAAgAIAJVte0o9PC/RwQAAAOUBAAAaAAAAAAAAAAEAAAAAAB8QAAB1bml2ZXJzYWwvaTE4bl9wcmVzZXRzLnhtbFBLAQIAABQAAgAIAJVte0qa+ZZkawAAAGsAAAAcAAAAAAAAAAEAAAAAABgRAAB1bml2ZXJzYWwvbG9jYWxfc2V0dGluZ3MueG1sUEsBAgAAFAACAAgARJRXRyO0Tvv7AgAAsAgAABQAAAAAAAAAAQAAAAAAvREAAHVuaXZlcnNhbC9wbGF5ZXIueG1sUEsBAgAAFAACAAgAlW17SrCHI/RsAQAA9wIAACkAAAAAAAAAAQAAAAAA6hQAAHVuaXZlcnNhbC9za2luX2N1c3RvbWl6YXRpb25fc2V0dGluZ3MueG1sUEsBAgAAFAACAAgAlm17SgXZichKDQAA1SEAABcAAAAAAAAAAAAAAAAAnRYAAHVuaXZlcnNhbC91bml2ZXJzYWwucG5nUEsBAgAAFAACAAgAlm17SisLwG1KAAAAawAAABsAAAAAAAAAAQAAAAAAHCQAAHVuaXZlcnNhbC91bml2ZXJzYWwucG5nLnhtbFBLBQYAAAAACwALAEkDAACfJAAAAAA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gency FB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4037</TotalTime>
  <Words>781</Words>
  <Application>Microsoft Office PowerPoint</Application>
  <PresentationFormat>宽屏</PresentationFormat>
  <Paragraphs>162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 Light</vt:lpstr>
      <vt:lpstr>张海山锐线体简</vt:lpstr>
      <vt:lpstr>Agency FB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Shadow</cp:lastModifiedBy>
  <cp:revision>514</cp:revision>
  <dcterms:created xsi:type="dcterms:W3CDTF">2015-12-31T14:36:27Z</dcterms:created>
  <dcterms:modified xsi:type="dcterms:W3CDTF">2018-12-26T09:39:08Z</dcterms:modified>
</cp:coreProperties>
</file>