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4" r:id="rId22"/>
    <p:sldId id="275" r:id="rId23"/>
    <p:sldId id="276" r:id="rId24"/>
    <p:sldId id="277" r:id="rId25"/>
    <p:sldId id="278" r:id="rId26"/>
    <p:sldId id="280" r:id="rId27"/>
    <p:sldId id="285" r:id="rId28"/>
    <p:sldId id="28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C7D196-26E2-42C8-933A-BBC17D980073}" v="2" dt="2023-11-10T16:46:44.1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4660"/>
  </p:normalViewPr>
  <p:slideViewPr>
    <p:cSldViewPr snapToGrid="0">
      <p:cViewPr varScale="1">
        <p:scale>
          <a:sx n="86" d="100"/>
          <a:sy n="86" d="100"/>
        </p:scale>
        <p:origin x="46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E11B1E-676E-46A6-A28E-9067C084ADC8}"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A11E2BF-2CD9-4A40-845E-DE1C382BA2ED}">
      <dgm:prSet/>
      <dgm:spPr/>
      <dgm:t>
        <a:bodyPr/>
        <a:lstStyle/>
        <a:p>
          <a:pPr>
            <a:lnSpc>
              <a:spcPct val="100000"/>
            </a:lnSpc>
            <a:defRPr cap="all"/>
          </a:pPr>
          <a:r>
            <a:rPr lang="en-IN" b="1" i="0"/>
            <a:t>Data Cleaning and Preprocessing:</a:t>
          </a:r>
          <a:endParaRPr lang="en-US"/>
        </a:p>
      </dgm:t>
    </dgm:pt>
    <dgm:pt modelId="{363DD502-BEAE-406A-9CA3-081B4C8ABF8E}" type="parTrans" cxnId="{EF3237BC-CADA-4824-877C-03D7BA0D28A7}">
      <dgm:prSet/>
      <dgm:spPr/>
      <dgm:t>
        <a:bodyPr/>
        <a:lstStyle/>
        <a:p>
          <a:endParaRPr lang="en-US"/>
        </a:p>
      </dgm:t>
    </dgm:pt>
    <dgm:pt modelId="{EA24AAF1-D614-44A5-AE57-F1ED782AE3E4}" type="sibTrans" cxnId="{EF3237BC-CADA-4824-877C-03D7BA0D28A7}">
      <dgm:prSet/>
      <dgm:spPr/>
      <dgm:t>
        <a:bodyPr/>
        <a:lstStyle/>
        <a:p>
          <a:endParaRPr lang="en-US"/>
        </a:p>
      </dgm:t>
    </dgm:pt>
    <dgm:pt modelId="{9D4C53B1-CF42-44BD-8960-8AC8F44FAF90}">
      <dgm:prSet/>
      <dgm:spPr/>
      <dgm:t>
        <a:bodyPr/>
        <a:lstStyle/>
        <a:p>
          <a:pPr>
            <a:lnSpc>
              <a:spcPct val="100000"/>
            </a:lnSpc>
            <a:defRPr cap="all"/>
          </a:pPr>
          <a:r>
            <a:rPr lang="en-IN" b="1" i="0"/>
            <a:t>Exploratory Data Analysis (EDA):</a:t>
          </a:r>
          <a:endParaRPr lang="en-US"/>
        </a:p>
      </dgm:t>
    </dgm:pt>
    <dgm:pt modelId="{4AA01281-498C-4F8C-B7D2-98614AB1A92B}" type="parTrans" cxnId="{8D314A39-B72D-45B2-B8C9-CF0FF412E166}">
      <dgm:prSet/>
      <dgm:spPr/>
      <dgm:t>
        <a:bodyPr/>
        <a:lstStyle/>
        <a:p>
          <a:endParaRPr lang="en-US"/>
        </a:p>
      </dgm:t>
    </dgm:pt>
    <dgm:pt modelId="{52C1A0A8-798A-4428-B4CE-2742521083CB}" type="sibTrans" cxnId="{8D314A39-B72D-45B2-B8C9-CF0FF412E166}">
      <dgm:prSet/>
      <dgm:spPr/>
      <dgm:t>
        <a:bodyPr/>
        <a:lstStyle/>
        <a:p>
          <a:endParaRPr lang="en-US"/>
        </a:p>
      </dgm:t>
    </dgm:pt>
    <dgm:pt modelId="{17302E20-DF82-4A81-9F7A-13B39D5DCED6}">
      <dgm:prSet/>
      <dgm:spPr/>
      <dgm:t>
        <a:bodyPr/>
        <a:lstStyle/>
        <a:p>
          <a:pPr>
            <a:lnSpc>
              <a:spcPct val="100000"/>
            </a:lnSpc>
            <a:defRPr cap="all"/>
          </a:pPr>
          <a:r>
            <a:rPr lang="en-IN" b="1" i="0"/>
            <a:t>Data Visualization:</a:t>
          </a:r>
          <a:endParaRPr lang="en-US"/>
        </a:p>
      </dgm:t>
    </dgm:pt>
    <dgm:pt modelId="{526A63E2-D9B8-4C7B-8C8C-E27A0F8333B1}" type="parTrans" cxnId="{FD13789A-A888-40F9-ADB5-F69F5FBF404F}">
      <dgm:prSet/>
      <dgm:spPr/>
      <dgm:t>
        <a:bodyPr/>
        <a:lstStyle/>
        <a:p>
          <a:endParaRPr lang="en-US"/>
        </a:p>
      </dgm:t>
    </dgm:pt>
    <dgm:pt modelId="{ABF213AB-E398-48FB-8BDF-A00365A23E02}" type="sibTrans" cxnId="{FD13789A-A888-40F9-ADB5-F69F5FBF404F}">
      <dgm:prSet/>
      <dgm:spPr/>
      <dgm:t>
        <a:bodyPr/>
        <a:lstStyle/>
        <a:p>
          <a:endParaRPr lang="en-US"/>
        </a:p>
      </dgm:t>
    </dgm:pt>
    <dgm:pt modelId="{966712D3-FCC0-46B2-B89A-1B26B0A63A5A}">
      <dgm:prSet/>
      <dgm:spPr/>
      <dgm:t>
        <a:bodyPr/>
        <a:lstStyle/>
        <a:p>
          <a:pPr>
            <a:lnSpc>
              <a:spcPct val="100000"/>
            </a:lnSpc>
            <a:defRPr cap="all"/>
          </a:pPr>
          <a:r>
            <a:rPr lang="en-IN" b="1" i="0"/>
            <a:t>Python Programming for Data Analysis:</a:t>
          </a:r>
          <a:endParaRPr lang="en-US"/>
        </a:p>
      </dgm:t>
    </dgm:pt>
    <dgm:pt modelId="{E3C3DBDF-47EB-49C4-9A0C-2FCB05F7A17F}" type="parTrans" cxnId="{AE4051E6-D7FF-41E3-9F39-BCB451E40922}">
      <dgm:prSet/>
      <dgm:spPr/>
      <dgm:t>
        <a:bodyPr/>
        <a:lstStyle/>
        <a:p>
          <a:endParaRPr lang="en-US"/>
        </a:p>
      </dgm:t>
    </dgm:pt>
    <dgm:pt modelId="{E30ABA48-9CE7-451D-A5E7-5A513A15B5E8}" type="sibTrans" cxnId="{AE4051E6-D7FF-41E3-9F39-BCB451E40922}">
      <dgm:prSet/>
      <dgm:spPr/>
      <dgm:t>
        <a:bodyPr/>
        <a:lstStyle/>
        <a:p>
          <a:endParaRPr lang="en-US"/>
        </a:p>
      </dgm:t>
    </dgm:pt>
    <dgm:pt modelId="{E17D2071-0679-49FD-9C78-283CC7B2AFFE}">
      <dgm:prSet/>
      <dgm:spPr/>
      <dgm:t>
        <a:bodyPr/>
        <a:lstStyle/>
        <a:p>
          <a:pPr>
            <a:lnSpc>
              <a:spcPct val="100000"/>
            </a:lnSpc>
            <a:defRPr cap="all"/>
          </a:pPr>
          <a:r>
            <a:rPr lang="en-IN" b="1" i="0"/>
            <a:t>Learning Outcomes:</a:t>
          </a:r>
          <a:endParaRPr lang="en-US"/>
        </a:p>
      </dgm:t>
    </dgm:pt>
    <dgm:pt modelId="{FF268C30-DD91-4EAE-8798-AA9C842E8759}" type="parTrans" cxnId="{0C8E4F5D-6311-4B91-8E3D-3DD7FB8FD103}">
      <dgm:prSet/>
      <dgm:spPr/>
      <dgm:t>
        <a:bodyPr/>
        <a:lstStyle/>
        <a:p>
          <a:endParaRPr lang="en-US"/>
        </a:p>
      </dgm:t>
    </dgm:pt>
    <dgm:pt modelId="{5921BE31-BFA6-49E2-82B8-253118BA3F78}" type="sibTrans" cxnId="{0C8E4F5D-6311-4B91-8E3D-3DD7FB8FD103}">
      <dgm:prSet/>
      <dgm:spPr/>
      <dgm:t>
        <a:bodyPr/>
        <a:lstStyle/>
        <a:p>
          <a:endParaRPr lang="en-US"/>
        </a:p>
      </dgm:t>
    </dgm:pt>
    <dgm:pt modelId="{42587A0A-DB79-4DF6-A44A-CF91E3E02E8F}" type="pres">
      <dgm:prSet presAssocID="{C7E11B1E-676E-46A6-A28E-9067C084ADC8}" presName="root" presStyleCnt="0">
        <dgm:presLayoutVars>
          <dgm:dir/>
          <dgm:resizeHandles val="exact"/>
        </dgm:presLayoutVars>
      </dgm:prSet>
      <dgm:spPr/>
    </dgm:pt>
    <dgm:pt modelId="{CFACD8FB-2908-469B-8375-0360803A1D2B}" type="pres">
      <dgm:prSet presAssocID="{5A11E2BF-2CD9-4A40-845E-DE1C382BA2ED}" presName="compNode" presStyleCnt="0"/>
      <dgm:spPr/>
    </dgm:pt>
    <dgm:pt modelId="{1299C56D-2DFD-44A6-95DF-28FF3D5A1DDF}" type="pres">
      <dgm:prSet presAssocID="{5A11E2BF-2CD9-4A40-845E-DE1C382BA2ED}" presName="iconBgRect" presStyleLbl="bgShp" presStyleIdx="0" presStyleCnt="5"/>
      <dgm:spPr>
        <a:prstGeom prst="round2DiagRect">
          <a:avLst>
            <a:gd name="adj1" fmla="val 29727"/>
            <a:gd name="adj2" fmla="val 0"/>
          </a:avLst>
        </a:prstGeom>
      </dgm:spPr>
    </dgm:pt>
    <dgm:pt modelId="{3A3B70EA-3847-4C2F-85C4-01292E30492C}" type="pres">
      <dgm:prSet presAssocID="{5A11E2BF-2CD9-4A40-845E-DE1C382BA2E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p and bucket"/>
        </a:ext>
      </dgm:extLst>
    </dgm:pt>
    <dgm:pt modelId="{80D22E0F-6037-4DEB-A9AB-6480A2BCF17F}" type="pres">
      <dgm:prSet presAssocID="{5A11E2BF-2CD9-4A40-845E-DE1C382BA2ED}" presName="spaceRect" presStyleCnt="0"/>
      <dgm:spPr/>
    </dgm:pt>
    <dgm:pt modelId="{76AFB1F3-4F33-4588-84F2-89A4A6C7FF12}" type="pres">
      <dgm:prSet presAssocID="{5A11E2BF-2CD9-4A40-845E-DE1C382BA2ED}" presName="textRect" presStyleLbl="revTx" presStyleIdx="0" presStyleCnt="5">
        <dgm:presLayoutVars>
          <dgm:chMax val="1"/>
          <dgm:chPref val="1"/>
        </dgm:presLayoutVars>
      </dgm:prSet>
      <dgm:spPr/>
    </dgm:pt>
    <dgm:pt modelId="{2FCD8AE9-1322-49E5-90AA-7F92F5D1F4EB}" type="pres">
      <dgm:prSet presAssocID="{EA24AAF1-D614-44A5-AE57-F1ED782AE3E4}" presName="sibTrans" presStyleCnt="0"/>
      <dgm:spPr/>
    </dgm:pt>
    <dgm:pt modelId="{A22CB703-9337-4EA9-B17E-0B44E5C33B3A}" type="pres">
      <dgm:prSet presAssocID="{9D4C53B1-CF42-44BD-8960-8AC8F44FAF90}" presName="compNode" presStyleCnt="0"/>
      <dgm:spPr/>
    </dgm:pt>
    <dgm:pt modelId="{2EA854F2-66F2-4E2F-907C-D85EE4B9F457}" type="pres">
      <dgm:prSet presAssocID="{9D4C53B1-CF42-44BD-8960-8AC8F44FAF90}" presName="iconBgRect" presStyleLbl="bgShp" presStyleIdx="1" presStyleCnt="5"/>
      <dgm:spPr>
        <a:prstGeom prst="round2DiagRect">
          <a:avLst>
            <a:gd name="adj1" fmla="val 29727"/>
            <a:gd name="adj2" fmla="val 0"/>
          </a:avLst>
        </a:prstGeom>
      </dgm:spPr>
    </dgm:pt>
    <dgm:pt modelId="{443DF2BD-4A43-4867-AC58-06348B482244}" type="pres">
      <dgm:prSet presAssocID="{9D4C53B1-CF42-44BD-8960-8AC8F44FAF9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search"/>
        </a:ext>
      </dgm:extLst>
    </dgm:pt>
    <dgm:pt modelId="{CFB2870D-787D-411D-80A9-FCAAB763CF5A}" type="pres">
      <dgm:prSet presAssocID="{9D4C53B1-CF42-44BD-8960-8AC8F44FAF90}" presName="spaceRect" presStyleCnt="0"/>
      <dgm:spPr/>
    </dgm:pt>
    <dgm:pt modelId="{FF081D3D-9E3A-47D6-9D49-FFDD20F118E0}" type="pres">
      <dgm:prSet presAssocID="{9D4C53B1-CF42-44BD-8960-8AC8F44FAF90}" presName="textRect" presStyleLbl="revTx" presStyleIdx="1" presStyleCnt="5">
        <dgm:presLayoutVars>
          <dgm:chMax val="1"/>
          <dgm:chPref val="1"/>
        </dgm:presLayoutVars>
      </dgm:prSet>
      <dgm:spPr/>
    </dgm:pt>
    <dgm:pt modelId="{13785115-5E7A-4594-A6E4-669B2BF79C91}" type="pres">
      <dgm:prSet presAssocID="{52C1A0A8-798A-4428-B4CE-2742521083CB}" presName="sibTrans" presStyleCnt="0"/>
      <dgm:spPr/>
    </dgm:pt>
    <dgm:pt modelId="{7DEE9534-3635-4FEC-A31F-28F2F8822A50}" type="pres">
      <dgm:prSet presAssocID="{17302E20-DF82-4A81-9F7A-13B39D5DCED6}" presName="compNode" presStyleCnt="0"/>
      <dgm:spPr/>
    </dgm:pt>
    <dgm:pt modelId="{3B63D56B-E06B-48AD-AB67-0A1B436DCF2C}" type="pres">
      <dgm:prSet presAssocID="{17302E20-DF82-4A81-9F7A-13B39D5DCED6}" presName="iconBgRect" presStyleLbl="bgShp" presStyleIdx="2" presStyleCnt="5"/>
      <dgm:spPr>
        <a:prstGeom prst="round2DiagRect">
          <a:avLst>
            <a:gd name="adj1" fmla="val 29727"/>
            <a:gd name="adj2" fmla="val 0"/>
          </a:avLst>
        </a:prstGeom>
      </dgm:spPr>
    </dgm:pt>
    <dgm:pt modelId="{0412A856-D7E6-4294-9122-DD687012728D}" type="pres">
      <dgm:prSet presAssocID="{17302E20-DF82-4A81-9F7A-13B39D5DCED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ie chart"/>
        </a:ext>
      </dgm:extLst>
    </dgm:pt>
    <dgm:pt modelId="{60429632-DC87-4D87-96B3-36017F1E1F78}" type="pres">
      <dgm:prSet presAssocID="{17302E20-DF82-4A81-9F7A-13B39D5DCED6}" presName="spaceRect" presStyleCnt="0"/>
      <dgm:spPr/>
    </dgm:pt>
    <dgm:pt modelId="{581BBC28-CABD-4A16-8C61-B61F865FE800}" type="pres">
      <dgm:prSet presAssocID="{17302E20-DF82-4A81-9F7A-13B39D5DCED6}" presName="textRect" presStyleLbl="revTx" presStyleIdx="2" presStyleCnt="5">
        <dgm:presLayoutVars>
          <dgm:chMax val="1"/>
          <dgm:chPref val="1"/>
        </dgm:presLayoutVars>
      </dgm:prSet>
      <dgm:spPr/>
    </dgm:pt>
    <dgm:pt modelId="{DCB19EE4-7F9B-4341-B320-5C4CA5B6161F}" type="pres">
      <dgm:prSet presAssocID="{ABF213AB-E398-48FB-8BDF-A00365A23E02}" presName="sibTrans" presStyleCnt="0"/>
      <dgm:spPr/>
    </dgm:pt>
    <dgm:pt modelId="{1CBDE8FE-8CBF-443A-9831-7155FCECA86C}" type="pres">
      <dgm:prSet presAssocID="{966712D3-FCC0-46B2-B89A-1B26B0A63A5A}" presName="compNode" presStyleCnt="0"/>
      <dgm:spPr/>
    </dgm:pt>
    <dgm:pt modelId="{837B4931-FB2B-425A-8B93-582CFFB6B0B1}" type="pres">
      <dgm:prSet presAssocID="{966712D3-FCC0-46B2-B89A-1B26B0A63A5A}" presName="iconBgRect" presStyleLbl="bgShp" presStyleIdx="3" presStyleCnt="5"/>
      <dgm:spPr>
        <a:prstGeom prst="round2DiagRect">
          <a:avLst>
            <a:gd name="adj1" fmla="val 29727"/>
            <a:gd name="adj2" fmla="val 0"/>
          </a:avLst>
        </a:prstGeom>
      </dgm:spPr>
    </dgm:pt>
    <dgm:pt modelId="{14924AEE-C980-4501-B7A1-C7FC906924BA}" type="pres">
      <dgm:prSet presAssocID="{966712D3-FCC0-46B2-B89A-1B26B0A63A5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grammer"/>
        </a:ext>
      </dgm:extLst>
    </dgm:pt>
    <dgm:pt modelId="{3CDE8937-69E5-4684-8BEC-31538D3CD65B}" type="pres">
      <dgm:prSet presAssocID="{966712D3-FCC0-46B2-B89A-1B26B0A63A5A}" presName="spaceRect" presStyleCnt="0"/>
      <dgm:spPr/>
    </dgm:pt>
    <dgm:pt modelId="{01CAFD4C-09E1-498A-AEBC-A387F24A432A}" type="pres">
      <dgm:prSet presAssocID="{966712D3-FCC0-46B2-B89A-1B26B0A63A5A}" presName="textRect" presStyleLbl="revTx" presStyleIdx="3" presStyleCnt="5">
        <dgm:presLayoutVars>
          <dgm:chMax val="1"/>
          <dgm:chPref val="1"/>
        </dgm:presLayoutVars>
      </dgm:prSet>
      <dgm:spPr/>
    </dgm:pt>
    <dgm:pt modelId="{524E6D0D-52F2-4222-BA7F-666ABA4E507A}" type="pres">
      <dgm:prSet presAssocID="{E30ABA48-9CE7-451D-A5E7-5A513A15B5E8}" presName="sibTrans" presStyleCnt="0"/>
      <dgm:spPr/>
    </dgm:pt>
    <dgm:pt modelId="{E9EA2591-3B19-40E2-9852-D5A34291A4EF}" type="pres">
      <dgm:prSet presAssocID="{E17D2071-0679-49FD-9C78-283CC7B2AFFE}" presName="compNode" presStyleCnt="0"/>
      <dgm:spPr/>
    </dgm:pt>
    <dgm:pt modelId="{E94A1326-1240-420D-BDB9-3D60B09AD006}" type="pres">
      <dgm:prSet presAssocID="{E17D2071-0679-49FD-9C78-283CC7B2AFFE}" presName="iconBgRect" presStyleLbl="bgShp" presStyleIdx="4" presStyleCnt="5"/>
      <dgm:spPr>
        <a:prstGeom prst="round2DiagRect">
          <a:avLst>
            <a:gd name="adj1" fmla="val 29727"/>
            <a:gd name="adj2" fmla="val 0"/>
          </a:avLst>
        </a:prstGeom>
      </dgm:spPr>
    </dgm:pt>
    <dgm:pt modelId="{92CA12C8-EC9E-4DEE-8350-B6DAAC84A41A}" type="pres">
      <dgm:prSet presAssocID="{E17D2071-0679-49FD-9C78-283CC7B2AFF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assroom"/>
        </a:ext>
      </dgm:extLst>
    </dgm:pt>
    <dgm:pt modelId="{4AD62BA9-BA9D-4B09-BF9F-6086BAEB6063}" type="pres">
      <dgm:prSet presAssocID="{E17D2071-0679-49FD-9C78-283CC7B2AFFE}" presName="spaceRect" presStyleCnt="0"/>
      <dgm:spPr/>
    </dgm:pt>
    <dgm:pt modelId="{49E065AD-1E9B-4BC3-8161-A6722845C242}" type="pres">
      <dgm:prSet presAssocID="{E17D2071-0679-49FD-9C78-283CC7B2AFFE}" presName="textRect" presStyleLbl="revTx" presStyleIdx="4" presStyleCnt="5">
        <dgm:presLayoutVars>
          <dgm:chMax val="1"/>
          <dgm:chPref val="1"/>
        </dgm:presLayoutVars>
      </dgm:prSet>
      <dgm:spPr/>
    </dgm:pt>
  </dgm:ptLst>
  <dgm:cxnLst>
    <dgm:cxn modelId="{42CA771E-508B-48C0-ABB8-794BDE07320E}" type="presOf" srcId="{C7E11B1E-676E-46A6-A28E-9067C084ADC8}" destId="{42587A0A-DB79-4DF6-A44A-CF91E3E02E8F}" srcOrd="0" destOrd="0" presId="urn:microsoft.com/office/officeart/2018/5/layout/IconLeafLabelList"/>
    <dgm:cxn modelId="{33C42433-E135-4E1C-A006-9A2C26D44B18}" type="presOf" srcId="{E17D2071-0679-49FD-9C78-283CC7B2AFFE}" destId="{49E065AD-1E9B-4BC3-8161-A6722845C242}" srcOrd="0" destOrd="0" presId="urn:microsoft.com/office/officeart/2018/5/layout/IconLeafLabelList"/>
    <dgm:cxn modelId="{49006535-2099-465D-860F-66578B5061C4}" type="presOf" srcId="{966712D3-FCC0-46B2-B89A-1B26B0A63A5A}" destId="{01CAFD4C-09E1-498A-AEBC-A387F24A432A}" srcOrd="0" destOrd="0" presId="urn:microsoft.com/office/officeart/2018/5/layout/IconLeafLabelList"/>
    <dgm:cxn modelId="{8D314A39-B72D-45B2-B8C9-CF0FF412E166}" srcId="{C7E11B1E-676E-46A6-A28E-9067C084ADC8}" destId="{9D4C53B1-CF42-44BD-8960-8AC8F44FAF90}" srcOrd="1" destOrd="0" parTransId="{4AA01281-498C-4F8C-B7D2-98614AB1A92B}" sibTransId="{52C1A0A8-798A-4428-B4CE-2742521083CB}"/>
    <dgm:cxn modelId="{0C8E4F5D-6311-4B91-8E3D-3DD7FB8FD103}" srcId="{C7E11B1E-676E-46A6-A28E-9067C084ADC8}" destId="{E17D2071-0679-49FD-9C78-283CC7B2AFFE}" srcOrd="4" destOrd="0" parTransId="{FF268C30-DD91-4EAE-8798-AA9C842E8759}" sibTransId="{5921BE31-BFA6-49E2-82B8-253118BA3F78}"/>
    <dgm:cxn modelId="{ADA7EF91-59E6-4143-B321-BE5BC1A90013}" type="presOf" srcId="{5A11E2BF-2CD9-4A40-845E-DE1C382BA2ED}" destId="{76AFB1F3-4F33-4588-84F2-89A4A6C7FF12}" srcOrd="0" destOrd="0" presId="urn:microsoft.com/office/officeart/2018/5/layout/IconLeafLabelList"/>
    <dgm:cxn modelId="{FD13789A-A888-40F9-ADB5-F69F5FBF404F}" srcId="{C7E11B1E-676E-46A6-A28E-9067C084ADC8}" destId="{17302E20-DF82-4A81-9F7A-13B39D5DCED6}" srcOrd="2" destOrd="0" parTransId="{526A63E2-D9B8-4C7B-8C8C-E27A0F8333B1}" sibTransId="{ABF213AB-E398-48FB-8BDF-A00365A23E02}"/>
    <dgm:cxn modelId="{F86377A6-C5C9-496E-9ECF-86AC53E8F92F}" type="presOf" srcId="{9D4C53B1-CF42-44BD-8960-8AC8F44FAF90}" destId="{FF081D3D-9E3A-47D6-9D49-FFDD20F118E0}" srcOrd="0" destOrd="0" presId="urn:microsoft.com/office/officeart/2018/5/layout/IconLeafLabelList"/>
    <dgm:cxn modelId="{EF4184B5-FD94-4997-AF8A-3223404F01D4}" type="presOf" srcId="{17302E20-DF82-4A81-9F7A-13B39D5DCED6}" destId="{581BBC28-CABD-4A16-8C61-B61F865FE800}" srcOrd="0" destOrd="0" presId="urn:microsoft.com/office/officeart/2018/5/layout/IconLeafLabelList"/>
    <dgm:cxn modelId="{EF3237BC-CADA-4824-877C-03D7BA0D28A7}" srcId="{C7E11B1E-676E-46A6-A28E-9067C084ADC8}" destId="{5A11E2BF-2CD9-4A40-845E-DE1C382BA2ED}" srcOrd="0" destOrd="0" parTransId="{363DD502-BEAE-406A-9CA3-081B4C8ABF8E}" sibTransId="{EA24AAF1-D614-44A5-AE57-F1ED782AE3E4}"/>
    <dgm:cxn modelId="{AE4051E6-D7FF-41E3-9F39-BCB451E40922}" srcId="{C7E11B1E-676E-46A6-A28E-9067C084ADC8}" destId="{966712D3-FCC0-46B2-B89A-1B26B0A63A5A}" srcOrd="3" destOrd="0" parTransId="{E3C3DBDF-47EB-49C4-9A0C-2FCB05F7A17F}" sibTransId="{E30ABA48-9CE7-451D-A5E7-5A513A15B5E8}"/>
    <dgm:cxn modelId="{6DCF2D13-F251-4D79-AB2D-D55F724D7DA5}" type="presParOf" srcId="{42587A0A-DB79-4DF6-A44A-CF91E3E02E8F}" destId="{CFACD8FB-2908-469B-8375-0360803A1D2B}" srcOrd="0" destOrd="0" presId="urn:microsoft.com/office/officeart/2018/5/layout/IconLeafLabelList"/>
    <dgm:cxn modelId="{6F7A2856-F247-429E-AE4A-B0639A122DBC}" type="presParOf" srcId="{CFACD8FB-2908-469B-8375-0360803A1D2B}" destId="{1299C56D-2DFD-44A6-95DF-28FF3D5A1DDF}" srcOrd="0" destOrd="0" presId="urn:microsoft.com/office/officeart/2018/5/layout/IconLeafLabelList"/>
    <dgm:cxn modelId="{D59AAADA-93BA-4110-A9E6-0FB15E57F1D9}" type="presParOf" srcId="{CFACD8FB-2908-469B-8375-0360803A1D2B}" destId="{3A3B70EA-3847-4C2F-85C4-01292E30492C}" srcOrd="1" destOrd="0" presId="urn:microsoft.com/office/officeart/2018/5/layout/IconLeafLabelList"/>
    <dgm:cxn modelId="{68997B03-3184-4D10-A82D-A4094FCCAB21}" type="presParOf" srcId="{CFACD8FB-2908-469B-8375-0360803A1D2B}" destId="{80D22E0F-6037-4DEB-A9AB-6480A2BCF17F}" srcOrd="2" destOrd="0" presId="urn:microsoft.com/office/officeart/2018/5/layout/IconLeafLabelList"/>
    <dgm:cxn modelId="{F197D4FC-D187-4E61-8D18-54C67620BA98}" type="presParOf" srcId="{CFACD8FB-2908-469B-8375-0360803A1D2B}" destId="{76AFB1F3-4F33-4588-84F2-89A4A6C7FF12}" srcOrd="3" destOrd="0" presId="urn:microsoft.com/office/officeart/2018/5/layout/IconLeafLabelList"/>
    <dgm:cxn modelId="{075ED80A-D054-43EF-B89F-75A977EDEAA7}" type="presParOf" srcId="{42587A0A-DB79-4DF6-A44A-CF91E3E02E8F}" destId="{2FCD8AE9-1322-49E5-90AA-7F92F5D1F4EB}" srcOrd="1" destOrd="0" presId="urn:microsoft.com/office/officeart/2018/5/layout/IconLeafLabelList"/>
    <dgm:cxn modelId="{D3FF464B-EACE-4456-9628-ED778A1358A1}" type="presParOf" srcId="{42587A0A-DB79-4DF6-A44A-CF91E3E02E8F}" destId="{A22CB703-9337-4EA9-B17E-0B44E5C33B3A}" srcOrd="2" destOrd="0" presId="urn:microsoft.com/office/officeart/2018/5/layout/IconLeafLabelList"/>
    <dgm:cxn modelId="{B467A2B1-A2A5-4CD7-BFA1-C7B49F203228}" type="presParOf" srcId="{A22CB703-9337-4EA9-B17E-0B44E5C33B3A}" destId="{2EA854F2-66F2-4E2F-907C-D85EE4B9F457}" srcOrd="0" destOrd="0" presId="urn:microsoft.com/office/officeart/2018/5/layout/IconLeafLabelList"/>
    <dgm:cxn modelId="{AA23FB0B-D1A2-4B8C-8428-12DF6DC87C3F}" type="presParOf" srcId="{A22CB703-9337-4EA9-B17E-0B44E5C33B3A}" destId="{443DF2BD-4A43-4867-AC58-06348B482244}" srcOrd="1" destOrd="0" presId="urn:microsoft.com/office/officeart/2018/5/layout/IconLeafLabelList"/>
    <dgm:cxn modelId="{77D76F6F-6233-47A7-BD1E-C083877E65F2}" type="presParOf" srcId="{A22CB703-9337-4EA9-B17E-0B44E5C33B3A}" destId="{CFB2870D-787D-411D-80A9-FCAAB763CF5A}" srcOrd="2" destOrd="0" presId="urn:microsoft.com/office/officeart/2018/5/layout/IconLeafLabelList"/>
    <dgm:cxn modelId="{F36B1F75-5AA3-4722-A6E0-68A491D86AB4}" type="presParOf" srcId="{A22CB703-9337-4EA9-B17E-0B44E5C33B3A}" destId="{FF081D3D-9E3A-47D6-9D49-FFDD20F118E0}" srcOrd="3" destOrd="0" presId="urn:microsoft.com/office/officeart/2018/5/layout/IconLeafLabelList"/>
    <dgm:cxn modelId="{8D67B05C-C58C-4E80-9F7A-E92D87F84838}" type="presParOf" srcId="{42587A0A-DB79-4DF6-A44A-CF91E3E02E8F}" destId="{13785115-5E7A-4594-A6E4-669B2BF79C91}" srcOrd="3" destOrd="0" presId="urn:microsoft.com/office/officeart/2018/5/layout/IconLeafLabelList"/>
    <dgm:cxn modelId="{B38348F7-E005-4EAE-8D34-66FEA08A933C}" type="presParOf" srcId="{42587A0A-DB79-4DF6-A44A-CF91E3E02E8F}" destId="{7DEE9534-3635-4FEC-A31F-28F2F8822A50}" srcOrd="4" destOrd="0" presId="urn:microsoft.com/office/officeart/2018/5/layout/IconLeafLabelList"/>
    <dgm:cxn modelId="{EFF912BB-5A6C-4737-94F4-21B25598FF3E}" type="presParOf" srcId="{7DEE9534-3635-4FEC-A31F-28F2F8822A50}" destId="{3B63D56B-E06B-48AD-AB67-0A1B436DCF2C}" srcOrd="0" destOrd="0" presId="urn:microsoft.com/office/officeart/2018/5/layout/IconLeafLabelList"/>
    <dgm:cxn modelId="{C1BBECBC-6CD5-445C-A2DC-CC5A4BBD3812}" type="presParOf" srcId="{7DEE9534-3635-4FEC-A31F-28F2F8822A50}" destId="{0412A856-D7E6-4294-9122-DD687012728D}" srcOrd="1" destOrd="0" presId="urn:microsoft.com/office/officeart/2018/5/layout/IconLeafLabelList"/>
    <dgm:cxn modelId="{95A29E1A-7933-45ED-A3F7-2DE8C7DA364D}" type="presParOf" srcId="{7DEE9534-3635-4FEC-A31F-28F2F8822A50}" destId="{60429632-DC87-4D87-96B3-36017F1E1F78}" srcOrd="2" destOrd="0" presId="urn:microsoft.com/office/officeart/2018/5/layout/IconLeafLabelList"/>
    <dgm:cxn modelId="{2E8DB5AE-7AFF-4339-9513-07F6252F8362}" type="presParOf" srcId="{7DEE9534-3635-4FEC-A31F-28F2F8822A50}" destId="{581BBC28-CABD-4A16-8C61-B61F865FE800}" srcOrd="3" destOrd="0" presId="urn:microsoft.com/office/officeart/2018/5/layout/IconLeafLabelList"/>
    <dgm:cxn modelId="{293ED89A-C135-4663-BC88-BFA4EA8F13B2}" type="presParOf" srcId="{42587A0A-DB79-4DF6-A44A-CF91E3E02E8F}" destId="{DCB19EE4-7F9B-4341-B320-5C4CA5B6161F}" srcOrd="5" destOrd="0" presId="urn:microsoft.com/office/officeart/2018/5/layout/IconLeafLabelList"/>
    <dgm:cxn modelId="{D3D7BB26-1179-4091-8CC8-C4C513269CAE}" type="presParOf" srcId="{42587A0A-DB79-4DF6-A44A-CF91E3E02E8F}" destId="{1CBDE8FE-8CBF-443A-9831-7155FCECA86C}" srcOrd="6" destOrd="0" presId="urn:microsoft.com/office/officeart/2018/5/layout/IconLeafLabelList"/>
    <dgm:cxn modelId="{10E7F850-FD79-40C3-9CCC-04A229C014C2}" type="presParOf" srcId="{1CBDE8FE-8CBF-443A-9831-7155FCECA86C}" destId="{837B4931-FB2B-425A-8B93-582CFFB6B0B1}" srcOrd="0" destOrd="0" presId="urn:microsoft.com/office/officeart/2018/5/layout/IconLeafLabelList"/>
    <dgm:cxn modelId="{A3A2F9B4-4DAA-4479-A427-79F74B02DFDA}" type="presParOf" srcId="{1CBDE8FE-8CBF-443A-9831-7155FCECA86C}" destId="{14924AEE-C980-4501-B7A1-C7FC906924BA}" srcOrd="1" destOrd="0" presId="urn:microsoft.com/office/officeart/2018/5/layout/IconLeafLabelList"/>
    <dgm:cxn modelId="{CCA05D69-5B48-43B7-8450-B3A65C1102F3}" type="presParOf" srcId="{1CBDE8FE-8CBF-443A-9831-7155FCECA86C}" destId="{3CDE8937-69E5-4684-8BEC-31538D3CD65B}" srcOrd="2" destOrd="0" presId="urn:microsoft.com/office/officeart/2018/5/layout/IconLeafLabelList"/>
    <dgm:cxn modelId="{726E1094-8D77-4321-802E-DEFCC8AC4E5D}" type="presParOf" srcId="{1CBDE8FE-8CBF-443A-9831-7155FCECA86C}" destId="{01CAFD4C-09E1-498A-AEBC-A387F24A432A}" srcOrd="3" destOrd="0" presId="urn:microsoft.com/office/officeart/2018/5/layout/IconLeafLabelList"/>
    <dgm:cxn modelId="{1C058BFD-1C61-458B-8BAB-CD6EDA0F89B2}" type="presParOf" srcId="{42587A0A-DB79-4DF6-A44A-CF91E3E02E8F}" destId="{524E6D0D-52F2-4222-BA7F-666ABA4E507A}" srcOrd="7" destOrd="0" presId="urn:microsoft.com/office/officeart/2018/5/layout/IconLeafLabelList"/>
    <dgm:cxn modelId="{9A28597E-07FB-4B38-9941-8D0BAECCDCED}" type="presParOf" srcId="{42587A0A-DB79-4DF6-A44A-CF91E3E02E8F}" destId="{E9EA2591-3B19-40E2-9852-D5A34291A4EF}" srcOrd="8" destOrd="0" presId="urn:microsoft.com/office/officeart/2018/5/layout/IconLeafLabelList"/>
    <dgm:cxn modelId="{719935D8-1CDE-40E9-854A-6A18E2708360}" type="presParOf" srcId="{E9EA2591-3B19-40E2-9852-D5A34291A4EF}" destId="{E94A1326-1240-420D-BDB9-3D60B09AD006}" srcOrd="0" destOrd="0" presId="urn:microsoft.com/office/officeart/2018/5/layout/IconLeafLabelList"/>
    <dgm:cxn modelId="{ECDF952E-3DB0-4F17-94B2-046DF3FC3674}" type="presParOf" srcId="{E9EA2591-3B19-40E2-9852-D5A34291A4EF}" destId="{92CA12C8-EC9E-4DEE-8350-B6DAAC84A41A}" srcOrd="1" destOrd="0" presId="urn:microsoft.com/office/officeart/2018/5/layout/IconLeafLabelList"/>
    <dgm:cxn modelId="{8A804F0D-0C71-45BB-BEED-AB9EF151016C}" type="presParOf" srcId="{E9EA2591-3B19-40E2-9852-D5A34291A4EF}" destId="{4AD62BA9-BA9D-4B09-BF9F-6086BAEB6063}" srcOrd="2" destOrd="0" presId="urn:microsoft.com/office/officeart/2018/5/layout/IconLeafLabelList"/>
    <dgm:cxn modelId="{08B9976B-E373-4E7C-B898-5223AEA7F7B2}" type="presParOf" srcId="{E9EA2591-3B19-40E2-9852-D5A34291A4EF}" destId="{49E065AD-1E9B-4BC3-8161-A6722845C242}"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99C56D-2DFD-44A6-95DF-28FF3D5A1DDF}">
      <dsp:nvSpPr>
        <dsp:cNvPr id="0" name=""/>
        <dsp:cNvSpPr/>
      </dsp:nvSpPr>
      <dsp:spPr>
        <a:xfrm>
          <a:off x="566632" y="738044"/>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3B70EA-3847-4C2F-85C4-01292E30492C}">
      <dsp:nvSpPr>
        <dsp:cNvPr id="0" name=""/>
        <dsp:cNvSpPr/>
      </dsp:nvSpPr>
      <dsp:spPr>
        <a:xfrm>
          <a:off x="800632" y="972044"/>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AFB1F3-4F33-4588-84F2-89A4A6C7FF12}">
      <dsp:nvSpPr>
        <dsp:cNvPr id="0" name=""/>
        <dsp:cNvSpPr/>
      </dsp:nvSpPr>
      <dsp:spPr>
        <a:xfrm>
          <a:off x="215632" y="217804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IN" sz="1300" b="1" i="0" kern="1200"/>
            <a:t>Data Cleaning and Preprocessing:</a:t>
          </a:r>
          <a:endParaRPr lang="en-US" sz="1300" kern="1200"/>
        </a:p>
      </dsp:txBody>
      <dsp:txXfrm>
        <a:off x="215632" y="2178044"/>
        <a:ext cx="1800000" cy="720000"/>
      </dsp:txXfrm>
    </dsp:sp>
    <dsp:sp modelId="{2EA854F2-66F2-4E2F-907C-D85EE4B9F457}">
      <dsp:nvSpPr>
        <dsp:cNvPr id="0" name=""/>
        <dsp:cNvSpPr/>
      </dsp:nvSpPr>
      <dsp:spPr>
        <a:xfrm>
          <a:off x="2681632" y="738044"/>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3DF2BD-4A43-4867-AC58-06348B482244}">
      <dsp:nvSpPr>
        <dsp:cNvPr id="0" name=""/>
        <dsp:cNvSpPr/>
      </dsp:nvSpPr>
      <dsp:spPr>
        <a:xfrm>
          <a:off x="2915632" y="972044"/>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081D3D-9E3A-47D6-9D49-FFDD20F118E0}">
      <dsp:nvSpPr>
        <dsp:cNvPr id="0" name=""/>
        <dsp:cNvSpPr/>
      </dsp:nvSpPr>
      <dsp:spPr>
        <a:xfrm>
          <a:off x="2330632" y="217804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IN" sz="1300" b="1" i="0" kern="1200"/>
            <a:t>Exploratory Data Analysis (EDA):</a:t>
          </a:r>
          <a:endParaRPr lang="en-US" sz="1300" kern="1200"/>
        </a:p>
      </dsp:txBody>
      <dsp:txXfrm>
        <a:off x="2330632" y="2178044"/>
        <a:ext cx="1800000" cy="720000"/>
      </dsp:txXfrm>
    </dsp:sp>
    <dsp:sp modelId="{3B63D56B-E06B-48AD-AB67-0A1B436DCF2C}">
      <dsp:nvSpPr>
        <dsp:cNvPr id="0" name=""/>
        <dsp:cNvSpPr/>
      </dsp:nvSpPr>
      <dsp:spPr>
        <a:xfrm>
          <a:off x="4796632" y="738044"/>
          <a:ext cx="1098000" cy="1098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12A856-D7E6-4294-9122-DD687012728D}">
      <dsp:nvSpPr>
        <dsp:cNvPr id="0" name=""/>
        <dsp:cNvSpPr/>
      </dsp:nvSpPr>
      <dsp:spPr>
        <a:xfrm>
          <a:off x="5030632" y="972044"/>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1BBC28-CABD-4A16-8C61-B61F865FE800}">
      <dsp:nvSpPr>
        <dsp:cNvPr id="0" name=""/>
        <dsp:cNvSpPr/>
      </dsp:nvSpPr>
      <dsp:spPr>
        <a:xfrm>
          <a:off x="4445632" y="217804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IN" sz="1300" b="1" i="0" kern="1200"/>
            <a:t>Data Visualization:</a:t>
          </a:r>
          <a:endParaRPr lang="en-US" sz="1300" kern="1200"/>
        </a:p>
      </dsp:txBody>
      <dsp:txXfrm>
        <a:off x="4445632" y="2178044"/>
        <a:ext cx="1800000" cy="720000"/>
      </dsp:txXfrm>
    </dsp:sp>
    <dsp:sp modelId="{837B4931-FB2B-425A-8B93-582CFFB6B0B1}">
      <dsp:nvSpPr>
        <dsp:cNvPr id="0" name=""/>
        <dsp:cNvSpPr/>
      </dsp:nvSpPr>
      <dsp:spPr>
        <a:xfrm>
          <a:off x="6911632" y="738044"/>
          <a:ext cx="1098000" cy="109800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924AEE-C980-4501-B7A1-C7FC906924BA}">
      <dsp:nvSpPr>
        <dsp:cNvPr id="0" name=""/>
        <dsp:cNvSpPr/>
      </dsp:nvSpPr>
      <dsp:spPr>
        <a:xfrm>
          <a:off x="7145632" y="972044"/>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CAFD4C-09E1-498A-AEBC-A387F24A432A}">
      <dsp:nvSpPr>
        <dsp:cNvPr id="0" name=""/>
        <dsp:cNvSpPr/>
      </dsp:nvSpPr>
      <dsp:spPr>
        <a:xfrm>
          <a:off x="6560632" y="217804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IN" sz="1300" b="1" i="0" kern="1200"/>
            <a:t>Python Programming for Data Analysis:</a:t>
          </a:r>
          <a:endParaRPr lang="en-US" sz="1300" kern="1200"/>
        </a:p>
      </dsp:txBody>
      <dsp:txXfrm>
        <a:off x="6560632" y="2178044"/>
        <a:ext cx="1800000" cy="720000"/>
      </dsp:txXfrm>
    </dsp:sp>
    <dsp:sp modelId="{E94A1326-1240-420D-BDB9-3D60B09AD006}">
      <dsp:nvSpPr>
        <dsp:cNvPr id="0" name=""/>
        <dsp:cNvSpPr/>
      </dsp:nvSpPr>
      <dsp:spPr>
        <a:xfrm>
          <a:off x="9026632" y="738044"/>
          <a:ext cx="1098000" cy="109800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CA12C8-EC9E-4DEE-8350-B6DAAC84A41A}">
      <dsp:nvSpPr>
        <dsp:cNvPr id="0" name=""/>
        <dsp:cNvSpPr/>
      </dsp:nvSpPr>
      <dsp:spPr>
        <a:xfrm>
          <a:off x="9260632" y="972044"/>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E065AD-1E9B-4BC3-8161-A6722845C242}">
      <dsp:nvSpPr>
        <dsp:cNvPr id="0" name=""/>
        <dsp:cNvSpPr/>
      </dsp:nvSpPr>
      <dsp:spPr>
        <a:xfrm>
          <a:off x="8675632" y="217804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IN" sz="1300" b="1" i="0" kern="1200"/>
            <a:t>Learning Outcomes:</a:t>
          </a:r>
          <a:endParaRPr lang="en-US" sz="1300" kern="1200"/>
        </a:p>
      </dsp:txBody>
      <dsp:txXfrm>
        <a:off x="8675632" y="2178044"/>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BBCD4F60-3B00-4DB4-90A4-67F8107A0900}" type="datetime1">
              <a:rPr lang="en-US" smtClean="0"/>
              <a:t>11/10/2023</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084904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5C12018-AE0B-45B3-8833-1C61B747ADFD}" type="datetime1">
              <a:rPr lang="en-US" smtClean="0"/>
              <a:t>11/10/2023</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418449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BC874D72-DF44-407D-AEE5-0273DD00D922}" type="datetime1">
              <a:rPr lang="en-US" smtClean="0"/>
              <a:t>11/10/2023</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9426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626DE685-1B6F-4D7C-AEF2-C9AD71EC467A}" type="datetime1">
              <a:rPr lang="en-US" smtClean="0"/>
              <a:t>11/10/2023</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42764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6E20BAB-D1DB-4DC1-908A-9B5E73715905}" type="datetime1">
              <a:rPr lang="en-US" smtClean="0"/>
              <a:t>11/10/2023</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71440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82D2DD5A-C337-4F22-BED0-547AFC68CFD6}" type="datetime1">
              <a:rPr lang="en-US" smtClean="0"/>
              <a:t>11/10/2023</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142308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FA38DFBF-4DB8-447F-A740-22B1B0F7DDD8}" type="datetime1">
              <a:rPr lang="en-US" smtClean="0"/>
              <a:t>11/10/2023</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59007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8812435-B87A-4434-B86A-1406D5D81959}" type="datetime1">
              <a:rPr lang="en-US" smtClean="0"/>
              <a:t>11/10/2023</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748325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3B850E0-9242-469C-9FA7-447D7E43FF29}" type="datetime1">
              <a:rPr lang="en-US" smtClean="0"/>
              <a:t>11/10/2023</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805464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CA9184C1-634B-4D2F-90E1-C39B48114444}" type="datetime1">
              <a:rPr lang="en-US" smtClean="0"/>
              <a:t>11/10/2023</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999530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602A4FC1-9CCD-4E4B-AB4D-5CAEC19C950B}" type="datetime1">
              <a:rPr lang="en-US" smtClean="0"/>
              <a:t>11/10/2023</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88360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FBA78304-8938-479D-8111-AA943458A814}" type="datetime1">
              <a:rPr lang="en-US" smtClean="0"/>
              <a:t>11/10/2023</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Sample Footer Text</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65177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80" r:id="rId6"/>
    <p:sldLayoutId id="2147483676" r:id="rId7"/>
    <p:sldLayoutId id="2147483677" r:id="rId8"/>
    <p:sldLayoutId id="2147483678" r:id="rId9"/>
    <p:sldLayoutId id="2147483679" r:id="rId10"/>
    <p:sldLayoutId id="2147483681" r:id="rId11"/>
  </p:sldLayoutIdLst>
  <p:hf hdr="0"/>
  <p:txStyles>
    <p:titleStyle>
      <a:lvl1pPr algn="l" defTabSz="914400" rtl="0" eaLnBrk="1" latinLnBrk="0" hangingPunct="1">
        <a:lnSpc>
          <a:spcPct val="100000"/>
        </a:lnSpc>
        <a:spcBef>
          <a:spcPct val="0"/>
        </a:spcBef>
        <a:buNone/>
        <a:defRPr sz="4000" kern="1200" cap="none" spc="0" baseline="0">
          <a:solidFill>
            <a:schemeClr val="tx1"/>
          </a:solidFill>
          <a:latin typeface="Univers Condensed" panose="020B0506020202050204" pitchFamily="34" charset="0"/>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Univers" panose="020B0503020202020204" pitchFamily="34" charset="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Univers" panose="020B0503020202020204" pitchFamily="34" charset="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Univers" panose="020B0503020202020204" pitchFamily="34" charset="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Univers" panose="020B0503020202020204" pitchFamily="34" charset="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Univers" panose="020B05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6D17D2-57CC-3F95-744A-F1003DD479E0}"/>
              </a:ext>
            </a:extLst>
          </p:cNvPr>
          <p:cNvSpPr>
            <a:spLocks noGrp="1"/>
          </p:cNvSpPr>
          <p:nvPr>
            <p:ph type="ctrTitle"/>
          </p:nvPr>
        </p:nvSpPr>
        <p:spPr>
          <a:xfrm>
            <a:off x="647699" y="871758"/>
            <a:ext cx="5227171" cy="3871143"/>
          </a:xfrm>
        </p:spPr>
        <p:txBody>
          <a:bodyPr>
            <a:normAutofit/>
          </a:bodyPr>
          <a:lstStyle/>
          <a:p>
            <a:r>
              <a:rPr lang="en-IN" dirty="0"/>
              <a:t>CHESS FIDE RANKINGS</a:t>
            </a:r>
          </a:p>
        </p:txBody>
      </p:sp>
      <p:sp>
        <p:nvSpPr>
          <p:cNvPr id="3" name="Subtitle 2">
            <a:extLst>
              <a:ext uri="{FF2B5EF4-FFF2-40B4-BE49-F238E27FC236}">
                <a16:creationId xmlns:a16="http://schemas.microsoft.com/office/drawing/2014/main" id="{97EBE2D4-A616-9A0D-3396-AB8ACCDAAA74}"/>
              </a:ext>
            </a:extLst>
          </p:cNvPr>
          <p:cNvSpPr>
            <a:spLocks noGrp="1"/>
          </p:cNvSpPr>
          <p:nvPr>
            <p:ph type="subTitle" idx="1"/>
          </p:nvPr>
        </p:nvSpPr>
        <p:spPr>
          <a:xfrm>
            <a:off x="695325" y="4785543"/>
            <a:ext cx="4857857" cy="1005657"/>
          </a:xfrm>
        </p:spPr>
        <p:txBody>
          <a:bodyPr>
            <a:normAutofit/>
          </a:bodyPr>
          <a:lstStyle/>
          <a:p>
            <a:r>
              <a:rPr lang="en-IN" dirty="0"/>
              <a:t>BY</a:t>
            </a:r>
          </a:p>
          <a:p>
            <a:r>
              <a:rPr lang="en-IN" dirty="0"/>
              <a:t>Lanka </a:t>
            </a:r>
            <a:r>
              <a:rPr lang="en-IN"/>
              <a:t>srinivasudu</a:t>
            </a:r>
            <a:endParaRPr lang="en-IN" dirty="0"/>
          </a:p>
        </p:txBody>
      </p:sp>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Checkmate in a chess game">
            <a:extLst>
              <a:ext uri="{FF2B5EF4-FFF2-40B4-BE49-F238E27FC236}">
                <a16:creationId xmlns:a16="http://schemas.microsoft.com/office/drawing/2014/main" id="{327F3E19-DC09-6B44-3504-DE6579F0E33F}"/>
              </a:ext>
            </a:extLst>
          </p:cNvPr>
          <p:cNvPicPr>
            <a:picLocks noChangeAspect="1"/>
          </p:cNvPicPr>
          <p:nvPr/>
        </p:nvPicPr>
        <p:blipFill rotWithShape="1">
          <a:blip r:embed="rId2"/>
          <a:srcRect l="17392" r="19905" b="2"/>
          <a:stretch/>
        </p:blipFill>
        <p:spPr>
          <a:xfrm>
            <a:off x="6515100" y="10"/>
            <a:ext cx="5676900" cy="6857990"/>
          </a:xfrm>
          <a:prstGeom prst="rect">
            <a:avLst/>
          </a:prstGeom>
        </p:spPr>
      </p:pic>
    </p:spTree>
    <p:extLst>
      <p:ext uri="{BB962C8B-B14F-4D97-AF65-F5344CB8AC3E}">
        <p14:creationId xmlns:p14="http://schemas.microsoft.com/office/powerpoint/2010/main" val="4142574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04C52520-0B37-A278-4D26-5290C0C6E9C6}"/>
              </a:ext>
            </a:extLst>
          </p:cNvPr>
          <p:cNvPicPr>
            <a:picLocks noGrp="1" noChangeAspect="1"/>
          </p:cNvPicPr>
          <p:nvPr>
            <p:ph idx="1"/>
          </p:nvPr>
        </p:nvPicPr>
        <p:blipFill>
          <a:blip r:embed="rId2"/>
          <a:stretch>
            <a:fillRect/>
          </a:stretch>
        </p:blipFill>
        <p:spPr>
          <a:xfrm>
            <a:off x="1082777" y="1590559"/>
            <a:ext cx="4419983" cy="2667231"/>
          </a:xfrm>
        </p:spPr>
      </p:pic>
      <p:sp>
        <p:nvSpPr>
          <p:cNvPr id="4" name="Date Placeholder 3">
            <a:extLst>
              <a:ext uri="{FF2B5EF4-FFF2-40B4-BE49-F238E27FC236}">
                <a16:creationId xmlns:a16="http://schemas.microsoft.com/office/drawing/2014/main" id="{88AA5521-E982-F448-4873-C34A8AA3D8B3}"/>
              </a:ext>
            </a:extLst>
          </p:cNvPr>
          <p:cNvSpPr>
            <a:spLocks noGrp="1"/>
          </p:cNvSpPr>
          <p:nvPr>
            <p:ph type="dt" sz="half" idx="10"/>
          </p:nvPr>
        </p:nvSpPr>
        <p:spPr/>
        <p:txBody>
          <a:bodyPr/>
          <a:lstStyle/>
          <a:p>
            <a:fld id="{626DE685-1B6F-4D7C-AEF2-C9AD71EC467A}" type="datetime1">
              <a:rPr lang="en-US" smtClean="0"/>
              <a:t>11/10/2023</a:t>
            </a:fld>
            <a:endParaRPr lang="en-US"/>
          </a:p>
        </p:txBody>
      </p:sp>
      <p:sp>
        <p:nvSpPr>
          <p:cNvPr id="6" name="Slide Number Placeholder 5">
            <a:extLst>
              <a:ext uri="{FF2B5EF4-FFF2-40B4-BE49-F238E27FC236}">
                <a16:creationId xmlns:a16="http://schemas.microsoft.com/office/drawing/2014/main" id="{3E9C3212-947D-6088-8DA1-9D57B4AA6513}"/>
              </a:ext>
            </a:extLst>
          </p:cNvPr>
          <p:cNvSpPr>
            <a:spLocks noGrp="1"/>
          </p:cNvSpPr>
          <p:nvPr>
            <p:ph type="sldNum" sz="quarter" idx="12"/>
          </p:nvPr>
        </p:nvSpPr>
        <p:spPr/>
        <p:txBody>
          <a:bodyPr/>
          <a:lstStyle/>
          <a:p>
            <a:fld id="{87E7843D-FF13-4365-9478-9625B70A2705}" type="slidenum">
              <a:rPr lang="en-US" smtClean="0"/>
              <a:t>10</a:t>
            </a:fld>
            <a:endParaRPr lang="en-US"/>
          </a:p>
        </p:txBody>
      </p:sp>
      <p:pic>
        <p:nvPicPr>
          <p:cNvPr id="10" name="Picture 9">
            <a:extLst>
              <a:ext uri="{FF2B5EF4-FFF2-40B4-BE49-F238E27FC236}">
                <a16:creationId xmlns:a16="http://schemas.microsoft.com/office/drawing/2014/main" id="{3C26EBAB-98F6-EBEE-605C-68D4EDB2DA78}"/>
              </a:ext>
            </a:extLst>
          </p:cNvPr>
          <p:cNvPicPr>
            <a:picLocks noChangeAspect="1"/>
          </p:cNvPicPr>
          <p:nvPr/>
        </p:nvPicPr>
        <p:blipFill>
          <a:blip r:embed="rId3"/>
          <a:stretch>
            <a:fillRect/>
          </a:stretch>
        </p:blipFill>
        <p:spPr>
          <a:xfrm>
            <a:off x="6601581" y="1485731"/>
            <a:ext cx="4755292" cy="3276884"/>
          </a:xfrm>
          <a:prstGeom prst="rect">
            <a:avLst/>
          </a:prstGeom>
        </p:spPr>
      </p:pic>
    </p:spTree>
    <p:extLst>
      <p:ext uri="{BB962C8B-B14F-4D97-AF65-F5344CB8AC3E}">
        <p14:creationId xmlns:p14="http://schemas.microsoft.com/office/powerpoint/2010/main" val="3114511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0BF01F1D-BDD3-347F-4FC7-040DE28A50AF}"/>
              </a:ext>
            </a:extLst>
          </p:cNvPr>
          <p:cNvPicPr>
            <a:picLocks noGrp="1" noChangeAspect="1"/>
          </p:cNvPicPr>
          <p:nvPr>
            <p:ph idx="1"/>
          </p:nvPr>
        </p:nvPicPr>
        <p:blipFill>
          <a:blip r:embed="rId2"/>
          <a:stretch>
            <a:fillRect/>
          </a:stretch>
        </p:blipFill>
        <p:spPr>
          <a:xfrm>
            <a:off x="2059977" y="1387475"/>
            <a:ext cx="7303098" cy="3944454"/>
          </a:xfrm>
        </p:spPr>
      </p:pic>
      <p:sp>
        <p:nvSpPr>
          <p:cNvPr id="4" name="Date Placeholder 3">
            <a:extLst>
              <a:ext uri="{FF2B5EF4-FFF2-40B4-BE49-F238E27FC236}">
                <a16:creationId xmlns:a16="http://schemas.microsoft.com/office/drawing/2014/main" id="{FB6C0810-8E62-67AE-62DF-66F643F844D8}"/>
              </a:ext>
            </a:extLst>
          </p:cNvPr>
          <p:cNvSpPr>
            <a:spLocks noGrp="1"/>
          </p:cNvSpPr>
          <p:nvPr>
            <p:ph type="dt" sz="half" idx="10"/>
          </p:nvPr>
        </p:nvSpPr>
        <p:spPr/>
        <p:txBody>
          <a:bodyPr/>
          <a:lstStyle/>
          <a:p>
            <a:fld id="{626DE685-1B6F-4D7C-AEF2-C9AD71EC467A}" type="datetime1">
              <a:rPr lang="en-US" smtClean="0"/>
              <a:t>11/10/2023</a:t>
            </a:fld>
            <a:endParaRPr lang="en-US"/>
          </a:p>
        </p:txBody>
      </p:sp>
      <p:sp>
        <p:nvSpPr>
          <p:cNvPr id="6" name="Slide Number Placeholder 5">
            <a:extLst>
              <a:ext uri="{FF2B5EF4-FFF2-40B4-BE49-F238E27FC236}">
                <a16:creationId xmlns:a16="http://schemas.microsoft.com/office/drawing/2014/main" id="{8B235EFC-BCC6-84B1-DF81-886A735F39C5}"/>
              </a:ext>
            </a:extLst>
          </p:cNvPr>
          <p:cNvSpPr>
            <a:spLocks noGrp="1"/>
          </p:cNvSpPr>
          <p:nvPr>
            <p:ph type="sldNum" sz="quarter" idx="12"/>
          </p:nvPr>
        </p:nvSpPr>
        <p:spPr/>
        <p:txBody>
          <a:bodyPr/>
          <a:lstStyle/>
          <a:p>
            <a:fld id="{87E7843D-FF13-4365-9478-9625B70A2705}" type="slidenum">
              <a:rPr lang="en-US" smtClean="0"/>
              <a:t>11</a:t>
            </a:fld>
            <a:endParaRPr lang="en-US"/>
          </a:p>
        </p:txBody>
      </p:sp>
    </p:spTree>
    <p:extLst>
      <p:ext uri="{BB962C8B-B14F-4D97-AF65-F5344CB8AC3E}">
        <p14:creationId xmlns:p14="http://schemas.microsoft.com/office/powerpoint/2010/main" val="3841520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E68D18-DA35-AC7D-4942-16DCC2FA82C5}"/>
              </a:ext>
            </a:extLst>
          </p:cNvPr>
          <p:cNvSpPr>
            <a:spLocks noGrp="1"/>
          </p:cNvSpPr>
          <p:nvPr>
            <p:ph type="title"/>
          </p:nvPr>
        </p:nvSpPr>
        <p:spPr>
          <a:xfrm>
            <a:off x="5604552" y="871758"/>
            <a:ext cx="5825448" cy="3871143"/>
          </a:xfrm>
        </p:spPr>
        <p:txBody>
          <a:bodyPr vert="horz" lIns="91440" tIns="45720" rIns="91440" bIns="45720" rtlCol="0" anchor="t">
            <a:normAutofit/>
          </a:bodyPr>
          <a:lstStyle/>
          <a:p>
            <a:r>
              <a:rPr lang="en-US" sz="5400" cap="all" spc="30" dirty="0">
                <a:latin typeface="+mj-lt"/>
              </a:rPr>
              <a:t>DATA VISUALIZATION </a:t>
            </a:r>
          </a:p>
        </p:txBody>
      </p:sp>
      <p:pic>
        <p:nvPicPr>
          <p:cNvPr id="8" name="Picture 7" descr="Abstract background of data">
            <a:extLst>
              <a:ext uri="{FF2B5EF4-FFF2-40B4-BE49-F238E27FC236}">
                <a16:creationId xmlns:a16="http://schemas.microsoft.com/office/drawing/2014/main" id="{8377D55F-3415-BAFE-CEB1-5F08ED4D5836}"/>
              </a:ext>
            </a:extLst>
          </p:cNvPr>
          <p:cNvPicPr>
            <a:picLocks noChangeAspect="1"/>
          </p:cNvPicPr>
          <p:nvPr/>
        </p:nvPicPr>
        <p:blipFill rotWithShape="1">
          <a:blip r:embed="rId2"/>
          <a:srcRect l="25791" r="34209"/>
          <a:stretch/>
        </p:blipFill>
        <p:spPr>
          <a:xfrm>
            <a:off x="1" y="10"/>
            <a:ext cx="4876799" cy="6857989"/>
          </a:xfrm>
          <a:prstGeom prst="rect">
            <a:avLst/>
          </a:prstGeom>
        </p:spPr>
      </p:pic>
      <p:cxnSp>
        <p:nvCxnSpPr>
          <p:cNvPr id="18" name="Straight Connector 17">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C7CD13A8-4567-0F58-3123-C84B68F66820}"/>
              </a:ext>
            </a:extLst>
          </p:cNvPr>
          <p:cNvSpPr>
            <a:spLocks noGrp="1"/>
          </p:cNvSpPr>
          <p:nvPr>
            <p:ph type="dt" sz="half" idx="10"/>
          </p:nvPr>
        </p:nvSpPr>
        <p:spPr>
          <a:xfrm>
            <a:off x="8369448" y="6356350"/>
            <a:ext cx="2592594" cy="365125"/>
          </a:xfrm>
        </p:spPr>
        <p:txBody>
          <a:bodyPr vert="horz" lIns="91440" tIns="45720" rIns="91440" bIns="45720" rtlCol="0" anchor="ctr">
            <a:normAutofit/>
          </a:bodyPr>
          <a:lstStyle/>
          <a:p>
            <a:pPr>
              <a:spcAft>
                <a:spcPts val="600"/>
              </a:spcAft>
            </a:pPr>
            <a:fld id="{626DE685-1B6F-4D7C-AEF2-C9AD71EC467A}" type="datetime1">
              <a:rPr lang="en-US" smtClean="0"/>
              <a:pPr>
                <a:spcAft>
                  <a:spcPts val="600"/>
                </a:spcAft>
              </a:pPr>
              <a:t>11/10/2023</a:t>
            </a:fld>
            <a:endParaRPr lang="en-US"/>
          </a:p>
        </p:txBody>
      </p:sp>
      <p:sp>
        <p:nvSpPr>
          <p:cNvPr id="6" name="Slide Number Placeholder 5">
            <a:extLst>
              <a:ext uri="{FF2B5EF4-FFF2-40B4-BE49-F238E27FC236}">
                <a16:creationId xmlns:a16="http://schemas.microsoft.com/office/drawing/2014/main" id="{48B9CD1A-F318-D9A6-D92B-55CED4C91C70}"/>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12</a:t>
            </a:fld>
            <a:endParaRPr lang="en-US"/>
          </a:p>
        </p:txBody>
      </p:sp>
    </p:spTree>
    <p:extLst>
      <p:ext uri="{BB962C8B-B14F-4D97-AF65-F5344CB8AC3E}">
        <p14:creationId xmlns:p14="http://schemas.microsoft.com/office/powerpoint/2010/main" val="3775168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341BFA31-6544-45C2-9DA0-9E1C5E0B1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146902-17C8-82CC-CF7F-4C53BFA903A8}"/>
              </a:ext>
            </a:extLst>
          </p:cNvPr>
          <p:cNvSpPr>
            <a:spLocks noGrp="1"/>
          </p:cNvSpPr>
          <p:nvPr>
            <p:ph type="title"/>
          </p:nvPr>
        </p:nvSpPr>
        <p:spPr>
          <a:xfrm>
            <a:off x="695326" y="4742029"/>
            <a:ext cx="10765912" cy="925950"/>
          </a:xfrm>
        </p:spPr>
        <p:txBody>
          <a:bodyPr vert="horz" lIns="91440" tIns="45720" rIns="91440" bIns="45720" rtlCol="0" anchor="t">
            <a:normAutofit/>
          </a:bodyPr>
          <a:lstStyle/>
          <a:p>
            <a:r>
              <a:rPr lang="en-US" sz="5400" cap="all" spc="30">
                <a:latin typeface="+mj-lt"/>
              </a:rPr>
              <a:t>BOX PLOT</a:t>
            </a:r>
          </a:p>
        </p:txBody>
      </p:sp>
      <p:pic>
        <p:nvPicPr>
          <p:cNvPr id="8" name="Content Placeholder 7">
            <a:extLst>
              <a:ext uri="{FF2B5EF4-FFF2-40B4-BE49-F238E27FC236}">
                <a16:creationId xmlns:a16="http://schemas.microsoft.com/office/drawing/2014/main" id="{C182C6A5-ADDB-26FF-A98E-CD3EAAAFA806}"/>
              </a:ext>
            </a:extLst>
          </p:cNvPr>
          <p:cNvPicPr>
            <a:picLocks noChangeAspect="1"/>
          </p:cNvPicPr>
          <p:nvPr/>
        </p:nvPicPr>
        <p:blipFill>
          <a:blip r:embed="rId2"/>
          <a:stretch>
            <a:fillRect/>
          </a:stretch>
        </p:blipFill>
        <p:spPr>
          <a:xfrm>
            <a:off x="4804052" y="449352"/>
            <a:ext cx="6787314" cy="3817865"/>
          </a:xfrm>
          <a:prstGeom prst="rect">
            <a:avLst/>
          </a:prstGeom>
        </p:spPr>
      </p:pic>
      <p:pic>
        <p:nvPicPr>
          <p:cNvPr id="10" name="Content Placeholder 9">
            <a:extLst>
              <a:ext uri="{FF2B5EF4-FFF2-40B4-BE49-F238E27FC236}">
                <a16:creationId xmlns:a16="http://schemas.microsoft.com/office/drawing/2014/main" id="{CB97AEF9-B437-432A-837A-230D9E338E13}"/>
              </a:ext>
            </a:extLst>
          </p:cNvPr>
          <p:cNvPicPr>
            <a:picLocks noGrp="1" noChangeAspect="1"/>
          </p:cNvPicPr>
          <p:nvPr>
            <p:ph idx="1"/>
          </p:nvPr>
        </p:nvPicPr>
        <p:blipFill>
          <a:blip r:embed="rId3"/>
          <a:stretch>
            <a:fillRect/>
          </a:stretch>
        </p:blipFill>
        <p:spPr>
          <a:xfrm>
            <a:off x="280694" y="763083"/>
            <a:ext cx="4407403" cy="3067012"/>
          </a:xfrm>
          <a:prstGeom prst="rect">
            <a:avLst/>
          </a:prstGeom>
        </p:spPr>
      </p:pic>
      <p:cxnSp>
        <p:nvCxnSpPr>
          <p:cNvPr id="28" name="Straight Connector 27">
            <a:extLst>
              <a:ext uri="{FF2B5EF4-FFF2-40B4-BE49-F238E27FC236}">
                <a16:creationId xmlns:a16="http://schemas.microsoft.com/office/drawing/2014/main" id="{DC36F877-5419-44C1-A2CD-376BDDDC3E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667603"/>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0F9CD659-BEBF-9C2B-7879-7B9D88B92E04}"/>
              </a:ext>
            </a:extLst>
          </p:cNvPr>
          <p:cNvSpPr>
            <a:spLocks noGrp="1"/>
          </p:cNvSpPr>
          <p:nvPr>
            <p:ph type="dt" sz="half" idx="10"/>
          </p:nvPr>
        </p:nvSpPr>
        <p:spPr>
          <a:xfrm>
            <a:off x="8369448" y="6356350"/>
            <a:ext cx="2592594" cy="365125"/>
          </a:xfrm>
        </p:spPr>
        <p:txBody>
          <a:bodyPr vert="horz" lIns="91440" tIns="45720" rIns="91440" bIns="45720" rtlCol="0" anchor="ctr">
            <a:normAutofit/>
          </a:bodyPr>
          <a:lstStyle/>
          <a:p>
            <a:pPr>
              <a:spcAft>
                <a:spcPts val="600"/>
              </a:spcAft>
            </a:pPr>
            <a:fld id="{626DE685-1B6F-4D7C-AEF2-C9AD71EC467A}" type="datetime1">
              <a:rPr lang="en-US" smtClean="0"/>
              <a:pPr>
                <a:spcAft>
                  <a:spcPts val="600"/>
                </a:spcAft>
              </a:pPr>
              <a:t>11/10/2023</a:t>
            </a:fld>
            <a:endParaRPr lang="en-US"/>
          </a:p>
        </p:txBody>
      </p:sp>
      <p:sp>
        <p:nvSpPr>
          <p:cNvPr id="6" name="Slide Number Placeholder 5">
            <a:extLst>
              <a:ext uri="{FF2B5EF4-FFF2-40B4-BE49-F238E27FC236}">
                <a16:creationId xmlns:a16="http://schemas.microsoft.com/office/drawing/2014/main" id="{97D42AFC-7351-6A7D-91C7-E0062327809E}"/>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13</a:t>
            </a:fld>
            <a:endParaRPr lang="en-US"/>
          </a:p>
        </p:txBody>
      </p:sp>
    </p:spTree>
    <p:extLst>
      <p:ext uri="{BB962C8B-B14F-4D97-AF65-F5344CB8AC3E}">
        <p14:creationId xmlns:p14="http://schemas.microsoft.com/office/powerpoint/2010/main" val="2844643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1" name="Rectangle 30">
            <a:extLst>
              <a:ext uri="{FF2B5EF4-FFF2-40B4-BE49-F238E27FC236}">
                <a16:creationId xmlns:a16="http://schemas.microsoft.com/office/drawing/2014/main" id="{341BFA31-6544-45C2-9DA0-9E1C5E0B1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C5F3CE-8B9A-9655-8CB5-3274A12C13DA}"/>
              </a:ext>
            </a:extLst>
          </p:cNvPr>
          <p:cNvSpPr>
            <a:spLocks noGrp="1"/>
          </p:cNvSpPr>
          <p:nvPr>
            <p:ph type="title"/>
          </p:nvPr>
        </p:nvSpPr>
        <p:spPr>
          <a:xfrm>
            <a:off x="695326" y="4761079"/>
            <a:ext cx="10765912" cy="925950"/>
          </a:xfrm>
        </p:spPr>
        <p:txBody>
          <a:bodyPr vert="horz" lIns="91440" tIns="45720" rIns="91440" bIns="45720" rtlCol="0" anchor="t">
            <a:normAutofit/>
          </a:bodyPr>
          <a:lstStyle/>
          <a:p>
            <a:r>
              <a:rPr lang="en-US" sz="5400" cap="all" spc="30">
                <a:latin typeface="+mj-lt"/>
              </a:rPr>
              <a:t>PIE CHART</a:t>
            </a:r>
          </a:p>
        </p:txBody>
      </p:sp>
      <p:pic>
        <p:nvPicPr>
          <p:cNvPr id="14" name="Content Placeholder 8">
            <a:extLst>
              <a:ext uri="{FF2B5EF4-FFF2-40B4-BE49-F238E27FC236}">
                <a16:creationId xmlns:a16="http://schemas.microsoft.com/office/drawing/2014/main" id="{7DB3A7C5-D75F-9CB3-51AC-FEB006E2C792}"/>
              </a:ext>
            </a:extLst>
          </p:cNvPr>
          <p:cNvPicPr>
            <a:picLocks noGrp="1" noChangeAspect="1"/>
          </p:cNvPicPr>
          <p:nvPr>
            <p:ph sz="half" idx="1"/>
          </p:nvPr>
        </p:nvPicPr>
        <p:blipFill>
          <a:blip r:embed="rId2"/>
          <a:stretch>
            <a:fillRect/>
          </a:stretch>
        </p:blipFill>
        <p:spPr>
          <a:xfrm>
            <a:off x="542925" y="1849989"/>
            <a:ext cx="5134573" cy="1257970"/>
          </a:xfrm>
          <a:prstGeom prst="rect">
            <a:avLst/>
          </a:prstGeom>
        </p:spPr>
      </p:pic>
      <p:pic>
        <p:nvPicPr>
          <p:cNvPr id="21" name="Content Placeholder 20">
            <a:extLst>
              <a:ext uri="{FF2B5EF4-FFF2-40B4-BE49-F238E27FC236}">
                <a16:creationId xmlns:a16="http://schemas.microsoft.com/office/drawing/2014/main" id="{89E4F83D-2B04-B50A-DFB3-1D02CE04B661}"/>
              </a:ext>
            </a:extLst>
          </p:cNvPr>
          <p:cNvPicPr>
            <a:picLocks noGrp="1" noChangeAspect="1"/>
          </p:cNvPicPr>
          <p:nvPr>
            <p:ph sz="half" idx="2"/>
          </p:nvPr>
        </p:nvPicPr>
        <p:blipFill>
          <a:blip r:embed="rId3"/>
          <a:stretch>
            <a:fillRect/>
          </a:stretch>
        </p:blipFill>
        <p:spPr>
          <a:xfrm>
            <a:off x="6067721" y="145018"/>
            <a:ext cx="5324179" cy="4512243"/>
          </a:xfrm>
          <a:prstGeom prst="rect">
            <a:avLst/>
          </a:prstGeom>
        </p:spPr>
      </p:pic>
      <p:cxnSp>
        <p:nvCxnSpPr>
          <p:cNvPr id="33" name="Straight Connector 32">
            <a:extLst>
              <a:ext uri="{FF2B5EF4-FFF2-40B4-BE49-F238E27FC236}">
                <a16:creationId xmlns:a16="http://schemas.microsoft.com/office/drawing/2014/main" id="{DC36F877-5419-44C1-A2CD-376BDDDC3E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667603"/>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94B6A075-C0ED-1351-FDA9-2917A8E14871}"/>
              </a:ext>
            </a:extLst>
          </p:cNvPr>
          <p:cNvSpPr>
            <a:spLocks noGrp="1"/>
          </p:cNvSpPr>
          <p:nvPr>
            <p:ph type="dt" sz="half" idx="10"/>
          </p:nvPr>
        </p:nvSpPr>
        <p:spPr>
          <a:xfrm>
            <a:off x="8369448" y="6356350"/>
            <a:ext cx="2592594" cy="365125"/>
          </a:xfrm>
        </p:spPr>
        <p:txBody>
          <a:bodyPr vert="horz" lIns="91440" tIns="45720" rIns="91440" bIns="45720" rtlCol="0" anchor="ctr">
            <a:normAutofit/>
          </a:bodyPr>
          <a:lstStyle/>
          <a:p>
            <a:pPr>
              <a:spcAft>
                <a:spcPts val="600"/>
              </a:spcAft>
            </a:pPr>
            <a:fld id="{82D2DD5A-C337-4F22-BED0-547AFC68CFD6}" type="datetime1">
              <a:rPr lang="en-US" smtClean="0"/>
              <a:pPr>
                <a:spcAft>
                  <a:spcPts val="600"/>
                </a:spcAft>
              </a:pPr>
              <a:t>11/10/2023</a:t>
            </a:fld>
            <a:endParaRPr lang="en-US"/>
          </a:p>
        </p:txBody>
      </p:sp>
      <p:sp>
        <p:nvSpPr>
          <p:cNvPr id="7" name="Slide Number Placeholder 6">
            <a:extLst>
              <a:ext uri="{FF2B5EF4-FFF2-40B4-BE49-F238E27FC236}">
                <a16:creationId xmlns:a16="http://schemas.microsoft.com/office/drawing/2014/main" id="{69FA9BCF-A7FD-5C18-90FF-E2DB2884D4AF}"/>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14</a:t>
            </a:fld>
            <a:endParaRPr lang="en-US"/>
          </a:p>
        </p:txBody>
      </p:sp>
    </p:spTree>
    <p:extLst>
      <p:ext uri="{BB962C8B-B14F-4D97-AF65-F5344CB8AC3E}">
        <p14:creationId xmlns:p14="http://schemas.microsoft.com/office/powerpoint/2010/main" val="968646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341BFA31-6544-45C2-9DA0-9E1C5E0B1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2355AC-8E2F-AC58-BAF4-3F0F6423CEB1}"/>
              </a:ext>
            </a:extLst>
          </p:cNvPr>
          <p:cNvSpPr>
            <a:spLocks noGrp="1"/>
          </p:cNvSpPr>
          <p:nvPr>
            <p:ph type="title"/>
          </p:nvPr>
        </p:nvSpPr>
        <p:spPr>
          <a:xfrm>
            <a:off x="695326" y="4742029"/>
            <a:ext cx="10765912" cy="925950"/>
          </a:xfrm>
        </p:spPr>
        <p:txBody>
          <a:bodyPr vert="horz" lIns="91440" tIns="45720" rIns="91440" bIns="45720" rtlCol="0" anchor="t">
            <a:normAutofit/>
          </a:bodyPr>
          <a:lstStyle/>
          <a:p>
            <a:pPr>
              <a:lnSpc>
                <a:spcPct val="90000"/>
              </a:lnSpc>
            </a:pPr>
            <a:r>
              <a:rPr lang="en-US" sz="3000" cap="all" spc="30">
                <a:latin typeface="+mj-lt"/>
              </a:rPr>
              <a:t>DISTRIBUTION PLOT</a:t>
            </a:r>
            <a:br>
              <a:rPr lang="en-US" sz="3000" cap="all" spc="30">
                <a:latin typeface="+mj-lt"/>
              </a:rPr>
            </a:br>
            <a:endParaRPr lang="en-US" sz="3000" cap="all" spc="30">
              <a:latin typeface="+mj-lt"/>
            </a:endParaRPr>
          </a:p>
        </p:txBody>
      </p:sp>
      <p:pic>
        <p:nvPicPr>
          <p:cNvPr id="9" name="Content Placeholder 8">
            <a:extLst>
              <a:ext uri="{FF2B5EF4-FFF2-40B4-BE49-F238E27FC236}">
                <a16:creationId xmlns:a16="http://schemas.microsoft.com/office/drawing/2014/main" id="{A4717EFA-B4B4-B86F-C70C-403E7E07D11C}"/>
              </a:ext>
            </a:extLst>
          </p:cNvPr>
          <p:cNvPicPr>
            <a:picLocks noGrp="1" noChangeAspect="1"/>
          </p:cNvPicPr>
          <p:nvPr>
            <p:ph sz="half" idx="1"/>
          </p:nvPr>
        </p:nvPicPr>
        <p:blipFill>
          <a:blip r:embed="rId2"/>
          <a:stretch>
            <a:fillRect/>
          </a:stretch>
        </p:blipFill>
        <p:spPr>
          <a:xfrm>
            <a:off x="569120" y="1447801"/>
            <a:ext cx="5134573" cy="1886955"/>
          </a:xfrm>
          <a:prstGeom prst="rect">
            <a:avLst/>
          </a:prstGeom>
        </p:spPr>
      </p:pic>
      <p:pic>
        <p:nvPicPr>
          <p:cNvPr id="11" name="Content Placeholder 10">
            <a:extLst>
              <a:ext uri="{FF2B5EF4-FFF2-40B4-BE49-F238E27FC236}">
                <a16:creationId xmlns:a16="http://schemas.microsoft.com/office/drawing/2014/main" id="{B16E8168-5914-565D-6EB2-973DC02C6B24}"/>
              </a:ext>
            </a:extLst>
          </p:cNvPr>
          <p:cNvPicPr>
            <a:picLocks noGrp="1" noChangeAspect="1"/>
          </p:cNvPicPr>
          <p:nvPr>
            <p:ph sz="half" idx="2"/>
          </p:nvPr>
        </p:nvPicPr>
        <p:blipFill>
          <a:blip r:embed="rId3"/>
          <a:stretch>
            <a:fillRect/>
          </a:stretch>
        </p:blipFill>
        <p:spPr>
          <a:xfrm>
            <a:off x="5806805" y="743907"/>
            <a:ext cx="5889895" cy="3460313"/>
          </a:xfrm>
          <a:prstGeom prst="rect">
            <a:avLst/>
          </a:prstGeom>
        </p:spPr>
      </p:pic>
      <p:cxnSp>
        <p:nvCxnSpPr>
          <p:cNvPr id="22" name="Straight Connector 21">
            <a:extLst>
              <a:ext uri="{FF2B5EF4-FFF2-40B4-BE49-F238E27FC236}">
                <a16:creationId xmlns:a16="http://schemas.microsoft.com/office/drawing/2014/main" id="{DC36F877-5419-44C1-A2CD-376BDDDC3E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667603"/>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7722C55B-9F69-A94C-B0EB-4BA4D66E9566}"/>
              </a:ext>
            </a:extLst>
          </p:cNvPr>
          <p:cNvSpPr>
            <a:spLocks noGrp="1"/>
          </p:cNvSpPr>
          <p:nvPr>
            <p:ph type="dt" sz="half" idx="10"/>
          </p:nvPr>
        </p:nvSpPr>
        <p:spPr>
          <a:xfrm>
            <a:off x="8369448" y="6356350"/>
            <a:ext cx="2592594" cy="365125"/>
          </a:xfrm>
        </p:spPr>
        <p:txBody>
          <a:bodyPr vert="horz" lIns="91440" tIns="45720" rIns="91440" bIns="45720" rtlCol="0" anchor="ctr">
            <a:normAutofit/>
          </a:bodyPr>
          <a:lstStyle/>
          <a:p>
            <a:pPr>
              <a:spcAft>
                <a:spcPts val="600"/>
              </a:spcAft>
            </a:pPr>
            <a:fld id="{82D2DD5A-C337-4F22-BED0-547AFC68CFD6}" type="datetime1">
              <a:rPr lang="en-US" smtClean="0"/>
              <a:pPr>
                <a:spcAft>
                  <a:spcPts val="600"/>
                </a:spcAft>
              </a:pPr>
              <a:t>11/10/2023</a:t>
            </a:fld>
            <a:endParaRPr lang="en-US"/>
          </a:p>
        </p:txBody>
      </p:sp>
      <p:sp>
        <p:nvSpPr>
          <p:cNvPr id="7" name="Slide Number Placeholder 6">
            <a:extLst>
              <a:ext uri="{FF2B5EF4-FFF2-40B4-BE49-F238E27FC236}">
                <a16:creationId xmlns:a16="http://schemas.microsoft.com/office/drawing/2014/main" id="{35262C58-CB96-7B83-6557-F481E9EA8896}"/>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15</a:t>
            </a:fld>
            <a:endParaRPr lang="en-US"/>
          </a:p>
        </p:txBody>
      </p:sp>
    </p:spTree>
    <p:extLst>
      <p:ext uri="{BB962C8B-B14F-4D97-AF65-F5344CB8AC3E}">
        <p14:creationId xmlns:p14="http://schemas.microsoft.com/office/powerpoint/2010/main" val="3151362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051B7-01E5-51E9-5162-901E6F4B960E}"/>
              </a:ext>
            </a:extLst>
          </p:cNvPr>
          <p:cNvSpPr>
            <a:spLocks noGrp="1"/>
          </p:cNvSpPr>
          <p:nvPr>
            <p:ph type="title"/>
          </p:nvPr>
        </p:nvSpPr>
        <p:spPr/>
        <p:txBody>
          <a:bodyPr/>
          <a:lstStyle/>
          <a:p>
            <a:r>
              <a:rPr lang="en-IN" dirty="0"/>
              <a:t>PAIR PLOT</a:t>
            </a:r>
          </a:p>
        </p:txBody>
      </p:sp>
      <p:pic>
        <p:nvPicPr>
          <p:cNvPr id="9" name="Content Placeholder 8">
            <a:extLst>
              <a:ext uri="{FF2B5EF4-FFF2-40B4-BE49-F238E27FC236}">
                <a16:creationId xmlns:a16="http://schemas.microsoft.com/office/drawing/2014/main" id="{3BF9D7BF-804F-EAEF-52E6-ED5FB6C2B681}"/>
              </a:ext>
            </a:extLst>
          </p:cNvPr>
          <p:cNvPicPr>
            <a:picLocks noGrp="1" noChangeAspect="1"/>
          </p:cNvPicPr>
          <p:nvPr>
            <p:ph sz="half" idx="1"/>
          </p:nvPr>
        </p:nvPicPr>
        <p:blipFill>
          <a:blip r:embed="rId2"/>
          <a:stretch>
            <a:fillRect/>
          </a:stretch>
        </p:blipFill>
        <p:spPr>
          <a:xfrm>
            <a:off x="87313" y="2050026"/>
            <a:ext cx="5303837" cy="2186353"/>
          </a:xfrm>
        </p:spPr>
      </p:pic>
      <p:pic>
        <p:nvPicPr>
          <p:cNvPr id="11" name="Content Placeholder 10">
            <a:extLst>
              <a:ext uri="{FF2B5EF4-FFF2-40B4-BE49-F238E27FC236}">
                <a16:creationId xmlns:a16="http://schemas.microsoft.com/office/drawing/2014/main" id="{FF241130-DD3E-7170-C456-CADB2324AE03}"/>
              </a:ext>
            </a:extLst>
          </p:cNvPr>
          <p:cNvPicPr>
            <a:picLocks noGrp="1" noChangeAspect="1"/>
          </p:cNvPicPr>
          <p:nvPr>
            <p:ph sz="half" idx="2"/>
          </p:nvPr>
        </p:nvPicPr>
        <p:blipFill>
          <a:blip r:embed="rId3"/>
          <a:stretch>
            <a:fillRect/>
          </a:stretch>
        </p:blipFill>
        <p:spPr>
          <a:xfrm>
            <a:off x="5255110" y="800100"/>
            <a:ext cx="5734091" cy="5135804"/>
          </a:xfrm>
        </p:spPr>
      </p:pic>
      <p:sp>
        <p:nvSpPr>
          <p:cNvPr id="5" name="Date Placeholder 4">
            <a:extLst>
              <a:ext uri="{FF2B5EF4-FFF2-40B4-BE49-F238E27FC236}">
                <a16:creationId xmlns:a16="http://schemas.microsoft.com/office/drawing/2014/main" id="{9F36C3C6-75DD-429E-B0F8-ED0A9BFD2020}"/>
              </a:ext>
            </a:extLst>
          </p:cNvPr>
          <p:cNvSpPr>
            <a:spLocks noGrp="1"/>
          </p:cNvSpPr>
          <p:nvPr>
            <p:ph type="dt" sz="half" idx="10"/>
          </p:nvPr>
        </p:nvSpPr>
        <p:spPr/>
        <p:txBody>
          <a:bodyPr/>
          <a:lstStyle/>
          <a:p>
            <a:fld id="{82D2DD5A-C337-4F22-BED0-547AFC68CFD6}" type="datetime1">
              <a:rPr lang="en-US" smtClean="0"/>
              <a:t>11/10/2023</a:t>
            </a:fld>
            <a:endParaRPr lang="en-US"/>
          </a:p>
        </p:txBody>
      </p:sp>
      <p:sp>
        <p:nvSpPr>
          <p:cNvPr id="7" name="Slide Number Placeholder 6">
            <a:extLst>
              <a:ext uri="{FF2B5EF4-FFF2-40B4-BE49-F238E27FC236}">
                <a16:creationId xmlns:a16="http://schemas.microsoft.com/office/drawing/2014/main" id="{522F1762-A409-7654-62CE-D2434619FEB0}"/>
              </a:ext>
            </a:extLst>
          </p:cNvPr>
          <p:cNvSpPr>
            <a:spLocks noGrp="1"/>
          </p:cNvSpPr>
          <p:nvPr>
            <p:ph type="sldNum" sz="quarter" idx="12"/>
          </p:nvPr>
        </p:nvSpPr>
        <p:spPr/>
        <p:txBody>
          <a:bodyPr/>
          <a:lstStyle/>
          <a:p>
            <a:fld id="{87E7843D-FF13-4365-9478-9625B70A2705}" type="slidenum">
              <a:rPr lang="en-US" smtClean="0"/>
              <a:t>16</a:t>
            </a:fld>
            <a:endParaRPr lang="en-US"/>
          </a:p>
        </p:txBody>
      </p:sp>
    </p:spTree>
    <p:extLst>
      <p:ext uri="{BB962C8B-B14F-4D97-AF65-F5344CB8AC3E}">
        <p14:creationId xmlns:p14="http://schemas.microsoft.com/office/powerpoint/2010/main" val="328877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341BFA31-6544-45C2-9DA0-9E1C5E0B1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6C668B-D9A2-A549-E795-0A4663FA9423}"/>
              </a:ext>
            </a:extLst>
          </p:cNvPr>
          <p:cNvSpPr>
            <a:spLocks noGrp="1"/>
          </p:cNvSpPr>
          <p:nvPr>
            <p:ph type="title"/>
          </p:nvPr>
        </p:nvSpPr>
        <p:spPr>
          <a:xfrm>
            <a:off x="695326" y="4742029"/>
            <a:ext cx="10765912" cy="925950"/>
          </a:xfrm>
        </p:spPr>
        <p:txBody>
          <a:bodyPr vert="horz" lIns="91440" tIns="45720" rIns="91440" bIns="45720" rtlCol="0" anchor="t">
            <a:normAutofit/>
          </a:bodyPr>
          <a:lstStyle/>
          <a:p>
            <a:r>
              <a:rPr lang="en-US" sz="5400" cap="all" spc="30">
                <a:latin typeface="+mj-lt"/>
              </a:rPr>
              <a:t>HEATMAP</a:t>
            </a:r>
          </a:p>
        </p:txBody>
      </p:sp>
      <p:pic>
        <p:nvPicPr>
          <p:cNvPr id="9" name="Content Placeholder 8">
            <a:extLst>
              <a:ext uri="{FF2B5EF4-FFF2-40B4-BE49-F238E27FC236}">
                <a16:creationId xmlns:a16="http://schemas.microsoft.com/office/drawing/2014/main" id="{C7AA3AF1-B871-BCA1-FEEA-28BEB5DC72EA}"/>
              </a:ext>
            </a:extLst>
          </p:cNvPr>
          <p:cNvPicPr>
            <a:picLocks noGrp="1" noChangeAspect="1"/>
          </p:cNvPicPr>
          <p:nvPr>
            <p:ph sz="half" idx="1"/>
          </p:nvPr>
        </p:nvPicPr>
        <p:blipFill>
          <a:blip r:embed="rId2"/>
          <a:stretch>
            <a:fillRect/>
          </a:stretch>
        </p:blipFill>
        <p:spPr>
          <a:xfrm>
            <a:off x="333375" y="2376242"/>
            <a:ext cx="5134573" cy="1835609"/>
          </a:xfrm>
          <a:prstGeom prst="rect">
            <a:avLst/>
          </a:prstGeom>
        </p:spPr>
      </p:pic>
      <p:pic>
        <p:nvPicPr>
          <p:cNvPr id="11" name="Content Placeholder 10">
            <a:extLst>
              <a:ext uri="{FF2B5EF4-FFF2-40B4-BE49-F238E27FC236}">
                <a16:creationId xmlns:a16="http://schemas.microsoft.com/office/drawing/2014/main" id="{E2FC5299-8062-153C-7EB4-F857834EFA43}"/>
              </a:ext>
            </a:extLst>
          </p:cNvPr>
          <p:cNvPicPr>
            <a:picLocks noGrp="1" noChangeAspect="1"/>
          </p:cNvPicPr>
          <p:nvPr>
            <p:ph sz="half" idx="2"/>
          </p:nvPr>
        </p:nvPicPr>
        <p:blipFill>
          <a:blip r:embed="rId3"/>
          <a:stretch>
            <a:fillRect/>
          </a:stretch>
        </p:blipFill>
        <p:spPr>
          <a:xfrm>
            <a:off x="6597001" y="136525"/>
            <a:ext cx="5134572" cy="4454242"/>
          </a:xfrm>
          <a:prstGeom prst="rect">
            <a:avLst/>
          </a:prstGeom>
        </p:spPr>
      </p:pic>
      <p:cxnSp>
        <p:nvCxnSpPr>
          <p:cNvPr id="22" name="Straight Connector 21">
            <a:extLst>
              <a:ext uri="{FF2B5EF4-FFF2-40B4-BE49-F238E27FC236}">
                <a16:creationId xmlns:a16="http://schemas.microsoft.com/office/drawing/2014/main" id="{DC36F877-5419-44C1-A2CD-376BDDDC3E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667603"/>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92B4E53A-CC95-F6F2-BB83-0F67952EA4B3}"/>
              </a:ext>
            </a:extLst>
          </p:cNvPr>
          <p:cNvSpPr>
            <a:spLocks noGrp="1"/>
          </p:cNvSpPr>
          <p:nvPr>
            <p:ph type="dt" sz="half" idx="10"/>
          </p:nvPr>
        </p:nvSpPr>
        <p:spPr>
          <a:xfrm>
            <a:off x="8369448" y="6356350"/>
            <a:ext cx="2592594" cy="365125"/>
          </a:xfrm>
        </p:spPr>
        <p:txBody>
          <a:bodyPr vert="horz" lIns="91440" tIns="45720" rIns="91440" bIns="45720" rtlCol="0" anchor="ctr">
            <a:normAutofit/>
          </a:bodyPr>
          <a:lstStyle/>
          <a:p>
            <a:pPr>
              <a:spcAft>
                <a:spcPts val="600"/>
              </a:spcAft>
            </a:pPr>
            <a:fld id="{82D2DD5A-C337-4F22-BED0-547AFC68CFD6}" type="datetime1">
              <a:rPr lang="en-US" smtClean="0"/>
              <a:pPr>
                <a:spcAft>
                  <a:spcPts val="600"/>
                </a:spcAft>
              </a:pPr>
              <a:t>11/10/2023</a:t>
            </a:fld>
            <a:endParaRPr lang="en-US"/>
          </a:p>
        </p:txBody>
      </p:sp>
      <p:sp>
        <p:nvSpPr>
          <p:cNvPr id="7" name="Slide Number Placeholder 6">
            <a:extLst>
              <a:ext uri="{FF2B5EF4-FFF2-40B4-BE49-F238E27FC236}">
                <a16:creationId xmlns:a16="http://schemas.microsoft.com/office/drawing/2014/main" id="{8C667455-BAC5-D26C-5B44-AAB8160CC293}"/>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17</a:t>
            </a:fld>
            <a:endParaRPr lang="en-US"/>
          </a:p>
        </p:txBody>
      </p:sp>
    </p:spTree>
    <p:extLst>
      <p:ext uri="{BB962C8B-B14F-4D97-AF65-F5344CB8AC3E}">
        <p14:creationId xmlns:p14="http://schemas.microsoft.com/office/powerpoint/2010/main" val="3047717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A picture of an electromagnetic radiation">
            <a:extLst>
              <a:ext uri="{FF2B5EF4-FFF2-40B4-BE49-F238E27FC236}">
                <a16:creationId xmlns:a16="http://schemas.microsoft.com/office/drawing/2014/main" id="{3CFA5202-BF85-618C-D057-E6BB724FE641}"/>
              </a:ext>
            </a:extLst>
          </p:cNvPr>
          <p:cNvPicPr>
            <a:picLocks noChangeAspect="1"/>
          </p:cNvPicPr>
          <p:nvPr/>
        </p:nvPicPr>
        <p:blipFill rotWithShape="1">
          <a:blip r:embed="rId2"/>
          <a:srcRect t="9753" b="6292"/>
          <a:stretch/>
        </p:blipFill>
        <p:spPr>
          <a:xfrm>
            <a:off x="20" y="10"/>
            <a:ext cx="12191980" cy="6857990"/>
          </a:xfrm>
          <a:prstGeom prst="rect">
            <a:avLst/>
          </a:prstGeom>
        </p:spPr>
      </p:pic>
      <p:sp>
        <p:nvSpPr>
          <p:cNvPr id="20" name="Rectangle 19">
            <a:extLst>
              <a:ext uri="{FF2B5EF4-FFF2-40B4-BE49-F238E27FC236}">
                <a16:creationId xmlns:a16="http://schemas.microsoft.com/office/drawing/2014/main" id="{6BB6B482-ACCA-4938-8AEA-49D525C17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905" y="46904"/>
            <a:ext cx="6865150" cy="6771342"/>
          </a:xfrm>
          <a:prstGeom prst="rect">
            <a:avLst/>
          </a:prstGeom>
          <a:gradFill>
            <a:gsLst>
              <a:gs pos="42000">
                <a:srgbClr val="000000">
                  <a:alpha val="18000"/>
                </a:srgbClr>
              </a:gs>
              <a:gs pos="0">
                <a:srgbClr val="000000">
                  <a:alpha val="0"/>
                </a:srgbClr>
              </a:gs>
              <a:gs pos="100000">
                <a:srgbClr val="000000">
                  <a:alpha val="3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82C53A-51A1-1609-E7C1-87F0B094D4E6}"/>
              </a:ext>
            </a:extLst>
          </p:cNvPr>
          <p:cNvSpPr>
            <a:spLocks noGrp="1"/>
          </p:cNvSpPr>
          <p:nvPr>
            <p:ph type="ctrTitle"/>
          </p:nvPr>
        </p:nvSpPr>
        <p:spPr>
          <a:xfrm>
            <a:off x="647701" y="871759"/>
            <a:ext cx="5067300" cy="3497042"/>
          </a:xfrm>
        </p:spPr>
        <p:txBody>
          <a:bodyPr anchor="t">
            <a:normAutofit/>
          </a:bodyPr>
          <a:lstStyle/>
          <a:p>
            <a:r>
              <a:rPr lang="en-IN">
                <a:solidFill>
                  <a:srgbClr val="FFFFFF"/>
                </a:solidFill>
              </a:rPr>
              <a:t>DISTRIBUTIONS</a:t>
            </a:r>
          </a:p>
        </p:txBody>
      </p:sp>
      <p:cxnSp>
        <p:nvCxnSpPr>
          <p:cNvPr id="21" name="Straight Connector 2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rgbClr val="FFFFFF"/>
            </a:solidFill>
          </a:ln>
          <a:effectLst>
            <a:outerShdw blurRad="50800" dist="38100" dir="2700000" algn="tl" rotWithShape="0">
              <a:prstClr val="black">
                <a:alpha val="13000"/>
              </a:prstClr>
            </a:outerShdw>
          </a:effectLst>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E2D02022-F06F-FA42-98E7-B4092041BD05}"/>
              </a:ext>
            </a:extLst>
          </p:cNvPr>
          <p:cNvSpPr>
            <a:spLocks noGrp="1"/>
          </p:cNvSpPr>
          <p:nvPr>
            <p:ph type="dt" sz="half" idx="10"/>
          </p:nvPr>
        </p:nvSpPr>
        <p:spPr>
          <a:xfrm>
            <a:off x="8369448" y="6356350"/>
            <a:ext cx="2592594" cy="365125"/>
          </a:xfrm>
        </p:spPr>
        <p:txBody>
          <a:bodyPr>
            <a:normAutofit/>
          </a:bodyPr>
          <a:lstStyle/>
          <a:p>
            <a:pPr>
              <a:spcAft>
                <a:spcPts val="600"/>
              </a:spcAft>
            </a:pPr>
            <a:fld id="{BBCD4F60-3B00-4DB4-90A4-67F8107A0900}" type="datetime1">
              <a:rPr lang="en-US">
                <a:solidFill>
                  <a:srgbClr val="FFFFFF"/>
                </a:solidFill>
              </a:rPr>
              <a:pPr>
                <a:spcAft>
                  <a:spcPts val="600"/>
                </a:spcAft>
              </a:pPr>
              <a:t>11/10/2023</a:t>
            </a:fld>
            <a:endParaRPr lang="en-US">
              <a:solidFill>
                <a:srgbClr val="FFFFFF"/>
              </a:solidFill>
            </a:endParaRPr>
          </a:p>
        </p:txBody>
      </p:sp>
      <p:sp>
        <p:nvSpPr>
          <p:cNvPr id="6" name="Slide Number Placeholder 5">
            <a:extLst>
              <a:ext uri="{FF2B5EF4-FFF2-40B4-BE49-F238E27FC236}">
                <a16:creationId xmlns:a16="http://schemas.microsoft.com/office/drawing/2014/main" id="{E20A2E4F-8661-3CE6-B5B0-6EB293C657F3}"/>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a:solidFill>
                  <a:srgbClr val="FFFFFF"/>
                </a:solidFill>
              </a:rPr>
              <a:pPr>
                <a:lnSpc>
                  <a:spcPct val="90000"/>
                </a:lnSpc>
                <a:spcAft>
                  <a:spcPts val="600"/>
                </a:spcAft>
              </a:pPr>
              <a:t>18</a:t>
            </a:fld>
            <a:endParaRPr lang="en-US">
              <a:solidFill>
                <a:srgbClr val="FFFFFF"/>
              </a:solidFill>
            </a:endParaRPr>
          </a:p>
        </p:txBody>
      </p:sp>
    </p:spTree>
    <p:extLst>
      <p:ext uri="{BB962C8B-B14F-4D97-AF65-F5344CB8AC3E}">
        <p14:creationId xmlns:p14="http://schemas.microsoft.com/office/powerpoint/2010/main" val="201350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341BFA31-6544-45C2-9DA0-9E1C5E0B1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28365E-96AE-995D-A949-E7EA2538CF42}"/>
              </a:ext>
            </a:extLst>
          </p:cNvPr>
          <p:cNvSpPr>
            <a:spLocks noGrp="1"/>
          </p:cNvSpPr>
          <p:nvPr>
            <p:ph type="title"/>
          </p:nvPr>
        </p:nvSpPr>
        <p:spPr>
          <a:xfrm>
            <a:off x="695326" y="4742029"/>
            <a:ext cx="10765912" cy="925950"/>
          </a:xfrm>
        </p:spPr>
        <p:txBody>
          <a:bodyPr vert="horz" lIns="91440" tIns="45720" rIns="91440" bIns="45720" rtlCol="0" anchor="t">
            <a:normAutofit/>
          </a:bodyPr>
          <a:lstStyle/>
          <a:p>
            <a:r>
              <a:rPr lang="en-US" sz="5400" cap="all" spc="30">
                <a:latin typeface="+mj-lt"/>
              </a:rPr>
              <a:t>POISSON DISTRIBUTION</a:t>
            </a:r>
          </a:p>
        </p:txBody>
      </p:sp>
      <p:pic>
        <p:nvPicPr>
          <p:cNvPr id="9" name="Content Placeholder 8">
            <a:extLst>
              <a:ext uri="{FF2B5EF4-FFF2-40B4-BE49-F238E27FC236}">
                <a16:creationId xmlns:a16="http://schemas.microsoft.com/office/drawing/2014/main" id="{205B2CC8-37D8-3101-E780-9CB683B377FF}"/>
              </a:ext>
            </a:extLst>
          </p:cNvPr>
          <p:cNvPicPr>
            <a:picLocks noGrp="1" noChangeAspect="1"/>
          </p:cNvPicPr>
          <p:nvPr>
            <p:ph sz="half" idx="1"/>
          </p:nvPr>
        </p:nvPicPr>
        <p:blipFill>
          <a:blip r:embed="rId2"/>
          <a:stretch>
            <a:fillRect/>
          </a:stretch>
        </p:blipFill>
        <p:spPr>
          <a:xfrm>
            <a:off x="338139" y="1870291"/>
            <a:ext cx="5134573" cy="2156520"/>
          </a:xfrm>
          <a:prstGeom prst="rect">
            <a:avLst/>
          </a:prstGeom>
        </p:spPr>
      </p:pic>
      <p:pic>
        <p:nvPicPr>
          <p:cNvPr id="11" name="Content Placeholder 10">
            <a:extLst>
              <a:ext uri="{FF2B5EF4-FFF2-40B4-BE49-F238E27FC236}">
                <a16:creationId xmlns:a16="http://schemas.microsoft.com/office/drawing/2014/main" id="{E335A191-2C8B-7F19-3287-E3F759E7FDD9}"/>
              </a:ext>
            </a:extLst>
          </p:cNvPr>
          <p:cNvPicPr>
            <a:picLocks noGrp="1" noChangeAspect="1"/>
          </p:cNvPicPr>
          <p:nvPr>
            <p:ph sz="half" idx="2"/>
          </p:nvPr>
        </p:nvPicPr>
        <p:blipFill>
          <a:blip r:embed="rId3"/>
          <a:stretch>
            <a:fillRect/>
          </a:stretch>
        </p:blipFill>
        <p:spPr>
          <a:xfrm>
            <a:off x="5579908" y="373932"/>
            <a:ext cx="6354917" cy="4130696"/>
          </a:xfrm>
          <a:prstGeom prst="rect">
            <a:avLst/>
          </a:prstGeom>
        </p:spPr>
      </p:pic>
      <p:cxnSp>
        <p:nvCxnSpPr>
          <p:cNvPr id="22" name="Straight Connector 21">
            <a:extLst>
              <a:ext uri="{FF2B5EF4-FFF2-40B4-BE49-F238E27FC236}">
                <a16:creationId xmlns:a16="http://schemas.microsoft.com/office/drawing/2014/main" id="{DC36F877-5419-44C1-A2CD-376BDDDC3E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667603"/>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6DF117BA-FFBB-0FB3-6914-2DC2EF4A8EC3}"/>
              </a:ext>
            </a:extLst>
          </p:cNvPr>
          <p:cNvSpPr>
            <a:spLocks noGrp="1"/>
          </p:cNvSpPr>
          <p:nvPr>
            <p:ph type="dt" sz="half" idx="10"/>
          </p:nvPr>
        </p:nvSpPr>
        <p:spPr>
          <a:xfrm>
            <a:off x="8369448" y="6356350"/>
            <a:ext cx="2592594" cy="365125"/>
          </a:xfrm>
        </p:spPr>
        <p:txBody>
          <a:bodyPr vert="horz" lIns="91440" tIns="45720" rIns="91440" bIns="45720" rtlCol="0" anchor="ctr">
            <a:normAutofit/>
          </a:bodyPr>
          <a:lstStyle/>
          <a:p>
            <a:pPr>
              <a:spcAft>
                <a:spcPts val="600"/>
              </a:spcAft>
            </a:pPr>
            <a:fld id="{82D2DD5A-C337-4F22-BED0-547AFC68CFD6}" type="datetime1">
              <a:rPr lang="en-US" smtClean="0"/>
              <a:pPr>
                <a:spcAft>
                  <a:spcPts val="600"/>
                </a:spcAft>
              </a:pPr>
              <a:t>11/10/2023</a:t>
            </a:fld>
            <a:endParaRPr lang="en-US"/>
          </a:p>
        </p:txBody>
      </p:sp>
      <p:sp>
        <p:nvSpPr>
          <p:cNvPr id="7" name="Slide Number Placeholder 6">
            <a:extLst>
              <a:ext uri="{FF2B5EF4-FFF2-40B4-BE49-F238E27FC236}">
                <a16:creationId xmlns:a16="http://schemas.microsoft.com/office/drawing/2014/main" id="{14608031-5447-CBCD-9E1C-FD070449CD75}"/>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19</a:t>
            </a:fld>
            <a:endParaRPr lang="en-US"/>
          </a:p>
        </p:txBody>
      </p:sp>
    </p:spTree>
    <p:extLst>
      <p:ext uri="{BB962C8B-B14F-4D97-AF65-F5344CB8AC3E}">
        <p14:creationId xmlns:p14="http://schemas.microsoft.com/office/powerpoint/2010/main" val="1786165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3CA38D-7BB0-4D35-BE00-0F48766027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BD5BA-9FFE-B20C-ED35-9A6ADD76A23C}"/>
              </a:ext>
            </a:extLst>
          </p:cNvPr>
          <p:cNvSpPr>
            <a:spLocks noGrp="1"/>
          </p:cNvSpPr>
          <p:nvPr>
            <p:ph type="title"/>
          </p:nvPr>
        </p:nvSpPr>
        <p:spPr>
          <a:xfrm>
            <a:off x="700635" y="922096"/>
            <a:ext cx="10691265" cy="1371030"/>
          </a:xfrm>
        </p:spPr>
        <p:txBody>
          <a:bodyPr>
            <a:normAutofit/>
          </a:bodyPr>
          <a:lstStyle/>
          <a:p>
            <a:r>
              <a:rPr lang="en-IN" dirty="0"/>
              <a:t>INTRODUCTION</a:t>
            </a:r>
          </a:p>
        </p:txBody>
      </p:sp>
      <p:cxnSp>
        <p:nvCxnSpPr>
          <p:cNvPr id="13" name="Straight Connector 12">
            <a:extLst>
              <a:ext uri="{FF2B5EF4-FFF2-40B4-BE49-F238E27FC236}">
                <a16:creationId xmlns:a16="http://schemas.microsoft.com/office/drawing/2014/main" id="{4514FD1B-A0BF-4C73-A68E-4B1F7299F6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4538BF9-A3C1-CA14-D469-A23A0C95C9F5}"/>
              </a:ext>
            </a:extLst>
          </p:cNvPr>
          <p:cNvSpPr>
            <a:spLocks noGrp="1"/>
          </p:cNvSpPr>
          <p:nvPr>
            <p:ph idx="1"/>
          </p:nvPr>
        </p:nvSpPr>
        <p:spPr>
          <a:xfrm>
            <a:off x="700635" y="2293126"/>
            <a:ext cx="10691265" cy="3636088"/>
          </a:xfrm>
        </p:spPr>
        <p:txBody>
          <a:bodyPr>
            <a:normAutofit/>
          </a:bodyPr>
          <a:lstStyle/>
          <a:p>
            <a:r>
              <a:rPr lang="en-US" dirty="0"/>
              <a:t>Welcome to our project focused on the Exploratory Data Analysis (EDA) of Chess Player Statistics.</a:t>
            </a:r>
          </a:p>
          <a:p>
            <a:r>
              <a:rPr lang="en-US" dirty="0"/>
              <a:t>In this exploration, we delve into the intricate realm of chess, aiming to unravel insights and patterns concealed within the data.</a:t>
            </a:r>
          </a:p>
          <a:p>
            <a:endParaRPr lang="en-IN" dirty="0"/>
          </a:p>
        </p:txBody>
      </p:sp>
      <p:cxnSp>
        <p:nvCxnSpPr>
          <p:cNvPr id="18" name="Straight Connector 17">
            <a:extLst>
              <a:ext uri="{FF2B5EF4-FFF2-40B4-BE49-F238E27FC236}">
                <a16:creationId xmlns:a16="http://schemas.microsoft.com/office/drawing/2014/main" id="{18B100A6-1EBC-40AB-BB7E-26807F3CF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155F01E2-674B-CBB7-F213-1B8F95EDEEC7}"/>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smtClean="0"/>
              <a:pPr>
                <a:spcAft>
                  <a:spcPts val="600"/>
                </a:spcAft>
              </a:pPr>
              <a:t>11/10/2023</a:t>
            </a:fld>
            <a:endParaRPr lang="en-US" dirty="0"/>
          </a:p>
        </p:txBody>
      </p:sp>
      <p:sp>
        <p:nvSpPr>
          <p:cNvPr id="6" name="Slide Number Placeholder 5">
            <a:extLst>
              <a:ext uri="{FF2B5EF4-FFF2-40B4-BE49-F238E27FC236}">
                <a16:creationId xmlns:a16="http://schemas.microsoft.com/office/drawing/2014/main" id="{FBF00AB1-E268-3C45-3148-B07B492DB742}"/>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2</a:t>
            </a:fld>
            <a:endParaRPr lang="en-US"/>
          </a:p>
        </p:txBody>
      </p:sp>
    </p:spTree>
    <p:extLst>
      <p:ext uri="{BB962C8B-B14F-4D97-AF65-F5344CB8AC3E}">
        <p14:creationId xmlns:p14="http://schemas.microsoft.com/office/powerpoint/2010/main" val="3449850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341BFA31-6544-45C2-9DA0-9E1C5E0B1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770F5F-4634-21B6-0E31-03B75C18E065}"/>
              </a:ext>
            </a:extLst>
          </p:cNvPr>
          <p:cNvSpPr>
            <a:spLocks noGrp="1"/>
          </p:cNvSpPr>
          <p:nvPr>
            <p:ph type="title"/>
          </p:nvPr>
        </p:nvSpPr>
        <p:spPr>
          <a:xfrm>
            <a:off x="695326" y="4742029"/>
            <a:ext cx="10765912" cy="925950"/>
          </a:xfrm>
        </p:spPr>
        <p:txBody>
          <a:bodyPr vert="horz" lIns="91440" tIns="45720" rIns="91440" bIns="45720" rtlCol="0" anchor="t">
            <a:normAutofit/>
          </a:bodyPr>
          <a:lstStyle/>
          <a:p>
            <a:r>
              <a:rPr lang="en-US" sz="5400" cap="all" spc="30">
                <a:latin typeface="+mj-lt"/>
              </a:rPr>
              <a:t>EXPONENTIAL DISTRIBUTION</a:t>
            </a:r>
          </a:p>
        </p:txBody>
      </p:sp>
      <p:pic>
        <p:nvPicPr>
          <p:cNvPr id="9" name="Content Placeholder 8">
            <a:extLst>
              <a:ext uri="{FF2B5EF4-FFF2-40B4-BE49-F238E27FC236}">
                <a16:creationId xmlns:a16="http://schemas.microsoft.com/office/drawing/2014/main" id="{F1C0F6EF-9FB3-BD25-D889-212CA57941BE}"/>
              </a:ext>
            </a:extLst>
          </p:cNvPr>
          <p:cNvPicPr>
            <a:picLocks noGrp="1" noChangeAspect="1"/>
          </p:cNvPicPr>
          <p:nvPr>
            <p:ph sz="half" idx="1"/>
          </p:nvPr>
        </p:nvPicPr>
        <p:blipFill>
          <a:blip r:embed="rId2"/>
          <a:stretch>
            <a:fillRect/>
          </a:stretch>
        </p:blipFill>
        <p:spPr>
          <a:xfrm>
            <a:off x="800100" y="2061733"/>
            <a:ext cx="5134573" cy="2246376"/>
          </a:xfrm>
          <a:prstGeom prst="rect">
            <a:avLst/>
          </a:prstGeom>
        </p:spPr>
      </p:pic>
      <p:pic>
        <p:nvPicPr>
          <p:cNvPr id="11" name="Content Placeholder 10">
            <a:extLst>
              <a:ext uri="{FF2B5EF4-FFF2-40B4-BE49-F238E27FC236}">
                <a16:creationId xmlns:a16="http://schemas.microsoft.com/office/drawing/2014/main" id="{C49B292C-88D1-7FEE-95EE-CD94A478D981}"/>
              </a:ext>
            </a:extLst>
          </p:cNvPr>
          <p:cNvPicPr>
            <a:picLocks noGrp="1" noChangeAspect="1"/>
          </p:cNvPicPr>
          <p:nvPr>
            <p:ph sz="half" idx="2"/>
          </p:nvPr>
        </p:nvPicPr>
        <p:blipFill>
          <a:blip r:embed="rId3"/>
          <a:stretch>
            <a:fillRect/>
          </a:stretch>
        </p:blipFill>
        <p:spPr>
          <a:xfrm>
            <a:off x="6272812" y="1070287"/>
            <a:ext cx="5119088" cy="3237823"/>
          </a:xfrm>
          <a:prstGeom prst="rect">
            <a:avLst/>
          </a:prstGeom>
        </p:spPr>
      </p:pic>
      <p:cxnSp>
        <p:nvCxnSpPr>
          <p:cNvPr id="22" name="Straight Connector 21">
            <a:extLst>
              <a:ext uri="{FF2B5EF4-FFF2-40B4-BE49-F238E27FC236}">
                <a16:creationId xmlns:a16="http://schemas.microsoft.com/office/drawing/2014/main" id="{DC36F877-5419-44C1-A2CD-376BDDDC3E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667603"/>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2F510275-5705-5770-8A05-A7862E87E07F}"/>
              </a:ext>
            </a:extLst>
          </p:cNvPr>
          <p:cNvSpPr>
            <a:spLocks noGrp="1"/>
          </p:cNvSpPr>
          <p:nvPr>
            <p:ph type="dt" sz="half" idx="10"/>
          </p:nvPr>
        </p:nvSpPr>
        <p:spPr>
          <a:xfrm>
            <a:off x="8369448" y="6356350"/>
            <a:ext cx="2592594" cy="365125"/>
          </a:xfrm>
        </p:spPr>
        <p:txBody>
          <a:bodyPr vert="horz" lIns="91440" tIns="45720" rIns="91440" bIns="45720" rtlCol="0" anchor="ctr">
            <a:normAutofit/>
          </a:bodyPr>
          <a:lstStyle/>
          <a:p>
            <a:pPr>
              <a:spcAft>
                <a:spcPts val="600"/>
              </a:spcAft>
            </a:pPr>
            <a:fld id="{82D2DD5A-C337-4F22-BED0-547AFC68CFD6}" type="datetime1">
              <a:rPr lang="en-US" smtClean="0"/>
              <a:pPr>
                <a:spcAft>
                  <a:spcPts val="600"/>
                </a:spcAft>
              </a:pPr>
              <a:t>11/10/2023</a:t>
            </a:fld>
            <a:endParaRPr lang="en-US"/>
          </a:p>
        </p:txBody>
      </p:sp>
      <p:sp>
        <p:nvSpPr>
          <p:cNvPr id="7" name="Slide Number Placeholder 6">
            <a:extLst>
              <a:ext uri="{FF2B5EF4-FFF2-40B4-BE49-F238E27FC236}">
                <a16:creationId xmlns:a16="http://schemas.microsoft.com/office/drawing/2014/main" id="{4CB70742-F989-3E68-32C6-7107DD08A2B9}"/>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20</a:t>
            </a:fld>
            <a:endParaRPr lang="en-US"/>
          </a:p>
        </p:txBody>
      </p:sp>
    </p:spTree>
    <p:extLst>
      <p:ext uri="{BB962C8B-B14F-4D97-AF65-F5344CB8AC3E}">
        <p14:creationId xmlns:p14="http://schemas.microsoft.com/office/powerpoint/2010/main" val="299320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341BFA31-6544-45C2-9DA0-9E1C5E0B1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E72EE1-E236-3FDA-D677-39071A2E024E}"/>
              </a:ext>
            </a:extLst>
          </p:cNvPr>
          <p:cNvSpPr>
            <a:spLocks noGrp="1"/>
          </p:cNvSpPr>
          <p:nvPr>
            <p:ph type="title"/>
          </p:nvPr>
        </p:nvSpPr>
        <p:spPr>
          <a:xfrm>
            <a:off x="695326" y="4742029"/>
            <a:ext cx="10765912" cy="925950"/>
          </a:xfrm>
        </p:spPr>
        <p:txBody>
          <a:bodyPr vert="horz" lIns="91440" tIns="45720" rIns="91440" bIns="45720" rtlCol="0" anchor="t">
            <a:normAutofit/>
          </a:bodyPr>
          <a:lstStyle/>
          <a:p>
            <a:r>
              <a:rPr lang="en-US" sz="5400" cap="all" spc="30">
                <a:latin typeface="+mj-lt"/>
              </a:rPr>
              <a:t>GAMMA DISTRIBUTION</a:t>
            </a:r>
          </a:p>
        </p:txBody>
      </p:sp>
      <p:pic>
        <p:nvPicPr>
          <p:cNvPr id="25" name="Content Placeholder 24">
            <a:extLst>
              <a:ext uri="{FF2B5EF4-FFF2-40B4-BE49-F238E27FC236}">
                <a16:creationId xmlns:a16="http://schemas.microsoft.com/office/drawing/2014/main" id="{BEA9ABE6-049E-3ECF-2075-B212D18ECF4F}"/>
              </a:ext>
            </a:extLst>
          </p:cNvPr>
          <p:cNvPicPr>
            <a:picLocks noGrp="1" noChangeAspect="1"/>
          </p:cNvPicPr>
          <p:nvPr>
            <p:ph sz="half" idx="1"/>
          </p:nvPr>
        </p:nvPicPr>
        <p:blipFill>
          <a:blip r:embed="rId2"/>
          <a:stretch>
            <a:fillRect/>
          </a:stretch>
        </p:blipFill>
        <p:spPr>
          <a:xfrm>
            <a:off x="533400" y="1767600"/>
            <a:ext cx="5134573" cy="2259211"/>
          </a:xfrm>
          <a:prstGeom prst="rect">
            <a:avLst/>
          </a:prstGeom>
        </p:spPr>
      </p:pic>
      <p:pic>
        <p:nvPicPr>
          <p:cNvPr id="15" name="Content Placeholder 14">
            <a:extLst>
              <a:ext uri="{FF2B5EF4-FFF2-40B4-BE49-F238E27FC236}">
                <a16:creationId xmlns:a16="http://schemas.microsoft.com/office/drawing/2014/main" id="{D12722BA-597A-8BC0-57B2-508FD4D2879C}"/>
              </a:ext>
            </a:extLst>
          </p:cNvPr>
          <p:cNvPicPr>
            <a:picLocks noGrp="1" noChangeAspect="1"/>
          </p:cNvPicPr>
          <p:nvPr>
            <p:ph sz="half" idx="2"/>
          </p:nvPr>
        </p:nvPicPr>
        <p:blipFill>
          <a:blip r:embed="rId3"/>
          <a:stretch>
            <a:fillRect/>
          </a:stretch>
        </p:blipFill>
        <p:spPr>
          <a:xfrm>
            <a:off x="5816335" y="532738"/>
            <a:ext cx="6032765" cy="3921297"/>
          </a:xfrm>
          <a:prstGeom prst="rect">
            <a:avLst/>
          </a:prstGeom>
        </p:spPr>
      </p:pic>
      <p:cxnSp>
        <p:nvCxnSpPr>
          <p:cNvPr id="36" name="Straight Connector 35">
            <a:extLst>
              <a:ext uri="{FF2B5EF4-FFF2-40B4-BE49-F238E27FC236}">
                <a16:creationId xmlns:a16="http://schemas.microsoft.com/office/drawing/2014/main" id="{DC36F877-5419-44C1-A2CD-376BDDDC3E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667603"/>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9AE3B182-63ED-B037-2DEB-03DB21C88D73}"/>
              </a:ext>
            </a:extLst>
          </p:cNvPr>
          <p:cNvSpPr>
            <a:spLocks noGrp="1"/>
          </p:cNvSpPr>
          <p:nvPr>
            <p:ph type="dt" sz="half" idx="10"/>
          </p:nvPr>
        </p:nvSpPr>
        <p:spPr>
          <a:xfrm>
            <a:off x="8369448" y="6356350"/>
            <a:ext cx="2592594" cy="365125"/>
          </a:xfrm>
        </p:spPr>
        <p:txBody>
          <a:bodyPr vert="horz" lIns="91440" tIns="45720" rIns="91440" bIns="45720" rtlCol="0" anchor="ctr">
            <a:normAutofit/>
          </a:bodyPr>
          <a:lstStyle/>
          <a:p>
            <a:pPr>
              <a:spcAft>
                <a:spcPts val="600"/>
              </a:spcAft>
            </a:pPr>
            <a:fld id="{82D2DD5A-C337-4F22-BED0-547AFC68CFD6}" type="datetime1">
              <a:rPr lang="en-US" smtClean="0"/>
              <a:pPr>
                <a:spcAft>
                  <a:spcPts val="600"/>
                </a:spcAft>
              </a:pPr>
              <a:t>11/10/2023</a:t>
            </a:fld>
            <a:endParaRPr lang="en-US"/>
          </a:p>
        </p:txBody>
      </p:sp>
      <p:sp>
        <p:nvSpPr>
          <p:cNvPr id="7" name="Slide Number Placeholder 6">
            <a:extLst>
              <a:ext uri="{FF2B5EF4-FFF2-40B4-BE49-F238E27FC236}">
                <a16:creationId xmlns:a16="http://schemas.microsoft.com/office/drawing/2014/main" id="{AD24F4FC-2D66-E864-FA54-AFAEB439603D}"/>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21</a:t>
            </a:fld>
            <a:endParaRPr lang="en-US"/>
          </a:p>
        </p:txBody>
      </p:sp>
    </p:spTree>
    <p:extLst>
      <p:ext uri="{BB962C8B-B14F-4D97-AF65-F5344CB8AC3E}">
        <p14:creationId xmlns:p14="http://schemas.microsoft.com/office/powerpoint/2010/main" val="997656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341BFA31-6544-45C2-9DA0-9E1C5E0B1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8DB592-D9DF-6AB6-E5AA-C23FED2D61B9}"/>
              </a:ext>
            </a:extLst>
          </p:cNvPr>
          <p:cNvSpPr>
            <a:spLocks noGrp="1"/>
          </p:cNvSpPr>
          <p:nvPr>
            <p:ph type="title"/>
          </p:nvPr>
        </p:nvSpPr>
        <p:spPr>
          <a:xfrm>
            <a:off x="695326" y="4742029"/>
            <a:ext cx="10765912" cy="925950"/>
          </a:xfrm>
        </p:spPr>
        <p:txBody>
          <a:bodyPr vert="horz" lIns="91440" tIns="45720" rIns="91440" bIns="45720" rtlCol="0" anchor="t">
            <a:normAutofit/>
          </a:bodyPr>
          <a:lstStyle/>
          <a:p>
            <a:r>
              <a:rPr lang="en-US" sz="5400" cap="all" spc="30">
                <a:latin typeface="+mj-lt"/>
              </a:rPr>
              <a:t>NORMAL DISTRIBUTION</a:t>
            </a:r>
          </a:p>
        </p:txBody>
      </p:sp>
      <p:pic>
        <p:nvPicPr>
          <p:cNvPr id="9" name="Content Placeholder 8">
            <a:extLst>
              <a:ext uri="{FF2B5EF4-FFF2-40B4-BE49-F238E27FC236}">
                <a16:creationId xmlns:a16="http://schemas.microsoft.com/office/drawing/2014/main" id="{31A9560E-A367-0804-A748-783BF8640DD8}"/>
              </a:ext>
            </a:extLst>
          </p:cNvPr>
          <p:cNvPicPr>
            <a:picLocks noGrp="1" noChangeAspect="1"/>
          </p:cNvPicPr>
          <p:nvPr>
            <p:ph sz="half" idx="1"/>
          </p:nvPr>
        </p:nvPicPr>
        <p:blipFill>
          <a:blip r:embed="rId2"/>
          <a:stretch>
            <a:fillRect/>
          </a:stretch>
        </p:blipFill>
        <p:spPr>
          <a:xfrm>
            <a:off x="228245" y="1544256"/>
            <a:ext cx="5134573" cy="2323395"/>
          </a:xfrm>
          <a:prstGeom prst="rect">
            <a:avLst/>
          </a:prstGeom>
        </p:spPr>
      </p:pic>
      <p:pic>
        <p:nvPicPr>
          <p:cNvPr id="11" name="Content Placeholder 10">
            <a:extLst>
              <a:ext uri="{FF2B5EF4-FFF2-40B4-BE49-F238E27FC236}">
                <a16:creationId xmlns:a16="http://schemas.microsoft.com/office/drawing/2014/main" id="{36513EF7-6EEB-8581-1A79-D978682BB2CB}"/>
              </a:ext>
            </a:extLst>
          </p:cNvPr>
          <p:cNvPicPr>
            <a:picLocks noGrp="1" noChangeAspect="1"/>
          </p:cNvPicPr>
          <p:nvPr>
            <p:ph sz="half" idx="2"/>
          </p:nvPr>
        </p:nvPicPr>
        <p:blipFill>
          <a:blip r:embed="rId3"/>
          <a:stretch>
            <a:fillRect/>
          </a:stretch>
        </p:blipFill>
        <p:spPr>
          <a:xfrm>
            <a:off x="5591062" y="595632"/>
            <a:ext cx="6486401" cy="3908056"/>
          </a:xfrm>
          <a:prstGeom prst="rect">
            <a:avLst/>
          </a:prstGeom>
        </p:spPr>
      </p:pic>
      <p:cxnSp>
        <p:nvCxnSpPr>
          <p:cNvPr id="22" name="Straight Connector 21">
            <a:extLst>
              <a:ext uri="{FF2B5EF4-FFF2-40B4-BE49-F238E27FC236}">
                <a16:creationId xmlns:a16="http://schemas.microsoft.com/office/drawing/2014/main" id="{DC36F877-5419-44C1-A2CD-376BDDDC3E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667603"/>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733DC5C7-1A8B-9511-E550-D6D07D16CF8C}"/>
              </a:ext>
            </a:extLst>
          </p:cNvPr>
          <p:cNvSpPr>
            <a:spLocks noGrp="1"/>
          </p:cNvSpPr>
          <p:nvPr>
            <p:ph type="dt" sz="half" idx="10"/>
          </p:nvPr>
        </p:nvSpPr>
        <p:spPr>
          <a:xfrm>
            <a:off x="8369448" y="6356350"/>
            <a:ext cx="2592594" cy="365125"/>
          </a:xfrm>
        </p:spPr>
        <p:txBody>
          <a:bodyPr vert="horz" lIns="91440" tIns="45720" rIns="91440" bIns="45720" rtlCol="0" anchor="ctr">
            <a:normAutofit/>
          </a:bodyPr>
          <a:lstStyle/>
          <a:p>
            <a:pPr>
              <a:spcAft>
                <a:spcPts val="600"/>
              </a:spcAft>
            </a:pPr>
            <a:fld id="{82D2DD5A-C337-4F22-BED0-547AFC68CFD6}" type="datetime1">
              <a:rPr lang="en-US" smtClean="0"/>
              <a:pPr>
                <a:spcAft>
                  <a:spcPts val="600"/>
                </a:spcAft>
              </a:pPr>
              <a:t>11/10/2023</a:t>
            </a:fld>
            <a:endParaRPr lang="en-US"/>
          </a:p>
        </p:txBody>
      </p:sp>
      <p:sp>
        <p:nvSpPr>
          <p:cNvPr id="7" name="Slide Number Placeholder 6">
            <a:extLst>
              <a:ext uri="{FF2B5EF4-FFF2-40B4-BE49-F238E27FC236}">
                <a16:creationId xmlns:a16="http://schemas.microsoft.com/office/drawing/2014/main" id="{E42CAFDA-1249-51C0-1E01-D3A728DE7863}"/>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22</a:t>
            </a:fld>
            <a:endParaRPr lang="en-US"/>
          </a:p>
        </p:txBody>
      </p:sp>
    </p:spTree>
    <p:extLst>
      <p:ext uri="{BB962C8B-B14F-4D97-AF65-F5344CB8AC3E}">
        <p14:creationId xmlns:p14="http://schemas.microsoft.com/office/powerpoint/2010/main" val="2858980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5D67320-FCFD-4931-AAF7-C6C85332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04D436-0D94-32E2-11D9-C8CDE0C8250A}"/>
              </a:ext>
            </a:extLst>
          </p:cNvPr>
          <p:cNvSpPr>
            <a:spLocks noGrp="1"/>
          </p:cNvSpPr>
          <p:nvPr>
            <p:ph type="title"/>
          </p:nvPr>
        </p:nvSpPr>
        <p:spPr>
          <a:xfrm>
            <a:off x="685800" y="908651"/>
            <a:ext cx="3620882" cy="3640345"/>
          </a:xfrm>
        </p:spPr>
        <p:txBody>
          <a:bodyPr vert="horz" lIns="91440" tIns="45720" rIns="91440" bIns="45720" rtlCol="0" anchor="t">
            <a:normAutofit/>
          </a:bodyPr>
          <a:lstStyle/>
          <a:p>
            <a:r>
              <a:rPr lang="en-US" cap="all" spc="30">
                <a:solidFill>
                  <a:schemeClr val="bg1"/>
                </a:solidFill>
                <a:latin typeface="+mj-lt"/>
              </a:rPr>
              <a:t>HYPOTHESIS TESTING</a:t>
            </a:r>
          </a:p>
        </p:txBody>
      </p:sp>
      <p:cxnSp>
        <p:nvCxnSpPr>
          <p:cNvPr id="19" name="Straight Connector 18">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289B53B8-CA5B-49D1-F6DB-886F8817D2A3}"/>
              </a:ext>
            </a:extLst>
          </p:cNvPr>
          <p:cNvPicPr>
            <a:picLocks noChangeAspect="1"/>
          </p:cNvPicPr>
          <p:nvPr/>
        </p:nvPicPr>
        <p:blipFill rotWithShape="1">
          <a:blip r:embed="rId2"/>
          <a:srcRect l="14659" r="-1" b="-1"/>
          <a:stretch/>
        </p:blipFill>
        <p:spPr>
          <a:xfrm>
            <a:off x="4876158" y="10"/>
            <a:ext cx="7315841" cy="6857990"/>
          </a:xfrm>
          <a:prstGeom prst="rect">
            <a:avLst/>
          </a:prstGeom>
        </p:spPr>
      </p:pic>
      <p:sp>
        <p:nvSpPr>
          <p:cNvPr id="3" name="Date Placeholder 2">
            <a:extLst>
              <a:ext uri="{FF2B5EF4-FFF2-40B4-BE49-F238E27FC236}">
                <a16:creationId xmlns:a16="http://schemas.microsoft.com/office/drawing/2014/main" id="{8F0C34FB-59CF-465E-A728-E7607CD9E1E7}"/>
              </a:ext>
            </a:extLst>
          </p:cNvPr>
          <p:cNvSpPr>
            <a:spLocks noGrp="1"/>
          </p:cNvSpPr>
          <p:nvPr>
            <p:ph type="dt" sz="half" idx="10"/>
          </p:nvPr>
        </p:nvSpPr>
        <p:spPr>
          <a:xfrm>
            <a:off x="8369448" y="6356350"/>
            <a:ext cx="2592594" cy="365125"/>
          </a:xfrm>
        </p:spPr>
        <p:txBody>
          <a:bodyPr vert="horz" lIns="91440" tIns="45720" rIns="91440" bIns="45720" rtlCol="0" anchor="ctr">
            <a:normAutofit/>
          </a:bodyPr>
          <a:lstStyle/>
          <a:p>
            <a:pPr>
              <a:spcAft>
                <a:spcPts val="600"/>
              </a:spcAft>
            </a:pPr>
            <a:fld id="{88812435-B87A-4434-B86A-1406D5D81959}" type="datetime1">
              <a:rPr lang="en-US">
                <a:solidFill>
                  <a:srgbClr val="FFFFFF"/>
                </a:solidFill>
              </a:rPr>
              <a:pPr>
                <a:spcAft>
                  <a:spcPts val="600"/>
                </a:spcAft>
              </a:pPr>
              <a:t>11/10/2023</a:t>
            </a:fld>
            <a:endParaRPr lang="en-US">
              <a:solidFill>
                <a:srgbClr val="FFFFFF"/>
              </a:solidFill>
            </a:endParaRPr>
          </a:p>
        </p:txBody>
      </p:sp>
      <p:sp>
        <p:nvSpPr>
          <p:cNvPr id="5" name="Slide Number Placeholder 4">
            <a:extLst>
              <a:ext uri="{FF2B5EF4-FFF2-40B4-BE49-F238E27FC236}">
                <a16:creationId xmlns:a16="http://schemas.microsoft.com/office/drawing/2014/main" id="{549864D7-DF39-4F1C-46A2-AB91F8A13D95}"/>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a:solidFill>
                  <a:srgbClr val="FFFFFF"/>
                </a:solidFill>
              </a:rPr>
              <a:pPr>
                <a:lnSpc>
                  <a:spcPct val="90000"/>
                </a:lnSpc>
                <a:spcAft>
                  <a:spcPts val="600"/>
                </a:spcAft>
              </a:pPr>
              <a:t>23</a:t>
            </a:fld>
            <a:endParaRPr lang="en-US">
              <a:solidFill>
                <a:srgbClr val="FFFFFF"/>
              </a:solidFill>
            </a:endParaRPr>
          </a:p>
        </p:txBody>
      </p:sp>
    </p:spTree>
    <p:extLst>
      <p:ext uri="{BB962C8B-B14F-4D97-AF65-F5344CB8AC3E}">
        <p14:creationId xmlns:p14="http://schemas.microsoft.com/office/powerpoint/2010/main" val="3115924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25D6F1-7097-4862-B2A6-0696FA1D7A63}"/>
              </a:ext>
            </a:extLst>
          </p:cNvPr>
          <p:cNvSpPr>
            <a:spLocks noGrp="1"/>
          </p:cNvSpPr>
          <p:nvPr>
            <p:ph type="title"/>
          </p:nvPr>
        </p:nvSpPr>
        <p:spPr>
          <a:xfrm>
            <a:off x="669852" y="870596"/>
            <a:ext cx="4887382" cy="3747820"/>
          </a:xfrm>
        </p:spPr>
        <p:txBody>
          <a:bodyPr vert="horz" lIns="91440" tIns="45720" rIns="91440" bIns="45720" rtlCol="0" anchor="t">
            <a:normAutofit/>
          </a:bodyPr>
          <a:lstStyle/>
          <a:p>
            <a:r>
              <a:rPr lang="en-US" sz="5400" cap="all" spc="30">
                <a:latin typeface="+mj-lt"/>
              </a:rPr>
              <a:t>HYPOTHESIS TESTING</a:t>
            </a:r>
          </a:p>
        </p:txBody>
      </p:sp>
      <p:cxnSp>
        <p:nvCxnSpPr>
          <p:cNvPr id="20" name="Straight Connector 19">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Placeholder 8">
            <a:extLst>
              <a:ext uri="{FF2B5EF4-FFF2-40B4-BE49-F238E27FC236}">
                <a16:creationId xmlns:a16="http://schemas.microsoft.com/office/drawing/2014/main" id="{019F2F02-D2DC-A649-54EF-B367E4AC7C66}"/>
              </a:ext>
            </a:extLst>
          </p:cNvPr>
          <p:cNvPicPr>
            <a:picLocks noGrp="1" noChangeAspect="1"/>
          </p:cNvPicPr>
          <p:nvPr>
            <p:ph type="pic" idx="1"/>
          </p:nvPr>
        </p:nvPicPr>
        <p:blipFill>
          <a:blip r:embed="rId2"/>
          <a:srcRect l="5125" r="5125"/>
          <a:stretch/>
        </p:blipFill>
        <p:spPr>
          <a:xfrm>
            <a:off x="4611782" y="737029"/>
            <a:ext cx="6780118" cy="5269227"/>
          </a:xfrm>
          <a:prstGeom prst="rect">
            <a:avLst/>
          </a:prstGeom>
        </p:spPr>
      </p:pic>
      <p:cxnSp>
        <p:nvCxnSpPr>
          <p:cNvPr id="22" name="Straight Connector 21">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885"/>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3DDCE9BE-84C8-029F-DEA0-B2890681E0C5}"/>
              </a:ext>
            </a:extLst>
          </p:cNvPr>
          <p:cNvSpPr>
            <a:spLocks noGrp="1"/>
          </p:cNvSpPr>
          <p:nvPr>
            <p:ph type="dt" sz="half" idx="10"/>
          </p:nvPr>
        </p:nvSpPr>
        <p:spPr>
          <a:xfrm>
            <a:off x="8369448" y="6356350"/>
            <a:ext cx="2592594" cy="365125"/>
          </a:xfrm>
        </p:spPr>
        <p:txBody>
          <a:bodyPr vert="horz" lIns="91440" tIns="45720" rIns="91440" bIns="45720" rtlCol="0" anchor="ctr">
            <a:normAutofit/>
          </a:bodyPr>
          <a:lstStyle/>
          <a:p>
            <a:pPr>
              <a:spcAft>
                <a:spcPts val="600"/>
              </a:spcAft>
            </a:pPr>
            <a:fld id="{602A4FC1-9CCD-4E4B-AB4D-5CAEC19C950B}" type="datetime1">
              <a:rPr lang="en-US" smtClean="0"/>
              <a:pPr>
                <a:spcAft>
                  <a:spcPts val="600"/>
                </a:spcAft>
              </a:pPr>
              <a:t>11/10/2023</a:t>
            </a:fld>
            <a:endParaRPr lang="en-US"/>
          </a:p>
        </p:txBody>
      </p:sp>
      <p:sp>
        <p:nvSpPr>
          <p:cNvPr id="7" name="Slide Number Placeholder 6">
            <a:extLst>
              <a:ext uri="{FF2B5EF4-FFF2-40B4-BE49-F238E27FC236}">
                <a16:creationId xmlns:a16="http://schemas.microsoft.com/office/drawing/2014/main" id="{5B1470DF-4E21-1A3E-F45F-6FAC35F0DE6F}"/>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24</a:t>
            </a:fld>
            <a:endParaRPr lang="en-US"/>
          </a:p>
        </p:txBody>
      </p:sp>
    </p:spTree>
    <p:extLst>
      <p:ext uri="{BB962C8B-B14F-4D97-AF65-F5344CB8AC3E}">
        <p14:creationId xmlns:p14="http://schemas.microsoft.com/office/powerpoint/2010/main" val="1388616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Empty dining table">
            <a:extLst>
              <a:ext uri="{FF2B5EF4-FFF2-40B4-BE49-F238E27FC236}">
                <a16:creationId xmlns:a16="http://schemas.microsoft.com/office/drawing/2014/main" id="{778F2CA2-B6E7-7272-3D9D-D32F7EB7529F}"/>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14" name="Rectangle 13">
            <a:extLst>
              <a:ext uri="{FF2B5EF4-FFF2-40B4-BE49-F238E27FC236}">
                <a16:creationId xmlns:a16="http://schemas.microsoft.com/office/drawing/2014/main" id="{6BB6B482-ACCA-4938-8AEA-49D525C17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905" y="46904"/>
            <a:ext cx="6865150" cy="6771342"/>
          </a:xfrm>
          <a:prstGeom prst="rect">
            <a:avLst/>
          </a:prstGeom>
          <a:gradFill>
            <a:gsLst>
              <a:gs pos="42000">
                <a:srgbClr val="000000">
                  <a:alpha val="18000"/>
                </a:srgbClr>
              </a:gs>
              <a:gs pos="0">
                <a:srgbClr val="000000">
                  <a:alpha val="0"/>
                </a:srgbClr>
              </a:gs>
              <a:gs pos="100000">
                <a:srgbClr val="000000">
                  <a:alpha val="3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48F641-AD7A-4B8C-D624-676A2BC4BFB1}"/>
              </a:ext>
            </a:extLst>
          </p:cNvPr>
          <p:cNvSpPr>
            <a:spLocks noGrp="1"/>
          </p:cNvSpPr>
          <p:nvPr>
            <p:ph type="ctrTitle"/>
          </p:nvPr>
        </p:nvSpPr>
        <p:spPr>
          <a:xfrm>
            <a:off x="647701" y="871759"/>
            <a:ext cx="5067300" cy="3497042"/>
          </a:xfrm>
        </p:spPr>
        <p:txBody>
          <a:bodyPr anchor="t">
            <a:normAutofit/>
          </a:bodyPr>
          <a:lstStyle/>
          <a:p>
            <a:r>
              <a:rPr lang="en-IN" dirty="0">
                <a:solidFill>
                  <a:srgbClr val="FFFFFF"/>
                </a:solidFill>
              </a:rPr>
              <a:t>THANK YOU</a:t>
            </a:r>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rgbClr val="FFFFFF"/>
            </a:solidFill>
          </a:ln>
          <a:effectLst>
            <a:outerShdw blurRad="50800" dist="38100" dir="2700000" algn="tl" rotWithShape="0">
              <a:prstClr val="black">
                <a:alpha val="13000"/>
              </a:prstClr>
            </a:outerShdw>
          </a:effectLst>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4B5121C9-BA60-7D87-BC60-9D64DD67D86E}"/>
              </a:ext>
            </a:extLst>
          </p:cNvPr>
          <p:cNvSpPr>
            <a:spLocks noGrp="1"/>
          </p:cNvSpPr>
          <p:nvPr>
            <p:ph type="dt" sz="half" idx="10"/>
          </p:nvPr>
        </p:nvSpPr>
        <p:spPr>
          <a:xfrm>
            <a:off x="8369448" y="6356350"/>
            <a:ext cx="2592594" cy="365125"/>
          </a:xfrm>
        </p:spPr>
        <p:txBody>
          <a:bodyPr>
            <a:normAutofit/>
          </a:bodyPr>
          <a:lstStyle/>
          <a:p>
            <a:pPr>
              <a:spcAft>
                <a:spcPts val="600"/>
              </a:spcAft>
            </a:pPr>
            <a:fld id="{BBCD4F60-3B00-4DB4-90A4-67F8107A0900}" type="datetime1">
              <a:rPr lang="en-US">
                <a:solidFill>
                  <a:srgbClr val="FFFFFF"/>
                </a:solidFill>
              </a:rPr>
              <a:pPr>
                <a:spcAft>
                  <a:spcPts val="600"/>
                </a:spcAft>
              </a:pPr>
              <a:t>11/10/2023</a:t>
            </a:fld>
            <a:endParaRPr lang="en-US">
              <a:solidFill>
                <a:srgbClr val="FFFFFF"/>
              </a:solidFill>
            </a:endParaRPr>
          </a:p>
        </p:txBody>
      </p:sp>
      <p:sp>
        <p:nvSpPr>
          <p:cNvPr id="6" name="Slide Number Placeholder 5">
            <a:extLst>
              <a:ext uri="{FF2B5EF4-FFF2-40B4-BE49-F238E27FC236}">
                <a16:creationId xmlns:a16="http://schemas.microsoft.com/office/drawing/2014/main" id="{B3782719-9FD0-1A66-73AA-9A0C6E430E62}"/>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a:solidFill>
                  <a:srgbClr val="FFFFFF"/>
                </a:solidFill>
              </a:rPr>
              <a:pPr>
                <a:lnSpc>
                  <a:spcPct val="90000"/>
                </a:lnSpc>
                <a:spcAft>
                  <a:spcPts val="600"/>
                </a:spcAft>
              </a:pPr>
              <a:t>25</a:t>
            </a:fld>
            <a:endParaRPr lang="en-US">
              <a:solidFill>
                <a:srgbClr val="FFFFFF"/>
              </a:solidFill>
            </a:endParaRPr>
          </a:p>
        </p:txBody>
      </p:sp>
    </p:spTree>
    <p:extLst>
      <p:ext uri="{BB962C8B-B14F-4D97-AF65-F5344CB8AC3E}">
        <p14:creationId xmlns:p14="http://schemas.microsoft.com/office/powerpoint/2010/main" val="1907494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623252-E72A-312C-021B-031E9022EE56}"/>
              </a:ext>
            </a:extLst>
          </p:cNvPr>
          <p:cNvSpPr>
            <a:spLocks noGrp="1"/>
          </p:cNvSpPr>
          <p:nvPr>
            <p:ph type="title"/>
          </p:nvPr>
        </p:nvSpPr>
        <p:spPr>
          <a:xfrm>
            <a:off x="700087" y="909638"/>
            <a:ext cx="10691813" cy="1155618"/>
          </a:xfrm>
        </p:spPr>
        <p:txBody>
          <a:bodyPr>
            <a:normAutofit/>
          </a:bodyPr>
          <a:lstStyle/>
          <a:p>
            <a:r>
              <a:rPr lang="en-IN" dirty="0"/>
              <a:t>LEARNING OUTCOMES</a:t>
            </a:r>
          </a:p>
        </p:txBody>
      </p:sp>
      <p:cxnSp>
        <p:nvCxnSpPr>
          <p:cNvPr id="15" name="Straight Connector 14">
            <a:extLst>
              <a:ext uri="{FF2B5EF4-FFF2-40B4-BE49-F238E27FC236}">
                <a16:creationId xmlns:a16="http://schemas.microsoft.com/office/drawing/2014/main" id="{AAD0195E-7F27-4D06-9427-0C121D721A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D74C2FC-3228-4FC1-B97B-87AD35508D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A543810E-D6BF-2941-464A-A38770801B26}"/>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smtClean="0"/>
              <a:pPr>
                <a:spcAft>
                  <a:spcPts val="600"/>
                </a:spcAft>
              </a:pPr>
              <a:t>11/10/2023</a:t>
            </a:fld>
            <a:endParaRPr lang="en-US"/>
          </a:p>
        </p:txBody>
      </p:sp>
      <p:sp>
        <p:nvSpPr>
          <p:cNvPr id="6" name="Slide Number Placeholder 5">
            <a:extLst>
              <a:ext uri="{FF2B5EF4-FFF2-40B4-BE49-F238E27FC236}">
                <a16:creationId xmlns:a16="http://schemas.microsoft.com/office/drawing/2014/main" id="{709960C9-A7AC-ED63-3200-3F92AEA9F3E1}"/>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3</a:t>
            </a:fld>
            <a:endParaRPr lang="en-US"/>
          </a:p>
        </p:txBody>
      </p:sp>
      <p:graphicFrame>
        <p:nvGraphicFramePr>
          <p:cNvPr id="8" name="Content Placeholder 2">
            <a:extLst>
              <a:ext uri="{FF2B5EF4-FFF2-40B4-BE49-F238E27FC236}">
                <a16:creationId xmlns:a16="http://schemas.microsoft.com/office/drawing/2014/main" id="{B7009AF4-24EB-FED6-ED91-0CC951D09C68}"/>
              </a:ext>
            </a:extLst>
          </p:cNvPr>
          <p:cNvGraphicFramePr>
            <a:graphicFrameLocks noGrp="1"/>
          </p:cNvGraphicFramePr>
          <p:nvPr>
            <p:ph idx="1"/>
            <p:extLst>
              <p:ext uri="{D42A27DB-BD31-4B8C-83A1-F6EECF244321}">
                <p14:modId xmlns:p14="http://schemas.microsoft.com/office/powerpoint/2010/main" val="2960743750"/>
              </p:ext>
            </p:extLst>
          </p:nvPr>
        </p:nvGraphicFramePr>
        <p:xfrm>
          <a:off x="700635" y="2293126"/>
          <a:ext cx="10691265" cy="3636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2191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2D30C1-D202-C648-C947-13C60834AADA}"/>
              </a:ext>
            </a:extLst>
          </p:cNvPr>
          <p:cNvSpPr>
            <a:spLocks noGrp="1"/>
          </p:cNvSpPr>
          <p:nvPr>
            <p:ph type="title"/>
          </p:nvPr>
        </p:nvSpPr>
        <p:spPr>
          <a:xfrm>
            <a:off x="5604846" y="860615"/>
            <a:ext cx="5922279" cy="1272986"/>
          </a:xfrm>
        </p:spPr>
        <p:txBody>
          <a:bodyPr>
            <a:normAutofit/>
          </a:bodyPr>
          <a:lstStyle/>
          <a:p>
            <a:r>
              <a:rPr lang="en-IN" dirty="0"/>
              <a:t>PROJECT</a:t>
            </a:r>
          </a:p>
        </p:txBody>
      </p:sp>
      <p:pic>
        <p:nvPicPr>
          <p:cNvPr id="8" name="Picture 7" descr="Person holding chess piece">
            <a:extLst>
              <a:ext uri="{FF2B5EF4-FFF2-40B4-BE49-F238E27FC236}">
                <a16:creationId xmlns:a16="http://schemas.microsoft.com/office/drawing/2014/main" id="{3CDD08A5-FB29-0681-49B5-20CF4066C2E7}"/>
              </a:ext>
            </a:extLst>
          </p:cNvPr>
          <p:cNvPicPr>
            <a:picLocks noChangeAspect="1"/>
          </p:cNvPicPr>
          <p:nvPr/>
        </p:nvPicPr>
        <p:blipFill rotWithShape="1">
          <a:blip r:embed="rId2"/>
          <a:srcRect l="25682" r="20592" b="1"/>
          <a:stretch/>
        </p:blipFill>
        <p:spPr>
          <a:xfrm>
            <a:off x="20" y="-17929"/>
            <a:ext cx="4876780" cy="6875929"/>
          </a:xfrm>
          <a:prstGeom prst="rect">
            <a:avLst/>
          </a:prstGeom>
        </p:spPr>
      </p:pic>
      <p:cxnSp>
        <p:nvCxnSpPr>
          <p:cNvPr id="14" name="Straight Connector 13">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0E12A98-B382-F77D-0C1D-9665DC15EAE1}"/>
              </a:ext>
            </a:extLst>
          </p:cNvPr>
          <p:cNvSpPr>
            <a:spLocks noGrp="1"/>
          </p:cNvSpPr>
          <p:nvPr>
            <p:ph idx="1"/>
          </p:nvPr>
        </p:nvSpPr>
        <p:spPr>
          <a:xfrm>
            <a:off x="5566943" y="2133600"/>
            <a:ext cx="6005933" cy="3774464"/>
          </a:xfrm>
        </p:spPr>
        <p:txBody>
          <a:bodyPr>
            <a:normAutofit/>
          </a:bodyPr>
          <a:lstStyle/>
          <a:p>
            <a:pPr>
              <a:lnSpc>
                <a:spcPct val="100000"/>
              </a:lnSpc>
            </a:pPr>
            <a:r>
              <a:rPr lang="en-US" sz="1700" dirty="0"/>
              <a:t>This project delves into the FIDE TOP 200 Chess Rankings dataset, aiming to unravel insights from the elite chess realm. By analyzing key attributes such as player rankings, Elo ratings, titles, and federations, the exploration provides a comprehensive understanding of the global chess landscape. </a:t>
            </a:r>
          </a:p>
          <a:p>
            <a:pPr>
              <a:lnSpc>
                <a:spcPct val="100000"/>
              </a:lnSpc>
            </a:pPr>
            <a:r>
              <a:rPr lang="en-US" sz="1700" dirty="0"/>
              <a:t>Through data cleaning, statistical analysis, and visualizations, the project seeks to uncover patterns, trends, and unique characteristics within the dataset. The outcomes promise to contribute to chess enthusiasts' knowledge, providing a valuable resource for players, analysts, and researchers interested in the dynamics of top-ranked chess players worldwide.</a:t>
            </a:r>
          </a:p>
          <a:p>
            <a:pPr>
              <a:lnSpc>
                <a:spcPct val="100000"/>
              </a:lnSpc>
            </a:pPr>
            <a:endParaRPr lang="en-IN" sz="1700" dirty="0"/>
          </a:p>
        </p:txBody>
      </p:sp>
      <p:cxnSp>
        <p:nvCxnSpPr>
          <p:cNvPr id="16" name="Straight Connector 15">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F6015B2C-4459-0916-835B-C8C3697FE9CF}"/>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smtClean="0"/>
              <a:pPr>
                <a:spcAft>
                  <a:spcPts val="600"/>
                </a:spcAft>
              </a:pPr>
              <a:t>11/10/2023</a:t>
            </a:fld>
            <a:endParaRPr lang="en-US"/>
          </a:p>
        </p:txBody>
      </p:sp>
      <p:sp>
        <p:nvSpPr>
          <p:cNvPr id="6" name="Slide Number Placeholder 5">
            <a:extLst>
              <a:ext uri="{FF2B5EF4-FFF2-40B4-BE49-F238E27FC236}">
                <a16:creationId xmlns:a16="http://schemas.microsoft.com/office/drawing/2014/main" id="{A0A91873-82F9-4FED-735E-DCBEEDA50723}"/>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4</a:t>
            </a:fld>
            <a:endParaRPr lang="en-US"/>
          </a:p>
        </p:txBody>
      </p:sp>
    </p:spTree>
    <p:extLst>
      <p:ext uri="{BB962C8B-B14F-4D97-AF65-F5344CB8AC3E}">
        <p14:creationId xmlns:p14="http://schemas.microsoft.com/office/powerpoint/2010/main" val="979898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Glass chess pieces on board">
            <a:extLst>
              <a:ext uri="{FF2B5EF4-FFF2-40B4-BE49-F238E27FC236}">
                <a16:creationId xmlns:a16="http://schemas.microsoft.com/office/drawing/2014/main" id="{D0F98767-8ECF-D4EC-1C64-2508FA7BCEC6}"/>
              </a:ext>
            </a:extLst>
          </p:cNvPr>
          <p:cNvPicPr>
            <a:picLocks noChangeAspect="1"/>
          </p:cNvPicPr>
          <p:nvPr/>
        </p:nvPicPr>
        <p:blipFill rotWithShape="1">
          <a:blip r:embed="rId2"/>
          <a:srcRect l="32632" r="14174" b="1"/>
          <a:stretch/>
        </p:blipFill>
        <p:spPr>
          <a:xfrm>
            <a:off x="20" y="-17929"/>
            <a:ext cx="4876780" cy="6875929"/>
          </a:xfrm>
          <a:prstGeom prst="rect">
            <a:avLst/>
          </a:prstGeom>
        </p:spPr>
      </p:pic>
      <p:cxnSp>
        <p:nvCxnSpPr>
          <p:cNvPr id="14" name="Straight Connector 13">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E25FE1A-76D7-3D01-EEDC-A7ED93D32B3B}"/>
              </a:ext>
            </a:extLst>
          </p:cNvPr>
          <p:cNvSpPr>
            <a:spLocks noGrp="1"/>
          </p:cNvSpPr>
          <p:nvPr>
            <p:ph idx="1"/>
          </p:nvPr>
        </p:nvSpPr>
        <p:spPr>
          <a:xfrm>
            <a:off x="5172075" y="885831"/>
            <a:ext cx="6400801" cy="5022233"/>
          </a:xfrm>
        </p:spPr>
        <p:txBody>
          <a:bodyPr>
            <a:normAutofit/>
          </a:bodyPr>
          <a:lstStyle/>
          <a:p>
            <a:pPr>
              <a:lnSpc>
                <a:spcPct val="100000"/>
              </a:lnSpc>
            </a:pPr>
            <a:r>
              <a:rPr lang="en-US" u="sng" dirty="0"/>
              <a:t>Objective</a:t>
            </a:r>
            <a:r>
              <a:rPr lang="en-US" sz="2400" dirty="0"/>
              <a:t>:</a:t>
            </a:r>
          </a:p>
          <a:p>
            <a:pPr>
              <a:lnSpc>
                <a:spcPct val="100000"/>
              </a:lnSpc>
            </a:pPr>
            <a:r>
              <a:rPr lang="en-US" sz="1400" dirty="0"/>
              <a:t>The primary objective of this project is to conduct Exploratory Data Analysis (EDA) on the FIDE TOP 200 Chess Rankings dataset. Through this analysis, we aim to unearth patterns, trends, and insights that contribute to a comprehensive understanding of the global chess landscape. </a:t>
            </a:r>
          </a:p>
          <a:p>
            <a:pPr>
              <a:lnSpc>
                <a:spcPct val="100000"/>
              </a:lnSpc>
            </a:pPr>
            <a:r>
              <a:rPr lang="en-US" sz="1400" dirty="0"/>
              <a:t>The project seeks to answer key questions and provide valuable visualizations that can benefit chess enthusiasts, analysts, and professionals in the chess domain</a:t>
            </a:r>
          </a:p>
          <a:p>
            <a:pPr>
              <a:lnSpc>
                <a:spcPct val="100000"/>
              </a:lnSpc>
            </a:pPr>
            <a:endParaRPr lang="en-US" sz="1400" dirty="0"/>
          </a:p>
          <a:p>
            <a:pPr>
              <a:lnSpc>
                <a:spcPct val="100000"/>
              </a:lnSpc>
            </a:pPr>
            <a:r>
              <a:rPr lang="en-US" u="sng" dirty="0"/>
              <a:t>Dataset Overview:</a:t>
            </a:r>
          </a:p>
          <a:p>
            <a:pPr>
              <a:lnSpc>
                <a:spcPct val="100000"/>
              </a:lnSpc>
            </a:pPr>
            <a:endParaRPr lang="en-US" sz="1100" dirty="0"/>
          </a:p>
          <a:p>
            <a:pPr>
              <a:lnSpc>
                <a:spcPct val="100000"/>
              </a:lnSpc>
            </a:pPr>
            <a:r>
              <a:rPr lang="en-US" sz="1600" dirty="0"/>
              <a:t>The dataset encompasses crucial details such as player rankings, Elo ratings, titles (e.g., Grandmaster), federations, total games played, birth years, </a:t>
            </a:r>
            <a:r>
              <a:rPr lang="en-US" sz="1600" dirty="0" err="1"/>
              <a:t>intrarankings</a:t>
            </a:r>
            <a:r>
              <a:rPr lang="en-US" sz="1600" dirty="0"/>
              <a:t>, and active status.</a:t>
            </a:r>
          </a:p>
          <a:p>
            <a:pPr>
              <a:lnSpc>
                <a:spcPct val="100000"/>
              </a:lnSpc>
            </a:pPr>
            <a:endParaRPr lang="en-IN" sz="1100" dirty="0"/>
          </a:p>
        </p:txBody>
      </p:sp>
      <p:cxnSp>
        <p:nvCxnSpPr>
          <p:cNvPr id="16" name="Straight Connector 15">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B1113E30-2CD8-7E6C-E7B5-E61F77882594}"/>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smtClean="0"/>
              <a:pPr>
                <a:spcAft>
                  <a:spcPts val="600"/>
                </a:spcAft>
              </a:pPr>
              <a:t>11/10/2023</a:t>
            </a:fld>
            <a:endParaRPr lang="en-US"/>
          </a:p>
        </p:txBody>
      </p:sp>
      <p:sp>
        <p:nvSpPr>
          <p:cNvPr id="6" name="Slide Number Placeholder 5">
            <a:extLst>
              <a:ext uri="{FF2B5EF4-FFF2-40B4-BE49-F238E27FC236}">
                <a16:creationId xmlns:a16="http://schemas.microsoft.com/office/drawing/2014/main" id="{66BFE401-C725-ECD3-0559-F79D33EA1344}"/>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5</a:t>
            </a:fld>
            <a:endParaRPr lang="en-US"/>
          </a:p>
        </p:txBody>
      </p:sp>
    </p:spTree>
    <p:extLst>
      <p:ext uri="{BB962C8B-B14F-4D97-AF65-F5344CB8AC3E}">
        <p14:creationId xmlns:p14="http://schemas.microsoft.com/office/powerpoint/2010/main" val="1646117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3FD1C5-9EB4-7D50-0414-E24A249C2096}"/>
              </a:ext>
            </a:extLst>
          </p:cNvPr>
          <p:cNvSpPr>
            <a:spLocks noGrp="1"/>
          </p:cNvSpPr>
          <p:nvPr>
            <p:ph type="title"/>
          </p:nvPr>
        </p:nvSpPr>
        <p:spPr>
          <a:xfrm>
            <a:off x="690587" y="907128"/>
            <a:ext cx="6699564" cy="1378871"/>
          </a:xfrm>
        </p:spPr>
        <p:txBody>
          <a:bodyPr>
            <a:normAutofit/>
          </a:bodyPr>
          <a:lstStyle/>
          <a:p>
            <a:r>
              <a:rPr lang="en-IN" dirty="0"/>
              <a:t>METHODOLOGY</a:t>
            </a:r>
          </a:p>
        </p:txBody>
      </p:sp>
      <p:cxnSp>
        <p:nvCxnSpPr>
          <p:cNvPr id="14" name="Straight Connector 13">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151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0607D98-D150-236E-35B8-60AE99089AD8}"/>
              </a:ext>
            </a:extLst>
          </p:cNvPr>
          <p:cNvSpPr>
            <a:spLocks noGrp="1"/>
          </p:cNvSpPr>
          <p:nvPr>
            <p:ph idx="1"/>
          </p:nvPr>
        </p:nvSpPr>
        <p:spPr>
          <a:xfrm>
            <a:off x="548452" y="1757963"/>
            <a:ext cx="6766748" cy="3649080"/>
          </a:xfrm>
        </p:spPr>
        <p:txBody>
          <a:bodyPr>
            <a:normAutofit/>
          </a:bodyPr>
          <a:lstStyle/>
          <a:p>
            <a:pPr>
              <a:lnSpc>
                <a:spcPct val="100000"/>
              </a:lnSpc>
              <a:buFont typeface="+mj-lt"/>
              <a:buAutoNum type="arabicPeriod"/>
            </a:pPr>
            <a:r>
              <a:rPr lang="en-US" b="1" i="0" dirty="0">
                <a:effectLst/>
                <a:latin typeface="Söhne"/>
              </a:rPr>
              <a:t>Data Cleaning:</a:t>
            </a:r>
            <a:r>
              <a:rPr lang="en-US" b="0" i="0" dirty="0">
                <a:effectLst/>
                <a:latin typeface="Söhne"/>
              </a:rPr>
              <a:t> Ensuring the dataset's integrity by handling missing values, correcting inconsistencies, and preparing the data for analysis.</a:t>
            </a:r>
          </a:p>
          <a:p>
            <a:pPr>
              <a:lnSpc>
                <a:spcPct val="100000"/>
              </a:lnSpc>
              <a:buFont typeface="+mj-lt"/>
              <a:buAutoNum type="arabicPeriod"/>
            </a:pPr>
            <a:r>
              <a:rPr lang="en-US" b="1" i="0" dirty="0">
                <a:effectLst/>
                <a:latin typeface="Söhne"/>
              </a:rPr>
              <a:t>Descriptive Statistics:</a:t>
            </a:r>
            <a:r>
              <a:rPr lang="en-US" b="0" i="0" dirty="0">
                <a:effectLst/>
                <a:latin typeface="Söhne"/>
              </a:rPr>
              <a:t> Calculating summary statistics to gain an initial understanding of the dataset.</a:t>
            </a:r>
          </a:p>
          <a:p>
            <a:pPr>
              <a:lnSpc>
                <a:spcPct val="100000"/>
              </a:lnSpc>
              <a:buFont typeface="+mj-lt"/>
              <a:buAutoNum type="arabicPeriod"/>
            </a:pPr>
            <a:r>
              <a:rPr lang="en-US" b="1" i="0" dirty="0">
                <a:effectLst/>
                <a:latin typeface="Söhne"/>
              </a:rPr>
              <a:t>Visualizations:</a:t>
            </a:r>
            <a:r>
              <a:rPr lang="en-US" b="0" i="0" dirty="0">
                <a:effectLst/>
                <a:latin typeface="Söhne"/>
              </a:rPr>
              <a:t> Utilizing various charts and graphs to visually represent key insights and trends within the data.</a:t>
            </a:r>
          </a:p>
          <a:p>
            <a:pPr>
              <a:lnSpc>
                <a:spcPct val="100000"/>
              </a:lnSpc>
              <a:buFont typeface="+mj-lt"/>
              <a:buAutoNum type="arabicPeriod"/>
            </a:pPr>
            <a:r>
              <a:rPr lang="en-US" b="1" i="0" dirty="0">
                <a:effectLst/>
                <a:latin typeface="Söhne"/>
              </a:rPr>
              <a:t>Hypothesis Testing (if applicable):</a:t>
            </a:r>
            <a:r>
              <a:rPr lang="en-US" b="0" i="0" dirty="0">
                <a:effectLst/>
                <a:latin typeface="Söhne"/>
              </a:rPr>
              <a:t> Exploring hypotheses related to player performance, regional dominance, or other intriguing aspects of chess dynamics.</a:t>
            </a:r>
          </a:p>
          <a:p>
            <a:pPr>
              <a:lnSpc>
                <a:spcPct val="100000"/>
              </a:lnSpc>
            </a:pPr>
            <a:endParaRPr lang="en-IN" dirty="0"/>
          </a:p>
        </p:txBody>
      </p:sp>
      <p:cxnSp>
        <p:nvCxnSpPr>
          <p:cNvPr id="16" name="Straight Connector 15">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2521"/>
            <a:ext cx="6515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descr="Magnifying glass showing decling performance">
            <a:extLst>
              <a:ext uri="{FF2B5EF4-FFF2-40B4-BE49-F238E27FC236}">
                <a16:creationId xmlns:a16="http://schemas.microsoft.com/office/drawing/2014/main" id="{99B980BF-957C-562D-879B-7C3ABE23B491}"/>
              </a:ext>
            </a:extLst>
          </p:cNvPr>
          <p:cNvPicPr>
            <a:picLocks noChangeAspect="1"/>
          </p:cNvPicPr>
          <p:nvPr/>
        </p:nvPicPr>
        <p:blipFill rotWithShape="1">
          <a:blip r:embed="rId2"/>
          <a:srcRect l="14878" r="45442" b="-1"/>
          <a:stretch/>
        </p:blipFill>
        <p:spPr>
          <a:xfrm>
            <a:off x="8115300" y="10"/>
            <a:ext cx="4076700" cy="6857990"/>
          </a:xfrm>
          <a:prstGeom prst="rect">
            <a:avLst/>
          </a:prstGeom>
        </p:spPr>
      </p:pic>
      <p:sp>
        <p:nvSpPr>
          <p:cNvPr id="4" name="Date Placeholder 3">
            <a:extLst>
              <a:ext uri="{FF2B5EF4-FFF2-40B4-BE49-F238E27FC236}">
                <a16:creationId xmlns:a16="http://schemas.microsoft.com/office/drawing/2014/main" id="{C3F2656C-0E78-72C0-5E23-0629CA2224CF}"/>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a:solidFill>
                  <a:srgbClr val="FFFFFF"/>
                </a:solidFill>
              </a:rPr>
              <a:pPr>
                <a:spcAft>
                  <a:spcPts val="600"/>
                </a:spcAft>
              </a:pPr>
              <a:t>11/10/2023</a:t>
            </a:fld>
            <a:endParaRPr lang="en-US">
              <a:solidFill>
                <a:srgbClr val="FFFFFF"/>
              </a:solidFill>
            </a:endParaRPr>
          </a:p>
        </p:txBody>
      </p:sp>
      <p:sp>
        <p:nvSpPr>
          <p:cNvPr id="6" name="Slide Number Placeholder 5">
            <a:extLst>
              <a:ext uri="{FF2B5EF4-FFF2-40B4-BE49-F238E27FC236}">
                <a16:creationId xmlns:a16="http://schemas.microsoft.com/office/drawing/2014/main" id="{466E0A40-9735-9BA1-4206-C7DF969FA316}"/>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a:solidFill>
                  <a:srgbClr val="FFFFFF"/>
                </a:solidFill>
              </a:rPr>
              <a:pPr>
                <a:lnSpc>
                  <a:spcPct val="90000"/>
                </a:lnSpc>
                <a:spcAft>
                  <a:spcPts val="600"/>
                </a:spcAft>
              </a:pPr>
              <a:t>6</a:t>
            </a:fld>
            <a:endParaRPr lang="en-US">
              <a:solidFill>
                <a:srgbClr val="FFFFFF"/>
              </a:solidFill>
            </a:endParaRPr>
          </a:p>
        </p:txBody>
      </p:sp>
    </p:spTree>
    <p:extLst>
      <p:ext uri="{BB962C8B-B14F-4D97-AF65-F5344CB8AC3E}">
        <p14:creationId xmlns:p14="http://schemas.microsoft.com/office/powerpoint/2010/main" val="801905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A97E9-D412-7AA4-3AA7-F59875CF0C51}"/>
              </a:ext>
            </a:extLst>
          </p:cNvPr>
          <p:cNvSpPr>
            <a:spLocks noGrp="1"/>
          </p:cNvSpPr>
          <p:nvPr>
            <p:ph type="title"/>
          </p:nvPr>
        </p:nvSpPr>
        <p:spPr/>
        <p:txBody>
          <a:bodyPr>
            <a:normAutofit fontScale="90000"/>
          </a:bodyPr>
          <a:lstStyle/>
          <a:p>
            <a:r>
              <a:rPr lang="en-US" sz="4000" b="1" u="sng" dirty="0">
                <a:effectLst/>
                <a:latin typeface="+mj-lt"/>
                <a:ea typeface="+mj-ea"/>
                <a:cs typeface="+mj-cs"/>
              </a:rPr>
              <a:t>Exploratory Data Analysis (EDA) and Data Visualization</a:t>
            </a:r>
            <a:br>
              <a:rPr lang="en-US" sz="4000" b="1" dirty="0">
                <a:effectLst/>
                <a:latin typeface="+mj-lt"/>
                <a:ea typeface="+mj-ea"/>
                <a:cs typeface="+mj-cs"/>
              </a:rPr>
            </a:br>
            <a:endParaRPr lang="en-IN" dirty="0"/>
          </a:p>
        </p:txBody>
      </p:sp>
      <p:pic>
        <p:nvPicPr>
          <p:cNvPr id="8" name="Content Placeholder 7" descr="A screenshot of a computer&#10;&#10;Description automatically generated">
            <a:extLst>
              <a:ext uri="{FF2B5EF4-FFF2-40B4-BE49-F238E27FC236}">
                <a16:creationId xmlns:a16="http://schemas.microsoft.com/office/drawing/2014/main" id="{596EE643-85BC-0EFE-009D-CE79F4E4D2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9412" y="2054225"/>
            <a:ext cx="9889600" cy="3636963"/>
          </a:xfrm>
        </p:spPr>
      </p:pic>
      <p:sp>
        <p:nvSpPr>
          <p:cNvPr id="4" name="Date Placeholder 3">
            <a:extLst>
              <a:ext uri="{FF2B5EF4-FFF2-40B4-BE49-F238E27FC236}">
                <a16:creationId xmlns:a16="http://schemas.microsoft.com/office/drawing/2014/main" id="{38EF9C18-534D-7681-5D2C-965190C89FB1}"/>
              </a:ext>
            </a:extLst>
          </p:cNvPr>
          <p:cNvSpPr>
            <a:spLocks noGrp="1"/>
          </p:cNvSpPr>
          <p:nvPr>
            <p:ph type="dt" sz="half" idx="10"/>
          </p:nvPr>
        </p:nvSpPr>
        <p:spPr/>
        <p:txBody>
          <a:bodyPr/>
          <a:lstStyle/>
          <a:p>
            <a:fld id="{626DE685-1B6F-4D7C-AEF2-C9AD71EC467A}" type="datetime1">
              <a:rPr lang="en-US" smtClean="0"/>
              <a:t>11/10/2023</a:t>
            </a:fld>
            <a:endParaRPr lang="en-US"/>
          </a:p>
        </p:txBody>
      </p:sp>
      <p:sp>
        <p:nvSpPr>
          <p:cNvPr id="6" name="Slide Number Placeholder 5">
            <a:extLst>
              <a:ext uri="{FF2B5EF4-FFF2-40B4-BE49-F238E27FC236}">
                <a16:creationId xmlns:a16="http://schemas.microsoft.com/office/drawing/2014/main" id="{73F64506-8228-1329-C13D-9FBCA37C15CF}"/>
              </a:ext>
            </a:extLst>
          </p:cNvPr>
          <p:cNvSpPr>
            <a:spLocks noGrp="1"/>
          </p:cNvSpPr>
          <p:nvPr>
            <p:ph type="sldNum" sz="quarter" idx="12"/>
          </p:nvPr>
        </p:nvSpPr>
        <p:spPr/>
        <p:txBody>
          <a:bodyPr/>
          <a:lstStyle/>
          <a:p>
            <a:fld id="{87E7843D-FF13-4365-9478-9625B70A2705}" type="slidenum">
              <a:rPr lang="en-US" smtClean="0"/>
              <a:t>7</a:t>
            </a:fld>
            <a:endParaRPr lang="en-US"/>
          </a:p>
        </p:txBody>
      </p:sp>
    </p:spTree>
    <p:extLst>
      <p:ext uri="{BB962C8B-B14F-4D97-AF65-F5344CB8AC3E}">
        <p14:creationId xmlns:p14="http://schemas.microsoft.com/office/powerpoint/2010/main" val="2542488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341BFA31-6544-45C2-9DA0-9E1C5E0B1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DC36F877-5419-44C1-A2CD-376BDDDC3E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descr="A screenshot of a data sheet&#10;&#10;Description automatically generated">
            <a:extLst>
              <a:ext uri="{FF2B5EF4-FFF2-40B4-BE49-F238E27FC236}">
                <a16:creationId xmlns:a16="http://schemas.microsoft.com/office/drawing/2014/main" id="{A9FE5E51-6856-B618-30A3-053C5228C3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2175" y="2315618"/>
            <a:ext cx="5419725" cy="2596951"/>
          </a:xfrm>
          <a:prstGeom prst="rect">
            <a:avLst/>
          </a:prstGeom>
        </p:spPr>
      </p:pic>
      <p:pic>
        <p:nvPicPr>
          <p:cNvPr id="8" name="Content Placeholder 7" descr="A screenshot of a computer&#10;&#10;Description automatically generated">
            <a:extLst>
              <a:ext uri="{FF2B5EF4-FFF2-40B4-BE49-F238E27FC236}">
                <a16:creationId xmlns:a16="http://schemas.microsoft.com/office/drawing/2014/main" id="{768B7D32-05C5-E819-C4E2-395020D4E6A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6283" y="2166833"/>
            <a:ext cx="5675892" cy="2469013"/>
          </a:xfrm>
          <a:prstGeom prst="rect">
            <a:avLst/>
          </a:prstGeom>
        </p:spPr>
      </p:pic>
      <p:cxnSp>
        <p:nvCxnSpPr>
          <p:cNvPr id="23" name="Straight Connector 22">
            <a:extLst>
              <a:ext uri="{FF2B5EF4-FFF2-40B4-BE49-F238E27FC236}">
                <a16:creationId xmlns:a16="http://schemas.microsoft.com/office/drawing/2014/main" id="{44B21692-652C-4371-95C5-05248EF342F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7890"/>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216FF4E-A878-508C-68B4-36ADD21ECD80}"/>
              </a:ext>
            </a:extLst>
          </p:cNvPr>
          <p:cNvSpPr>
            <a:spLocks noGrp="1"/>
          </p:cNvSpPr>
          <p:nvPr>
            <p:ph type="dt" sz="half" idx="10"/>
          </p:nvPr>
        </p:nvSpPr>
        <p:spPr>
          <a:xfrm>
            <a:off x="8369448" y="6356350"/>
            <a:ext cx="2592594" cy="365125"/>
          </a:xfrm>
        </p:spPr>
        <p:txBody>
          <a:bodyPr vert="horz" lIns="91440" tIns="45720" rIns="91440" bIns="45720" rtlCol="0" anchor="ctr">
            <a:normAutofit/>
          </a:bodyPr>
          <a:lstStyle/>
          <a:p>
            <a:pPr>
              <a:spcAft>
                <a:spcPts val="600"/>
              </a:spcAft>
            </a:pPr>
            <a:fld id="{626DE685-1B6F-4D7C-AEF2-C9AD71EC467A}" type="datetime1">
              <a:rPr lang="en-US" smtClean="0"/>
              <a:pPr>
                <a:spcAft>
                  <a:spcPts val="600"/>
                </a:spcAft>
              </a:pPr>
              <a:t>11/10/2023</a:t>
            </a:fld>
            <a:endParaRPr lang="en-US"/>
          </a:p>
        </p:txBody>
      </p:sp>
      <p:sp>
        <p:nvSpPr>
          <p:cNvPr id="6" name="Slide Number Placeholder 5">
            <a:extLst>
              <a:ext uri="{FF2B5EF4-FFF2-40B4-BE49-F238E27FC236}">
                <a16:creationId xmlns:a16="http://schemas.microsoft.com/office/drawing/2014/main" id="{109F15A0-1AC7-B213-432F-C32EEB9452E0}"/>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8</a:t>
            </a:fld>
            <a:endParaRPr lang="en-US"/>
          </a:p>
        </p:txBody>
      </p:sp>
    </p:spTree>
    <p:extLst>
      <p:ext uri="{BB962C8B-B14F-4D97-AF65-F5344CB8AC3E}">
        <p14:creationId xmlns:p14="http://schemas.microsoft.com/office/powerpoint/2010/main" val="2889793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EED20B3C-6C89-DBBF-BD52-58B226B1A68A}"/>
              </a:ext>
            </a:extLst>
          </p:cNvPr>
          <p:cNvPicPr>
            <a:picLocks noGrp="1" noChangeAspect="1"/>
          </p:cNvPicPr>
          <p:nvPr>
            <p:ph idx="1"/>
          </p:nvPr>
        </p:nvPicPr>
        <p:blipFill>
          <a:blip r:embed="rId2"/>
          <a:stretch>
            <a:fillRect/>
          </a:stretch>
        </p:blipFill>
        <p:spPr>
          <a:xfrm>
            <a:off x="1186072" y="1147762"/>
            <a:ext cx="8898541" cy="4562475"/>
          </a:xfrm>
        </p:spPr>
      </p:pic>
      <p:sp>
        <p:nvSpPr>
          <p:cNvPr id="4" name="Date Placeholder 3">
            <a:extLst>
              <a:ext uri="{FF2B5EF4-FFF2-40B4-BE49-F238E27FC236}">
                <a16:creationId xmlns:a16="http://schemas.microsoft.com/office/drawing/2014/main" id="{3537CBB5-79C1-B431-8D27-7E2CDDFB8D84}"/>
              </a:ext>
            </a:extLst>
          </p:cNvPr>
          <p:cNvSpPr>
            <a:spLocks noGrp="1"/>
          </p:cNvSpPr>
          <p:nvPr>
            <p:ph type="dt" sz="half" idx="10"/>
          </p:nvPr>
        </p:nvSpPr>
        <p:spPr/>
        <p:txBody>
          <a:bodyPr/>
          <a:lstStyle/>
          <a:p>
            <a:fld id="{626DE685-1B6F-4D7C-AEF2-C9AD71EC467A}" type="datetime1">
              <a:rPr lang="en-US" smtClean="0"/>
              <a:t>11/10/2023</a:t>
            </a:fld>
            <a:endParaRPr lang="en-US"/>
          </a:p>
        </p:txBody>
      </p:sp>
      <p:sp>
        <p:nvSpPr>
          <p:cNvPr id="6" name="Slide Number Placeholder 5">
            <a:extLst>
              <a:ext uri="{FF2B5EF4-FFF2-40B4-BE49-F238E27FC236}">
                <a16:creationId xmlns:a16="http://schemas.microsoft.com/office/drawing/2014/main" id="{496F625E-2F84-81AF-5E21-156DF720DBA7}"/>
              </a:ext>
            </a:extLst>
          </p:cNvPr>
          <p:cNvSpPr>
            <a:spLocks noGrp="1"/>
          </p:cNvSpPr>
          <p:nvPr>
            <p:ph type="sldNum" sz="quarter" idx="12"/>
          </p:nvPr>
        </p:nvSpPr>
        <p:spPr/>
        <p:txBody>
          <a:bodyPr/>
          <a:lstStyle/>
          <a:p>
            <a:fld id="{87E7843D-FF13-4365-9478-9625B70A2705}" type="slidenum">
              <a:rPr lang="en-US" smtClean="0"/>
              <a:t>9</a:t>
            </a:fld>
            <a:endParaRPr lang="en-US"/>
          </a:p>
        </p:txBody>
      </p:sp>
    </p:spTree>
    <p:extLst>
      <p:ext uri="{BB962C8B-B14F-4D97-AF65-F5344CB8AC3E}">
        <p14:creationId xmlns:p14="http://schemas.microsoft.com/office/powerpoint/2010/main" val="2512139454"/>
      </p:ext>
    </p:extLst>
  </p:cSld>
  <p:clrMapOvr>
    <a:masterClrMapping/>
  </p:clrMapOvr>
</p:sld>
</file>

<file path=ppt/theme/theme1.xml><?xml version="1.0" encoding="utf-8"?>
<a:theme xmlns:a="http://schemas.openxmlformats.org/drawingml/2006/main" name="ChronicleVTI">
  <a:themeElements>
    <a:clrScheme name="AnalogousFromLightSeed_2SEEDS">
      <a:dk1>
        <a:srgbClr val="000000"/>
      </a:dk1>
      <a:lt1>
        <a:srgbClr val="FFFFFF"/>
      </a:lt1>
      <a:dk2>
        <a:srgbClr val="412A24"/>
      </a:dk2>
      <a:lt2>
        <a:srgbClr val="E2E5E8"/>
      </a:lt2>
      <a:accent1>
        <a:srgbClr val="C09B75"/>
      </a:accent1>
      <a:accent2>
        <a:srgbClr val="CA928C"/>
      </a:accent2>
      <a:accent3>
        <a:srgbClr val="A6A375"/>
      </a:accent3>
      <a:accent4>
        <a:srgbClr val="7884C1"/>
      </a:accent4>
      <a:accent5>
        <a:srgbClr val="9F90CC"/>
      </a:accent5>
      <a:accent6>
        <a:srgbClr val="A978C1"/>
      </a:accent6>
      <a:hlink>
        <a:srgbClr val="6084A9"/>
      </a:hlink>
      <a:folHlink>
        <a:srgbClr val="7F7F7F"/>
      </a:folHlink>
    </a:clrScheme>
    <a:fontScheme name="Chronicle">
      <a:majorFont>
        <a:latin typeface="Univers Condensed"/>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03a941b-2ac9-4020-a9b4-aa3dd40b9c5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8AD2CF160061D4BA25C00EB9DD4C0C1" ma:contentTypeVersion="7" ma:contentTypeDescription="Create a new document." ma:contentTypeScope="" ma:versionID="6bf983bac068eb22596c93309cef827b">
  <xsd:schema xmlns:xsd="http://www.w3.org/2001/XMLSchema" xmlns:xs="http://www.w3.org/2001/XMLSchema" xmlns:p="http://schemas.microsoft.com/office/2006/metadata/properties" xmlns:ns3="903a941b-2ac9-4020-a9b4-aa3dd40b9c53" xmlns:ns4="4a1475d2-f4fb-46bd-a72b-f1dae0768170" targetNamespace="http://schemas.microsoft.com/office/2006/metadata/properties" ma:root="true" ma:fieldsID="e949133e4b810b296d0ef2ff8b7ed520" ns3:_="" ns4:_="">
    <xsd:import namespace="903a941b-2ac9-4020-a9b4-aa3dd40b9c53"/>
    <xsd:import namespace="4a1475d2-f4fb-46bd-a72b-f1dae0768170"/>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3a941b-2ac9-4020-a9b4-aa3dd40b9c5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a1475d2-f4fb-46bd-a72b-f1dae076817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C6D0E94-5BA6-433D-9F0A-227DF75090A7}">
  <ds:schemaRefs>
    <ds:schemaRef ds:uri="http://purl.org/dc/terms/"/>
    <ds:schemaRef ds:uri="http://www.w3.org/XML/1998/namespace"/>
    <ds:schemaRef ds:uri="http://schemas.microsoft.com/office/2006/documentManagement/types"/>
    <ds:schemaRef ds:uri="http://schemas.openxmlformats.org/package/2006/metadata/core-properties"/>
    <ds:schemaRef ds:uri="http://purl.org/dc/dcmitype/"/>
    <ds:schemaRef ds:uri="http://schemas.microsoft.com/office/2006/metadata/properties"/>
    <ds:schemaRef ds:uri="903a941b-2ac9-4020-a9b4-aa3dd40b9c53"/>
    <ds:schemaRef ds:uri="http://schemas.microsoft.com/office/infopath/2007/PartnerControls"/>
    <ds:schemaRef ds:uri="4a1475d2-f4fb-46bd-a72b-f1dae0768170"/>
    <ds:schemaRef ds:uri="http://purl.org/dc/elements/1.1/"/>
  </ds:schemaRefs>
</ds:datastoreItem>
</file>

<file path=customXml/itemProps2.xml><?xml version="1.0" encoding="utf-8"?>
<ds:datastoreItem xmlns:ds="http://schemas.openxmlformats.org/officeDocument/2006/customXml" ds:itemID="{65F5E29C-F904-4065-986F-D190170D02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3a941b-2ac9-4020-a9b4-aa3dd40b9c53"/>
    <ds:schemaRef ds:uri="4a1475d2-f4fb-46bd-a72b-f1dae07681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7C99E87-AFA8-46E6-8949-37747FF4F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101</TotalTime>
  <Words>465</Words>
  <Application>Microsoft Office PowerPoint</Application>
  <PresentationFormat>Widescreen</PresentationFormat>
  <Paragraphs>90</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Söhne</vt:lpstr>
      <vt:lpstr>Univers</vt:lpstr>
      <vt:lpstr>Univers Condensed</vt:lpstr>
      <vt:lpstr>ChronicleVTI</vt:lpstr>
      <vt:lpstr>CHESS FIDE RANKINGS</vt:lpstr>
      <vt:lpstr>INTRODUCTION</vt:lpstr>
      <vt:lpstr>LEARNING OUTCOMES</vt:lpstr>
      <vt:lpstr>PROJECT</vt:lpstr>
      <vt:lpstr>PowerPoint Presentation</vt:lpstr>
      <vt:lpstr>METHODOLOGY</vt:lpstr>
      <vt:lpstr>Exploratory Data Analysis (EDA) and Data Visualization </vt:lpstr>
      <vt:lpstr>PowerPoint Presentation</vt:lpstr>
      <vt:lpstr>PowerPoint Presentation</vt:lpstr>
      <vt:lpstr>PowerPoint Presentation</vt:lpstr>
      <vt:lpstr>PowerPoint Presentation</vt:lpstr>
      <vt:lpstr>DATA VISUALIZATION </vt:lpstr>
      <vt:lpstr>BOX PLOT</vt:lpstr>
      <vt:lpstr>PIE CHART</vt:lpstr>
      <vt:lpstr>DISTRIBUTION PLOT </vt:lpstr>
      <vt:lpstr>PAIR PLOT</vt:lpstr>
      <vt:lpstr>HEATMAP</vt:lpstr>
      <vt:lpstr>DISTRIBUTIONS</vt:lpstr>
      <vt:lpstr>POISSON DISTRIBUTION</vt:lpstr>
      <vt:lpstr>EXPONENTIAL DISTRIBUTION</vt:lpstr>
      <vt:lpstr>GAMMA DISTRIBUTION</vt:lpstr>
      <vt:lpstr>NORMAL DISTRIBUTION</vt:lpstr>
      <vt:lpstr>HYPOTHESIS TESTING</vt:lpstr>
      <vt:lpstr>HYPOTHESIS TESTING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CHESS FIDE RANKINGS</dc:title>
  <dc:creator>Prabhu Varun Puppala</dc:creator>
  <cp:lastModifiedBy>Lanka Srinivasudu</cp:lastModifiedBy>
  <cp:revision>5</cp:revision>
  <dcterms:created xsi:type="dcterms:W3CDTF">2023-11-10T15:10:05Z</dcterms:created>
  <dcterms:modified xsi:type="dcterms:W3CDTF">2023-11-10T18:26:57Z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0x010100C8AD2CF160061D4BA25C00EB9DD4C0C1</vt:lpwstr>
  </property>
</Properties>
</file>