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1584" y="3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Migrate from Katalon to Playwright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Playwright Advantages:</a:t>
            </a:r>
          </a:p>
          <a:p>
            <a:r>
              <a:rPr lang="en-CA" dirty="0"/>
              <a:t>✓ </a:t>
            </a:r>
            <a:r>
              <a:rPr dirty="0"/>
              <a:t>Free &amp; Open Source - No licensing cost</a:t>
            </a:r>
          </a:p>
          <a:p>
            <a:r>
              <a:rPr lang="en-CA" dirty="0"/>
              <a:t>✓ </a:t>
            </a:r>
            <a:r>
              <a:rPr dirty="0"/>
              <a:t>Fast execution with parallelism</a:t>
            </a:r>
          </a:p>
          <a:p>
            <a:r>
              <a:rPr lang="en-CA" dirty="0"/>
              <a:t>✓ </a:t>
            </a:r>
            <a:r>
              <a:rPr dirty="0"/>
              <a:t>Built-in screenshots, video, and trace</a:t>
            </a:r>
          </a:p>
          <a:p>
            <a:r>
              <a:rPr lang="en-CA" dirty="0"/>
              <a:t>✓ </a:t>
            </a:r>
            <a:r>
              <a:rPr dirty="0"/>
              <a:t>Seamless CI/CD support</a:t>
            </a:r>
          </a:p>
          <a:p>
            <a:r>
              <a:rPr lang="en-CA" dirty="0"/>
              <a:t>✓ </a:t>
            </a:r>
            <a:r>
              <a:rPr dirty="0"/>
              <a:t>Supports modern browsers and devices</a:t>
            </a:r>
          </a:p>
          <a:p>
            <a:r>
              <a:rPr dirty="0" err="1"/>
              <a:t>Katalon</a:t>
            </a:r>
            <a:r>
              <a:rPr dirty="0"/>
              <a:t> Limitations:</a:t>
            </a:r>
          </a:p>
          <a:p>
            <a:r>
              <a:rPr dirty="0"/>
              <a:t>✗ High licensing costs</a:t>
            </a:r>
          </a:p>
          <a:p>
            <a:r>
              <a:rPr dirty="0"/>
              <a:t>✗ Slower test execution</a:t>
            </a:r>
          </a:p>
          <a:p>
            <a:r>
              <a:rPr dirty="0"/>
              <a:t>✗ Less control over debugging and versioning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Project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PoC with Playwright on a UI project</a:t>
            </a:r>
          </a:p>
          <a:p>
            <a:r>
              <a:rPr dirty="0"/>
              <a:t>Tech stack: TypeScript + Allure + POM</a:t>
            </a:r>
          </a:p>
          <a:p>
            <a:r>
              <a:rPr dirty="0"/>
              <a:t>Custom </a:t>
            </a:r>
            <a:r>
              <a:rPr dirty="0" err="1"/>
              <a:t>baseTest</a:t>
            </a:r>
            <a:r>
              <a:rPr dirty="0"/>
              <a:t> for setup/teardown</a:t>
            </a:r>
          </a:p>
          <a:p>
            <a:r>
              <a:rPr dirty="0"/>
              <a:t>Environment support with .env files</a:t>
            </a:r>
          </a:p>
          <a:p>
            <a:r>
              <a:rPr dirty="0"/>
              <a:t>Azure DevOps integration: CI pipeline ready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Framework Folder Structure</a:t>
            </a:r>
          </a:p>
          <a:p>
            <a:r>
              <a:rPr dirty="0"/>
              <a:t>Sample Page Object Model</a:t>
            </a:r>
          </a:p>
          <a:p>
            <a:r>
              <a:rPr dirty="0"/>
              <a:t>Example Test Case Execution</a:t>
            </a:r>
          </a:p>
          <a:p>
            <a:r>
              <a:rPr dirty="0"/>
              <a:t>Allure Reports with video/screenshots</a:t>
            </a:r>
          </a:p>
          <a:p>
            <a:r>
              <a:rPr dirty="0"/>
              <a:t>Azure Pipeline YAML and artifact storage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Resolutions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Playwright setup on CI pipeline</a:t>
            </a:r>
          </a:p>
          <a:p>
            <a:r>
              <a:rPr dirty="0"/>
              <a:t>Added Node.js + dependencies</a:t>
            </a:r>
          </a:p>
          <a:p>
            <a:r>
              <a:rPr dirty="0"/>
              <a:t>Used 'playwright install --with-deps'</a:t>
            </a:r>
          </a:p>
          <a:p>
            <a:r>
              <a:rPr dirty="0"/>
              <a:t>Setup .env configuration support</a:t>
            </a:r>
          </a:p>
          <a:p>
            <a:r>
              <a:rPr dirty="0"/>
              <a:t>Uploaded test artifacts in pipeline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Complete UI framework migration</a:t>
            </a:r>
          </a:p>
          <a:p>
            <a:r>
              <a:rPr dirty="0"/>
              <a:t>Build API automation framework</a:t>
            </a:r>
          </a:p>
          <a:p>
            <a:r>
              <a:rPr dirty="0"/>
              <a:t>Combine UI + API tests</a:t>
            </a:r>
          </a:p>
          <a:p>
            <a:r>
              <a:rPr dirty="0"/>
              <a:t>Centralized reporting (Allure)</a:t>
            </a:r>
          </a:p>
          <a:p>
            <a:r>
              <a:rPr dirty="0"/>
              <a:t>Auth session reuse &amp; Docker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Playwright 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Modern, code-first testing approach</a:t>
            </a:r>
          </a:p>
          <a:p>
            <a:r>
              <a:rPr dirty="0"/>
              <a:t>Cost-effective vs. </a:t>
            </a:r>
            <a:r>
              <a:rPr dirty="0" err="1"/>
              <a:t>Katalon</a:t>
            </a:r>
            <a:r>
              <a:rPr dirty="0"/>
              <a:t> licensing</a:t>
            </a:r>
          </a:p>
          <a:p>
            <a:r>
              <a:rPr dirty="0"/>
              <a:t>CI/CD &amp; version control friendly</a:t>
            </a:r>
          </a:p>
          <a:p>
            <a:r>
              <a:rPr dirty="0"/>
              <a:t>Multi-browser &amp; platform support</a:t>
            </a:r>
          </a:p>
          <a:p>
            <a:r>
              <a:rPr dirty="0"/>
              <a:t>Unified UI &amp; API testing capability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209</Words>
  <Application>Microsoft Office PowerPoint</Application>
  <PresentationFormat>On-screen Show (4:3)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Why Migrate from Katalon to Playwright</vt:lpstr>
      <vt:lpstr>Current Project Status</vt:lpstr>
      <vt:lpstr>Demo Highlights</vt:lpstr>
      <vt:lpstr>Challenges &amp; Resolutions</vt:lpstr>
      <vt:lpstr>Future Roadmap</vt:lpstr>
      <vt:lpstr>Why Playwright Wins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Uttam Lankala</cp:lastModifiedBy>
  <cp:revision>2</cp:revision>
  <dcterms:created xsi:type="dcterms:W3CDTF">2013-01-27T09:14:16Z</dcterms:created>
  <dcterms:modified xsi:type="dcterms:W3CDTF">2025-07-10T15:13:38Z</dcterms:modified>
  <cp:category/>
</cp:coreProperties>
</file>