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8" r:id="rId4"/>
    <p:sldId id="257"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B5C6AF-1F58-4819-A7D2-7BA1DB72D4E6}" type="datetimeFigureOut">
              <a:rPr lang="en-US" smtClean="0"/>
              <a:t>6/1/2019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39EDA66-DC14-4E1F-9D06-9ADEFF45DE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B5C6AF-1F58-4819-A7D2-7BA1DB72D4E6}" type="datetimeFigureOut">
              <a:rPr lang="en-US" smtClean="0"/>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B5C6AF-1F58-4819-A7D2-7BA1DB72D4E6}" type="datetimeFigureOut">
              <a:rPr lang="en-US" smtClean="0"/>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B5C6AF-1F58-4819-A7D2-7BA1DB72D4E6}" type="datetimeFigureOut">
              <a:rPr lang="en-US" smtClean="0"/>
              <a:t>6/1/2019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B5C6AF-1F58-4819-A7D2-7BA1DB72D4E6}" type="datetimeFigureOut">
              <a:rPr lang="en-US" smtClean="0"/>
              <a:t>6/1/2019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5C6AF-1F58-4819-A7D2-7BA1DB72D4E6}" type="datetimeFigureOut">
              <a:rPr lang="en-US" smtClean="0"/>
              <a:t>6/1/2019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B5C6AF-1F58-4819-A7D2-7BA1DB72D4E6}" type="datetimeFigureOut">
              <a:rPr lang="en-US" smtClean="0"/>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EDA66-DC14-4E1F-9D06-9ADEFF45DEA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B5C6AF-1F58-4819-A7D2-7BA1DB72D4E6}" type="datetimeFigureOut">
              <a:rPr lang="en-US" smtClean="0"/>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39EDA66-DC14-4E1F-9D06-9ADEFF45DEA6}"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B5C6AF-1F58-4819-A7D2-7BA1DB72D4E6}" type="datetimeFigureOut">
              <a:rPr lang="en-US" smtClean="0"/>
              <a:t>6/1/2019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9EDA66-DC14-4E1F-9D06-9ADEFF45DEA6}"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643182"/>
            <a:ext cx="7772400" cy="1470025"/>
          </a:xfrm>
        </p:spPr>
        <p:txBody>
          <a:bodyPr>
            <a:normAutofit/>
          </a:bodyPr>
          <a:lstStyle/>
          <a:p>
            <a:r>
              <a:rPr lang="en-IN" sz="8800" dirty="0" smtClean="0">
                <a:solidFill>
                  <a:schemeClr val="tx1"/>
                </a:solidFill>
                <a:latin typeface="Algerian" pitchFamily="82" charset="0"/>
              </a:rPr>
              <a:t>ANAMAYA.</a:t>
            </a:r>
            <a:endParaRPr lang="en-IN" sz="8800" dirty="0">
              <a:solidFill>
                <a:schemeClr val="tx1"/>
              </a:solidFill>
              <a:latin typeface="Algerian" pitchFamily="82" charset="0"/>
            </a:endParaRPr>
          </a:p>
        </p:txBody>
      </p:sp>
      <p:sp>
        <p:nvSpPr>
          <p:cNvPr id="3" name="Subtitle 2"/>
          <p:cNvSpPr>
            <a:spLocks noGrp="1"/>
          </p:cNvSpPr>
          <p:nvPr>
            <p:ph type="subTitle" idx="1"/>
          </p:nvPr>
        </p:nvSpPr>
        <p:spPr>
          <a:xfrm>
            <a:off x="2143108" y="3929066"/>
            <a:ext cx="6400800" cy="1752600"/>
          </a:xfrm>
        </p:spPr>
        <p:txBody>
          <a:bodyPr>
            <a:normAutofit/>
          </a:bodyPr>
          <a:lstStyle/>
          <a:p>
            <a:r>
              <a:rPr lang="en-IN" sz="2400" dirty="0" smtClean="0">
                <a:solidFill>
                  <a:schemeClr val="tx1">
                    <a:lumMod val="75000"/>
                    <a:lumOff val="25000"/>
                  </a:schemeClr>
                </a:solidFill>
              </a:rPr>
              <a:t>Be Hygiene, make society Hygiene</a:t>
            </a:r>
            <a:endParaRPr lang="en-IN" sz="2400" dirty="0">
              <a:solidFill>
                <a:schemeClr val="tx1">
                  <a:lumMod val="75000"/>
                  <a:lumOff val="25000"/>
                </a:schemeClr>
              </a:solidFill>
            </a:endParaRPr>
          </a:p>
        </p:txBody>
      </p:sp>
      <p:sp>
        <p:nvSpPr>
          <p:cNvPr id="4" name="TextBox 3"/>
          <p:cNvSpPr txBox="1"/>
          <p:nvPr/>
        </p:nvSpPr>
        <p:spPr>
          <a:xfrm>
            <a:off x="1785918" y="571480"/>
            <a:ext cx="5563253" cy="830997"/>
          </a:xfrm>
          <a:prstGeom prst="rect">
            <a:avLst/>
          </a:prstGeom>
          <a:noFill/>
        </p:spPr>
        <p:txBody>
          <a:bodyPr wrap="none" rtlCol="0">
            <a:spAutoFit/>
          </a:bodyPr>
          <a:lstStyle/>
          <a:p>
            <a:pPr algn="ctr"/>
            <a:r>
              <a:rPr lang="en-IN" sz="2800" dirty="0" smtClean="0">
                <a:solidFill>
                  <a:schemeClr val="bg1">
                    <a:lumMod val="95000"/>
                    <a:lumOff val="5000"/>
                  </a:schemeClr>
                </a:solidFill>
                <a:latin typeface="+mj-lt"/>
              </a:rPr>
              <a:t>Google IO Extended Hackathon-2019</a:t>
            </a:r>
          </a:p>
          <a:p>
            <a:pPr algn="ctr"/>
            <a:r>
              <a:rPr lang="en-IN" sz="2000" dirty="0" smtClean="0">
                <a:solidFill>
                  <a:schemeClr val="bg1">
                    <a:lumMod val="95000"/>
                    <a:lumOff val="5000"/>
                  </a:schemeClr>
                </a:solidFill>
              </a:rPr>
              <a:t>Women Safety and Women Empowerment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Problem:</a:t>
            </a:r>
          </a:p>
          <a:p>
            <a:pPr algn="just">
              <a:buNone/>
            </a:pPr>
            <a:r>
              <a:rPr lang="en-IN" dirty="0" smtClean="0"/>
              <a:t>   In public places almost every women faces the problem of using washrooms. But most of the washrooms are government run and they are either closed or unhygienic and others are pay and use wash rooms.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048-india_prithiparkslumnewdelhi_publictoilet_imagebmgatesfoundation.jpg"/>
          <p:cNvPicPr>
            <a:picLocks noGrp="1" noChangeAspect="1"/>
          </p:cNvPicPr>
          <p:nvPr>
            <p:ph idx="1"/>
          </p:nvPr>
        </p:nvPicPr>
        <p:blipFill>
          <a:blip r:embed="rId2"/>
          <a:stretch>
            <a:fillRect/>
          </a:stretch>
        </p:blipFill>
        <p:spPr>
          <a:xfrm>
            <a:off x="2322576" y="2630265"/>
            <a:ext cx="4498848" cy="2999232"/>
          </a:xfrm>
        </p:spPr>
      </p:pic>
      <p:pic>
        <p:nvPicPr>
          <p:cNvPr id="8" name="Picture 7" descr="prefabricated-public-toilet-500x500.jpg"/>
          <p:cNvPicPr>
            <a:picLocks noChangeAspect="1"/>
          </p:cNvPicPr>
          <p:nvPr/>
        </p:nvPicPr>
        <p:blipFill>
          <a:blip r:embed="rId3"/>
          <a:stretch>
            <a:fillRect/>
          </a:stretch>
        </p:blipFill>
        <p:spPr>
          <a:xfrm>
            <a:off x="2000232" y="285728"/>
            <a:ext cx="5214974" cy="2786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Proposed Solution:</a:t>
            </a:r>
          </a:p>
          <a:p>
            <a:r>
              <a:rPr lang="en-IN" dirty="0"/>
              <a:t>I</a:t>
            </a:r>
            <a:r>
              <a:rPr lang="en-IN" dirty="0" smtClean="0"/>
              <a:t>ndian act Sarais,1867.</a:t>
            </a:r>
          </a:p>
          <a:p>
            <a:r>
              <a:rPr lang="en-IN" dirty="0" smtClean="0"/>
              <a:t>We made all the accessible washrooms located on </a:t>
            </a:r>
            <a:r>
              <a:rPr lang="en-IN" dirty="0" err="1" smtClean="0"/>
              <a:t>google</a:t>
            </a:r>
            <a:r>
              <a:rPr lang="en-IN" dirty="0" smtClean="0"/>
              <a:t> maps, and also rating them which helps the user to know its cleanliness.</a:t>
            </a:r>
          </a:p>
          <a:p>
            <a:r>
              <a:rPr lang="en-IN" dirty="0"/>
              <a:t>T</a:t>
            </a:r>
            <a:r>
              <a:rPr lang="en-IN" dirty="0" smtClean="0"/>
              <a:t>hey can even make donations and contribute for construction of toilets.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_2019-06-01-14-39-01-553_com.example.anamaya.png"/>
          <p:cNvPicPr>
            <a:picLocks noGrp="1" noChangeAspect="1"/>
          </p:cNvPicPr>
          <p:nvPr>
            <p:ph idx="1"/>
          </p:nvPr>
        </p:nvPicPr>
        <p:blipFill>
          <a:blip r:embed="rId2" cstate="print"/>
          <a:stretch>
            <a:fillRect/>
          </a:stretch>
        </p:blipFill>
        <p:spPr>
          <a:xfrm>
            <a:off x="2500298" y="180157"/>
            <a:ext cx="3571900" cy="635004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8860" y="2500306"/>
            <a:ext cx="3944798" cy="830997"/>
          </a:xfrm>
          <a:prstGeom prst="rect">
            <a:avLst/>
          </a:prstGeom>
          <a:noFill/>
        </p:spPr>
        <p:txBody>
          <a:bodyPr wrap="none" rtlCol="0">
            <a:spAutoFit/>
          </a:bodyPr>
          <a:lstStyle/>
          <a:p>
            <a:r>
              <a:rPr lang="en-IN" sz="4800" dirty="0" smtClean="0">
                <a:latin typeface="Arial Black" pitchFamily="34" charset="0"/>
              </a:rPr>
              <a:t>Thank You.</a:t>
            </a:r>
            <a:endParaRPr lang="en-IN" sz="4800" dirty="0">
              <a:latin typeface="Arial Black" pitchFamily="34" charset="0"/>
            </a:endParaRPr>
          </a:p>
        </p:txBody>
      </p:sp>
      <p:sp>
        <p:nvSpPr>
          <p:cNvPr id="3" name="TextBox 2"/>
          <p:cNvSpPr txBox="1"/>
          <p:nvPr/>
        </p:nvSpPr>
        <p:spPr>
          <a:xfrm>
            <a:off x="4429124" y="4714884"/>
            <a:ext cx="3886449" cy="954107"/>
          </a:xfrm>
          <a:prstGeom prst="rect">
            <a:avLst/>
          </a:prstGeom>
          <a:noFill/>
        </p:spPr>
        <p:txBody>
          <a:bodyPr wrap="none" rtlCol="0">
            <a:spAutoFit/>
          </a:bodyPr>
          <a:lstStyle/>
          <a:p>
            <a:r>
              <a:rPr lang="en-IN" sz="2800" dirty="0" err="1" smtClean="0"/>
              <a:t>Lanke</a:t>
            </a:r>
            <a:r>
              <a:rPr lang="en-IN" sz="2800" dirty="0" smtClean="0"/>
              <a:t> </a:t>
            </a:r>
            <a:r>
              <a:rPr lang="en-IN" sz="2800" dirty="0" err="1" smtClean="0"/>
              <a:t>Hemanth</a:t>
            </a:r>
            <a:r>
              <a:rPr lang="en-IN" sz="2800" dirty="0" smtClean="0"/>
              <a:t> Kumar.</a:t>
            </a:r>
          </a:p>
          <a:p>
            <a:r>
              <a:rPr lang="en-IN" sz="2800" dirty="0" err="1" smtClean="0"/>
              <a:t>Rashed</a:t>
            </a:r>
            <a:r>
              <a:rPr lang="en-IN" sz="2800" dirty="0" smtClean="0"/>
              <a:t> Md.</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110</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ANAMAYA.</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ANAMAYA.</dc:title>
  <dc:creator>L.HEMANTH</dc:creator>
  <cp:lastModifiedBy>L.HEMANTH</cp:lastModifiedBy>
  <cp:revision>4</cp:revision>
  <dcterms:created xsi:type="dcterms:W3CDTF">2019-06-01T08:24:19Z</dcterms:created>
  <dcterms:modified xsi:type="dcterms:W3CDTF">2019-06-01T09:22:30Z</dcterms:modified>
</cp:coreProperties>
</file>