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3"/>
    <p:sldMasterId id="2147483674" r:id="rId4"/>
    <p:sldMasterId id="2147483694" r:id="rId5"/>
    <p:sldMasterId id="2147483713" r:id="rId6"/>
  </p:sldMasterIdLst>
  <p:notesMasterIdLst>
    <p:notesMasterId r:id="rId8"/>
  </p:notesMasterIdLst>
  <p:handoutMasterIdLst>
    <p:handoutMasterId r:id="rId13"/>
  </p:handoutMasterIdLst>
  <p:sldIdLst>
    <p:sldId id="1791" r:id="rId7"/>
    <p:sldId id="1790" r:id="rId9"/>
    <p:sldId id="1786" r:id="rId10"/>
    <p:sldId id="1787" r:id="rId11"/>
    <p:sldId id="1788" r:id="rId12"/>
  </p:sldIdLst>
  <p:sldSz cx="9144000" cy="6858000" type="screen4x3"/>
  <p:notesSz cx="9144000" cy="6858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5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C041F"/>
    <a:srgbClr val="CC0066"/>
    <a:srgbClr val="E25CCF"/>
    <a:srgbClr val="8B2200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37" autoAdjust="0"/>
    <p:restoredTop sz="92324" autoAdjust="0"/>
  </p:normalViewPr>
  <p:slideViewPr>
    <p:cSldViewPr showGuides="1">
      <p:cViewPr varScale="1">
        <p:scale>
          <a:sx n="72" d="100"/>
          <a:sy n="72" d="100"/>
        </p:scale>
        <p:origin x="617" y="34"/>
      </p:cViewPr>
      <p:guideLst>
        <p:guide orient="horz" pos="2265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5836B-910A-4068-825B-D3706501FA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FDBC2-824B-41F5-82B0-DF24B406BC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77288-4831-498B-A2DB-31FD1CA035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82DE9-58C8-44B3-9EBD-3AC18AEE10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2DE9-58C8-44B3-9EBD-3AC18AEE1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2DE9-58C8-44B3-9EBD-3AC18AEE1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2DE9-58C8-44B3-9EBD-3AC18AEE1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2DE9-58C8-44B3-9EBD-3AC18AEE1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2DE9-58C8-44B3-9EBD-3AC18AEE10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文字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57201" y="1533359"/>
            <a:ext cx="8217568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449384" y="1905779"/>
            <a:ext cx="6797099" cy="659126"/>
            <a:chOff x="1857369" y="1578409"/>
            <a:chExt cx="6009156" cy="659126"/>
          </a:xfrm>
        </p:grpSpPr>
        <p:sp>
          <p:nvSpPr>
            <p:cNvPr id="5" name="直接连接符​​ 11"/>
            <p:cNvSpPr>
              <a:spLocks noChangeShapeType="1"/>
            </p:cNvSpPr>
            <p:nvPr/>
          </p:nvSpPr>
          <p:spPr bwMode="auto">
            <a:xfrm>
              <a:off x="1915143" y="2237534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C0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6" name="矩形​​ 25"/>
            <p:cNvSpPr>
              <a:spLocks noChangeArrowheads="1"/>
            </p:cNvSpPr>
            <p:nvPr/>
          </p:nvSpPr>
          <p:spPr bwMode="auto">
            <a:xfrm>
              <a:off x="1857369" y="1578409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一、</a:t>
              </a:r>
              <a:endParaRPr lang="zh-CN" altLang="en-US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1449384" y="3387588"/>
            <a:ext cx="6848013" cy="630144"/>
            <a:chOff x="1893659" y="2505209"/>
            <a:chExt cx="6054170" cy="630144"/>
          </a:xfrm>
        </p:grpSpPr>
        <p:sp>
          <p:nvSpPr>
            <p:cNvPr id="8" name="直接连接符​​ 12"/>
            <p:cNvSpPr>
              <a:spLocks noChangeShapeType="1"/>
            </p:cNvSpPr>
            <p:nvPr/>
          </p:nvSpPr>
          <p:spPr bwMode="auto">
            <a:xfrm>
              <a:off x="1893659" y="3122685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FF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9" name="矩形​​ 26"/>
            <p:cNvSpPr>
              <a:spLocks noChangeArrowheads="1"/>
            </p:cNvSpPr>
            <p:nvPr/>
          </p:nvSpPr>
          <p:spPr bwMode="auto">
            <a:xfrm>
              <a:off x="1938673" y="2505209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lvl="0"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二、</a:t>
              </a:r>
              <a:endParaRPr lang="zh-CN" altLang="en-US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1514734" y="4941168"/>
            <a:ext cx="6797098" cy="648073"/>
            <a:chOff x="1803634" y="4065855"/>
            <a:chExt cx="6009156" cy="648073"/>
          </a:xfrm>
        </p:grpSpPr>
        <p:sp>
          <p:nvSpPr>
            <p:cNvPr id="11" name="直接连接符​​ 13"/>
            <p:cNvSpPr>
              <a:spLocks noChangeShapeType="1"/>
            </p:cNvSpPr>
            <p:nvPr/>
          </p:nvSpPr>
          <p:spPr bwMode="auto">
            <a:xfrm>
              <a:off x="1803634" y="4713927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92D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12" name="矩形​​ 27"/>
            <p:cNvSpPr>
              <a:spLocks noChangeArrowheads="1"/>
            </p:cNvSpPr>
            <p:nvPr/>
          </p:nvSpPr>
          <p:spPr bwMode="auto">
            <a:xfrm>
              <a:off x="1803634" y="4065855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</a:t>
              </a:r>
              <a:endParaRPr lang="zh-CN" altLang="en-US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321629" y="1339359"/>
            <a:ext cx="883579" cy="5013780"/>
            <a:chOff x="1109609" y="1212359"/>
            <a:chExt cx="883578" cy="5013780"/>
          </a:xfrm>
        </p:grpSpPr>
        <p:sp>
          <p:nvSpPr>
            <p:cNvPr id="14" name="弧形 13"/>
            <p:cNvSpPr/>
            <p:nvPr/>
          </p:nvSpPr>
          <p:spPr>
            <a:xfrm>
              <a:off x="1109609" y="1212359"/>
              <a:ext cx="883578" cy="883578"/>
            </a:xfrm>
            <a:prstGeom prst="arc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993187" y="1664422"/>
              <a:ext cx="0" cy="456171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23728" y="1912249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23728" y="3429000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23728" y="4972036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75741" y="1556793"/>
            <a:ext cx="323851" cy="5088972"/>
            <a:chOff x="468185" y="1330187"/>
            <a:chExt cx="323851" cy="5315577"/>
          </a:xfrm>
        </p:grpSpPr>
        <p:sp>
          <p:nvSpPr>
            <p:cNvPr id="3" name="椭圆 2"/>
            <p:cNvSpPr/>
            <p:nvPr userDrawn="1"/>
          </p:nvSpPr>
          <p:spPr>
            <a:xfrm rot="16200000">
              <a:off x="468186" y="1330186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 userDrawn="1"/>
          </p:nvCxnSpPr>
          <p:spPr>
            <a:xfrm flipV="1">
              <a:off x="622604" y="1654037"/>
              <a:ext cx="7508" cy="1776601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椭圆 4"/>
            <p:cNvSpPr/>
            <p:nvPr userDrawn="1"/>
          </p:nvSpPr>
          <p:spPr>
            <a:xfrm rot="16200000">
              <a:off x="468186" y="3430638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endCxn id="5" idx="2"/>
            </p:cNvCxnSpPr>
            <p:nvPr userDrawn="1"/>
          </p:nvCxnSpPr>
          <p:spPr>
            <a:xfrm flipV="1">
              <a:off x="607588" y="3754489"/>
              <a:ext cx="22524" cy="2891275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15615" y="1533359"/>
            <a:ext cx="7344817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556234" y="1556792"/>
            <a:ext cx="343358" cy="5106941"/>
            <a:chOff x="383862" y="1438788"/>
            <a:chExt cx="343358" cy="5224945"/>
          </a:xfrm>
        </p:grpSpPr>
        <p:sp>
          <p:nvSpPr>
            <p:cNvPr id="3" name="椭圆 2"/>
            <p:cNvSpPr/>
            <p:nvPr userDrawn="1"/>
          </p:nvSpPr>
          <p:spPr>
            <a:xfrm rot="16200000">
              <a:off x="395468" y="1438787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6200000">
              <a:off x="383863" y="2591182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6200000">
              <a:off x="403370" y="3776592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 userDrawn="1"/>
          </p:nvCxnSpPr>
          <p:spPr>
            <a:xfrm flipH="1" flipV="1">
              <a:off x="557391" y="1762637"/>
              <a:ext cx="1" cy="769567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 flipH="1" flipV="1">
              <a:off x="545787" y="2961668"/>
              <a:ext cx="1" cy="769567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V="1">
              <a:off x="545783" y="4141800"/>
              <a:ext cx="4" cy="2521933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15615" y="1533359"/>
            <a:ext cx="7344817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 rot="16200000">
            <a:off x="1560655" y="1474022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8" idx="6"/>
          </p:cNvCxnSpPr>
          <p:nvPr userDrawn="1"/>
        </p:nvCxnSpPr>
        <p:spPr>
          <a:xfrm flipV="1">
            <a:off x="1729003" y="1797873"/>
            <a:ext cx="1" cy="1954585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>
            <a:endCxn id="8" idx="2"/>
          </p:cNvCxnSpPr>
          <p:nvPr userDrawn="1"/>
        </p:nvCxnSpPr>
        <p:spPr>
          <a:xfrm flipV="1">
            <a:off x="1709876" y="4076308"/>
            <a:ext cx="19127" cy="1595820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弧形 5"/>
          <p:cNvSpPr/>
          <p:nvPr userDrawn="1"/>
        </p:nvSpPr>
        <p:spPr>
          <a:xfrm rot="5400000">
            <a:off x="616667" y="5121707"/>
            <a:ext cx="1094500" cy="1094500"/>
          </a:xfrm>
          <a:prstGeom prst="arc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G:\1353910950_Product-documentati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3" y="548955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/>
          <p:cNvSpPr/>
          <p:nvPr userDrawn="1"/>
        </p:nvSpPr>
        <p:spPr>
          <a:xfrm rot="16200000">
            <a:off x="1567077" y="3752457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95736" y="1533359"/>
            <a:ext cx="6264696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 rot="16200000">
            <a:off x="1560658" y="1354626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1728935" y="1734806"/>
            <a:ext cx="0" cy="1190138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椭圆 4"/>
          <p:cNvSpPr/>
          <p:nvPr userDrawn="1"/>
        </p:nvSpPr>
        <p:spPr>
          <a:xfrm rot="16200000">
            <a:off x="1560656" y="2986193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5" idx="2"/>
          </p:cNvCxnSpPr>
          <p:nvPr userDrawn="1"/>
        </p:nvCxnSpPr>
        <p:spPr>
          <a:xfrm flipH="1" flipV="1">
            <a:off x="1722582" y="3310044"/>
            <a:ext cx="6353" cy="1130988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椭圆 6"/>
          <p:cNvSpPr/>
          <p:nvPr userDrawn="1"/>
        </p:nvSpPr>
        <p:spPr>
          <a:xfrm rot="16200000">
            <a:off x="1560658" y="4515420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 userDrawn="1"/>
        </p:nvSpPr>
        <p:spPr>
          <a:xfrm rot="5400000">
            <a:off x="616667" y="5121707"/>
            <a:ext cx="1094500" cy="1094500"/>
          </a:xfrm>
          <a:prstGeom prst="arc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1709876" y="4914900"/>
            <a:ext cx="12707" cy="757228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Picture 2" descr="G:\1353910950_Product-documentati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3" y="548955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95736" y="1533359"/>
            <a:ext cx="6264696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框架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 rot="16200000">
            <a:off x="1560658" y="1354626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5" idx="6"/>
          </p:cNvCxnSpPr>
          <p:nvPr userDrawn="1"/>
        </p:nvCxnSpPr>
        <p:spPr>
          <a:xfrm flipV="1">
            <a:off x="1722585" y="2880491"/>
            <a:ext cx="6350" cy="935648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椭圆 4"/>
          <p:cNvSpPr/>
          <p:nvPr userDrawn="1"/>
        </p:nvSpPr>
        <p:spPr>
          <a:xfrm rot="16200000">
            <a:off x="1560659" y="3816138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7" idx="6"/>
            <a:endCxn id="5" idx="2"/>
          </p:cNvCxnSpPr>
          <p:nvPr userDrawn="1"/>
        </p:nvCxnSpPr>
        <p:spPr>
          <a:xfrm flipH="1" flipV="1">
            <a:off x="1722585" y="4139989"/>
            <a:ext cx="2" cy="915839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椭圆 6"/>
          <p:cNvSpPr/>
          <p:nvPr userDrawn="1"/>
        </p:nvSpPr>
        <p:spPr>
          <a:xfrm rot="16200000">
            <a:off x="1560661" y="5055827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 userDrawn="1"/>
        </p:nvSpPr>
        <p:spPr>
          <a:xfrm rot="5400000">
            <a:off x="616667" y="5121707"/>
            <a:ext cx="1094500" cy="1094500"/>
          </a:xfrm>
          <a:prstGeom prst="arc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endCxn id="7" idx="2"/>
          </p:cNvCxnSpPr>
          <p:nvPr userDrawn="1"/>
        </p:nvCxnSpPr>
        <p:spPr>
          <a:xfrm flipV="1">
            <a:off x="1709876" y="5379678"/>
            <a:ext cx="12711" cy="292450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Picture 2" descr="G:\1353910950_Product-documentati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3" y="548955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95736" y="1533359"/>
            <a:ext cx="6264696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 rot="16200000">
            <a:off x="1567012" y="2556640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3" idx="6"/>
          </p:cNvCxnSpPr>
          <p:nvPr userDrawn="1"/>
        </p:nvCxnSpPr>
        <p:spPr>
          <a:xfrm flipH="1" flipV="1">
            <a:off x="1728935" y="1678477"/>
            <a:ext cx="3" cy="878164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1" y="1285429"/>
            <a:ext cx="1589313" cy="221557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2467429" y="1285428"/>
            <a:ext cx="6326415" cy="2215579"/>
          </a:xfrm>
          <a:prstGeom prst="foldedCorner">
            <a:avLst/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 algn="l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b="0" dirty="0">
              <a:solidFill>
                <a:srgbClr val="E31A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1" y="3789040"/>
            <a:ext cx="1589313" cy="221988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467429" y="3789040"/>
            <a:ext cx="6326415" cy="221988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 algn="l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b="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弧形 7"/>
          <p:cNvSpPr/>
          <p:nvPr/>
        </p:nvSpPr>
        <p:spPr>
          <a:xfrm rot="19262563">
            <a:off x="1635555" y="1592479"/>
            <a:ext cx="1056660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 rot="18778871">
            <a:off x="1905155" y="3970822"/>
            <a:ext cx="818071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3"/>
          <p:cNvSpPr>
            <a:spLocks noGrp="1"/>
          </p:cNvSpPr>
          <p:nvPr userDrawn="1">
            <p:ph type="body" sz="quarter" idx="11"/>
          </p:nvPr>
        </p:nvSpPr>
        <p:spPr>
          <a:xfrm>
            <a:off x="2675013" y="1412775"/>
            <a:ext cx="6001443" cy="1854980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699792" y="3917618"/>
            <a:ext cx="6001443" cy="188764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11561" y="1412775"/>
            <a:ext cx="1296144" cy="1854980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11561" y="3933056"/>
            <a:ext cx="1296144" cy="1854980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1407" y="4862719"/>
            <a:ext cx="1589313" cy="1368152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467429" y="4869160"/>
            <a:ext cx="6326415" cy="1368152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 algn="l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b="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弧形 7"/>
          <p:cNvSpPr/>
          <p:nvPr/>
        </p:nvSpPr>
        <p:spPr>
          <a:xfrm rot="18895633">
            <a:off x="1828886" y="1662905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 rot="18895633">
            <a:off x="1791473" y="5103163"/>
            <a:ext cx="936203" cy="807737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折角形 10"/>
          <p:cNvSpPr/>
          <p:nvPr userDrawn="1"/>
        </p:nvSpPr>
        <p:spPr>
          <a:xfrm>
            <a:off x="2488186" y="3140968"/>
            <a:ext cx="6326415" cy="1368152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 algn="l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b="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折角形 11"/>
          <p:cNvSpPr/>
          <p:nvPr userDrawn="1"/>
        </p:nvSpPr>
        <p:spPr>
          <a:xfrm>
            <a:off x="2466955" y="1487590"/>
            <a:ext cx="6326415" cy="1365346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 algn="l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b="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83490" y="3140968"/>
            <a:ext cx="1589313" cy="1368152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71387" y="1484783"/>
            <a:ext cx="1589313" cy="1371895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弧形 14"/>
          <p:cNvSpPr/>
          <p:nvPr userDrawn="1"/>
        </p:nvSpPr>
        <p:spPr>
          <a:xfrm rot="18895633">
            <a:off x="1802614" y="3379593"/>
            <a:ext cx="913928" cy="829960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3"/>
          <p:cNvSpPr>
            <a:spLocks noGrp="1"/>
          </p:cNvSpPr>
          <p:nvPr userDrawn="1">
            <p:ph type="body" sz="quarter" idx="11"/>
          </p:nvPr>
        </p:nvSpPr>
        <p:spPr>
          <a:xfrm>
            <a:off x="2675013" y="1628799"/>
            <a:ext cx="6001443" cy="1008305"/>
          </a:xfrm>
          <a:prstGeom prst="rect">
            <a:avLst/>
          </a:prstGeom>
        </p:spPr>
        <p:txBody>
          <a:bodyPr/>
          <a:lstStyle>
            <a:lvl1pPr marL="457200" indent="-457200"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3"/>
          <p:cNvSpPr>
            <a:spLocks noGrp="1"/>
          </p:cNvSpPr>
          <p:nvPr userDrawn="1">
            <p:ph type="body" sz="quarter" idx="13"/>
          </p:nvPr>
        </p:nvSpPr>
        <p:spPr>
          <a:xfrm>
            <a:off x="539552" y="1700615"/>
            <a:ext cx="1449139" cy="1008305"/>
          </a:xfrm>
          <a:prstGeom prst="rect">
            <a:avLst/>
          </a:prstGeom>
        </p:spPr>
        <p:txBody>
          <a:bodyPr anchor="ctr" anchorCtr="1"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75013" y="3304934"/>
            <a:ext cx="6001443" cy="1008305"/>
          </a:xfrm>
          <a:prstGeom prst="rect">
            <a:avLst/>
          </a:prstGeom>
        </p:spPr>
        <p:txBody>
          <a:bodyPr/>
          <a:lstStyle>
            <a:lvl1pPr marL="457200" indent="-457200"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675013" y="5042642"/>
            <a:ext cx="6001443" cy="1008305"/>
          </a:xfrm>
          <a:prstGeom prst="rect">
            <a:avLst/>
          </a:prstGeom>
        </p:spPr>
        <p:txBody>
          <a:bodyPr/>
          <a:lstStyle>
            <a:lvl1pPr marL="457200" indent="-457200"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553576" y="3320891"/>
            <a:ext cx="1449139" cy="1008305"/>
          </a:xfrm>
          <a:prstGeom prst="rect">
            <a:avLst/>
          </a:prstGeom>
        </p:spPr>
        <p:txBody>
          <a:bodyPr anchor="ctr" anchorCtr="1"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571493" y="5049083"/>
            <a:ext cx="1449139" cy="1008305"/>
          </a:xfrm>
          <a:prstGeom prst="rect">
            <a:avLst/>
          </a:prstGeom>
        </p:spPr>
        <p:txBody>
          <a:bodyPr anchor="ctr" anchorCtr="1"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折角形 11"/>
          <p:cNvSpPr/>
          <p:nvPr userDrawn="1"/>
        </p:nvSpPr>
        <p:spPr>
          <a:xfrm>
            <a:off x="2507860" y="1484784"/>
            <a:ext cx="6326415" cy="93329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 algn="l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b="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23787" y="4077072"/>
            <a:ext cx="1589313" cy="93610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623787" y="1481978"/>
            <a:ext cx="1589313" cy="93610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610994" y="5445224"/>
            <a:ext cx="1589313" cy="93610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23786" y="2714802"/>
            <a:ext cx="1589314" cy="93610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b="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折角形 18"/>
          <p:cNvSpPr/>
          <p:nvPr userDrawn="1"/>
        </p:nvSpPr>
        <p:spPr>
          <a:xfrm>
            <a:off x="2496028" y="4077072"/>
            <a:ext cx="6326415" cy="93329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 algn="l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b="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折角形 19"/>
          <p:cNvSpPr/>
          <p:nvPr userDrawn="1"/>
        </p:nvSpPr>
        <p:spPr>
          <a:xfrm>
            <a:off x="2507860" y="2714802"/>
            <a:ext cx="6326415" cy="93329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 algn="l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b="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折角形 20"/>
          <p:cNvSpPr/>
          <p:nvPr userDrawn="1"/>
        </p:nvSpPr>
        <p:spPr>
          <a:xfrm>
            <a:off x="2507860" y="5470309"/>
            <a:ext cx="6326415" cy="93329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 algn="l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b="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弧形 21"/>
          <p:cNvSpPr/>
          <p:nvPr userDrawn="1"/>
        </p:nvSpPr>
        <p:spPr>
          <a:xfrm rot="18895633">
            <a:off x="1967386" y="4194143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 userDrawn="1"/>
        </p:nvSpPr>
        <p:spPr>
          <a:xfrm rot="18895633">
            <a:off x="1949515" y="2895906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 userDrawn="1"/>
        </p:nvSpPr>
        <p:spPr>
          <a:xfrm rot="18895633">
            <a:off x="1944331" y="1657117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 userDrawn="1"/>
        </p:nvSpPr>
        <p:spPr>
          <a:xfrm rot="18895633">
            <a:off x="1949515" y="5620538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819029" y="1556793"/>
            <a:ext cx="578541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755577" y="1556793"/>
            <a:ext cx="124948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9029" y="2786810"/>
            <a:ext cx="578541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8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755577" y="2786810"/>
            <a:ext cx="124948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819029" y="4149080"/>
            <a:ext cx="578541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755577" y="4149080"/>
            <a:ext cx="124948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2819029" y="5517232"/>
            <a:ext cx="578541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2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755577" y="5517232"/>
            <a:ext cx="124948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015" y="1434169"/>
            <a:ext cx="7487284" cy="445769"/>
          </a:xfrm>
        </p:spPr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015" y="1861940"/>
            <a:ext cx="7513955" cy="2005329"/>
          </a:xfrm>
        </p:spPr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2590" y="6642692"/>
            <a:ext cx="2028189" cy="194309"/>
          </a:xfrm>
        </p:spPr>
        <p:txBody>
          <a:bodyPr lIns="0" tIns="0" rIns="0" bIns="0"/>
          <a:lstStyle>
            <a:lvl1pPr>
              <a:defRPr sz="1200" b="1" i="0">
                <a:solidFill>
                  <a:srgbClr val="0099C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5" dirty="0"/>
              <a:t>Harbin Institute </a:t>
            </a:r>
            <a:r>
              <a:rPr dirty="0"/>
              <a:t>of</a:t>
            </a:r>
            <a:r>
              <a:rPr spc="-45" dirty="0"/>
              <a:t> </a:t>
            </a:r>
            <a:r>
              <a:rPr spc="-15" dirty="0"/>
              <a:t>Technology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标题正文文字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15617" y="1917449"/>
            <a:ext cx="7868652" cy="473735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 sz="2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00100" y="1200235"/>
            <a:ext cx="768416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914A5-341C-4CF4-97C8-68A141F6296B}" type="datetimeFigureOut">
              <a:rPr lang="en-US">
                <a:solidFill>
                  <a:srgbClr val="1F497D"/>
                </a:solidFill>
              </a:rPr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D0D5C-517A-4D21-9C3E-24061F2D76C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8510588" y="987425"/>
            <a:ext cx="0" cy="2784475"/>
          </a:xfrm>
          <a:prstGeom prst="line">
            <a:avLst/>
          </a:prstGeom>
          <a:noFill/>
          <a:ln w="38100">
            <a:solidFill>
              <a:srgbClr val="8B22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Picture 11" descr="symbol1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88" y="141288"/>
            <a:ext cx="1116012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弧形 3"/>
          <p:cNvSpPr/>
          <p:nvPr userDrawn="1"/>
        </p:nvSpPr>
        <p:spPr>
          <a:xfrm rot="5400000">
            <a:off x="7507288" y="3270250"/>
            <a:ext cx="1003300" cy="1003300"/>
          </a:xfrm>
          <a:prstGeom prst="arc">
            <a:avLst/>
          </a:prstGeom>
          <a:noFill/>
          <a:ln w="38100">
            <a:solidFill>
              <a:srgbClr val="8B22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6086475" y="4273550"/>
            <a:ext cx="1922463" cy="0"/>
          </a:xfrm>
          <a:prstGeom prst="line">
            <a:avLst/>
          </a:prstGeom>
          <a:noFill/>
          <a:ln w="38100">
            <a:solidFill>
              <a:srgbClr val="8B2200"/>
            </a:solidFill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 flipH="1">
            <a:off x="876300" y="2451100"/>
            <a:ext cx="7727950" cy="0"/>
          </a:xfrm>
          <a:prstGeom prst="line">
            <a:avLst/>
          </a:prstGeom>
          <a:noFill/>
          <a:ln w="38100">
            <a:solidFill>
              <a:srgbClr val="8B2200"/>
            </a:solidFill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组合 2"/>
          <p:cNvGrpSpPr/>
          <p:nvPr userDrawn="1"/>
        </p:nvGrpSpPr>
        <p:grpSpPr bwMode="auto">
          <a:xfrm>
            <a:off x="7451725" y="2630488"/>
            <a:ext cx="1152525" cy="3384550"/>
            <a:chOff x="7451725" y="2451100"/>
            <a:chExt cx="1152525" cy="3384550"/>
          </a:xfrm>
        </p:grpSpPr>
        <p:sp>
          <p:nvSpPr>
            <p:cNvPr id="6" name="Text Box 10"/>
            <p:cNvSpPr txBox="1">
              <a:spLocks noChangeArrowheads="1"/>
            </p:cNvSpPr>
            <p:nvPr userDrawn="1"/>
          </p:nvSpPr>
          <p:spPr bwMode="auto">
            <a:xfrm>
              <a:off x="7637463" y="3517900"/>
              <a:ext cx="352425" cy="2317750"/>
            </a:xfrm>
            <a:prstGeom prst="rect">
              <a:avLst/>
            </a:prstGeom>
            <a:noFill/>
            <a:ln>
              <a:noFill/>
            </a:ln>
          </p:spPr>
          <p:txBody>
            <a:bodyPr vert="eaVert">
              <a:spAutoFit/>
            </a:bodyPr>
            <a:lstStyle>
              <a:lvl1pPr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100" dirty="0">
                  <a:solidFill>
                    <a:prstClr val="black"/>
                  </a:solidFill>
                  <a:latin typeface="Franklin Gothic Medium" panose="020B0603020102020204" pitchFamily="34" charset="0"/>
                  <a:ea typeface="宋体" panose="02010600030101010101" pitchFamily="2" charset="-122"/>
                </a:rPr>
                <a:t>BEIJING INSTITUTE OF TECHNOLOGY</a:t>
              </a:r>
              <a:endParaRPr lang="en-US" altLang="zh-CN" sz="1100" dirty="0">
                <a:solidFill>
                  <a:prstClr val="black"/>
                </a:solidFill>
                <a:latin typeface="Franklin Gothic Medium" panose="020B06030201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7" name="Picture 12" descr="symbol1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1725" y="2451100"/>
              <a:ext cx="1152525" cy="101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3" descr="logo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9" t="34201" r="58899" b="18576"/>
            <a:stretch>
              <a:fillRect/>
            </a:stretch>
          </p:blipFill>
          <p:spPr bwMode="auto">
            <a:xfrm>
              <a:off x="7885113" y="3459163"/>
              <a:ext cx="433387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4" descr="logo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67" t="31598" r="48672" b="13368"/>
            <a:stretch>
              <a:fillRect/>
            </a:stretch>
          </p:blipFill>
          <p:spPr bwMode="auto">
            <a:xfrm>
              <a:off x="7885113" y="3819525"/>
              <a:ext cx="360362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5" descr="logo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13" t="34201" r="34366" b="18576"/>
            <a:stretch>
              <a:fillRect/>
            </a:stretch>
          </p:blipFill>
          <p:spPr bwMode="auto">
            <a:xfrm>
              <a:off x="7885113" y="4251325"/>
              <a:ext cx="433387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6" descr="logo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34" t="34201" r="23254" b="18576"/>
            <a:stretch>
              <a:fillRect/>
            </a:stretch>
          </p:blipFill>
          <p:spPr bwMode="auto">
            <a:xfrm>
              <a:off x="7912100" y="4611688"/>
              <a:ext cx="3587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7" descr="logo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46" t="34201" r="12094" b="18576"/>
            <a:stretch>
              <a:fillRect/>
            </a:stretch>
          </p:blipFill>
          <p:spPr bwMode="auto">
            <a:xfrm>
              <a:off x="7885113" y="4970463"/>
              <a:ext cx="360362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8" descr="logo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06" t="26389" r="934" b="18576"/>
            <a:stretch>
              <a:fillRect/>
            </a:stretch>
          </p:blipFill>
          <p:spPr bwMode="auto">
            <a:xfrm>
              <a:off x="7885113" y="5330825"/>
              <a:ext cx="360362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" name="直接连接符 13"/>
          <p:cNvCxnSpPr/>
          <p:nvPr userDrawn="1"/>
        </p:nvCxnSpPr>
        <p:spPr>
          <a:xfrm>
            <a:off x="7327900" y="1181100"/>
            <a:ext cx="0" cy="4832350"/>
          </a:xfrm>
          <a:prstGeom prst="line">
            <a:avLst/>
          </a:prstGeom>
          <a:noFill/>
          <a:ln w="38100">
            <a:solidFill>
              <a:srgbClr val="8B22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100" y="944166"/>
            <a:ext cx="6146800" cy="1524002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8B22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0"/>
          </p:nvPr>
        </p:nvSpPr>
        <p:spPr>
          <a:xfrm>
            <a:off x="1054100" y="4214813"/>
            <a:ext cx="6146800" cy="15843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583" y="302715"/>
            <a:ext cx="6972941" cy="25922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514475" y="4545079"/>
            <a:ext cx="6010273" cy="589640"/>
          </a:xfrm>
          <a:prstGeom prst="rect">
            <a:avLst/>
          </a:prstGeom>
        </p:spPr>
        <p:txBody>
          <a:bodyPr/>
          <a:lstStyle>
            <a:lvl1pPr algn="r">
              <a:lnSpc>
                <a:spcPts val="3400"/>
              </a:lnSpc>
              <a:spcBef>
                <a:spcPts val="0"/>
              </a:spcBef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1514476" y="5134719"/>
            <a:ext cx="6010274" cy="571499"/>
          </a:xfrm>
          <a:prstGeom prst="rect">
            <a:avLst/>
          </a:prstGeom>
        </p:spPr>
        <p:txBody>
          <a:bodyPr/>
          <a:lstStyle>
            <a:lvl1pPr algn="r">
              <a:def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zh-CN" altLang="en-US"/>
              <a:t>姓名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76300" y="5142105"/>
            <a:ext cx="776223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2" descr="symbol1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r="5395"/>
          <a:stretch>
            <a:fillRect/>
          </a:stretch>
        </p:blipFill>
        <p:spPr bwMode="auto">
          <a:xfrm>
            <a:off x="7677149" y="4493986"/>
            <a:ext cx="1321594" cy="129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文字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57201" y="1533359"/>
            <a:ext cx="8217568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标题正文文字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15617" y="1917449"/>
            <a:ext cx="7868652" cy="473735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 sz="2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00100" y="1200235"/>
            <a:ext cx="768416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标题正文文字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15617" y="1917449"/>
            <a:ext cx="7868652" cy="473735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 sz="2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00100" y="1200235"/>
            <a:ext cx="768416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98990" y="1195557"/>
            <a:ext cx="7697311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555776" y="4941168"/>
            <a:ext cx="5688632" cy="1080120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4" name="Picture 3" descr="G:\1353910297_text-x-katefilelis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3" y="147721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 userDrawn="1"/>
        </p:nvCxnSpPr>
        <p:spPr>
          <a:xfrm>
            <a:off x="1517373" y="1432722"/>
            <a:ext cx="0" cy="5020614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555776" y="1510258"/>
            <a:ext cx="5688632" cy="141468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555776" y="2996952"/>
            <a:ext cx="5688632" cy="141468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标题正文文字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15617" y="1917449"/>
            <a:ext cx="7868652" cy="473735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 sz="2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00100" y="1200235"/>
            <a:ext cx="768416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内容细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0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1629" y="1339359"/>
            <a:ext cx="883579" cy="5013780"/>
            <a:chOff x="1109609" y="1212359"/>
            <a:chExt cx="883578" cy="5013780"/>
          </a:xfrm>
        </p:grpSpPr>
        <p:sp>
          <p:nvSpPr>
            <p:cNvPr id="4" name="弧形 3"/>
            <p:cNvSpPr/>
            <p:nvPr/>
          </p:nvSpPr>
          <p:spPr>
            <a:xfrm>
              <a:off x="1109609" y="1212359"/>
              <a:ext cx="883578" cy="883578"/>
            </a:xfrm>
            <a:prstGeom prst="arc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993187" y="1664422"/>
              <a:ext cx="0" cy="456171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 userDrawn="1"/>
        </p:nvGrpSpPr>
        <p:grpSpPr>
          <a:xfrm>
            <a:off x="1524599" y="1368188"/>
            <a:ext cx="6797099" cy="719211"/>
            <a:chOff x="1915143" y="1679945"/>
            <a:chExt cx="6009156" cy="719211"/>
          </a:xfrm>
        </p:grpSpPr>
        <p:sp>
          <p:nvSpPr>
            <p:cNvPr id="7" name="直接连接符​​ 11"/>
            <p:cNvSpPr>
              <a:spLocks noChangeShapeType="1"/>
            </p:cNvSpPr>
            <p:nvPr/>
          </p:nvSpPr>
          <p:spPr bwMode="auto">
            <a:xfrm>
              <a:off x="1915143" y="2399155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C0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矩形​​ 25"/>
            <p:cNvSpPr>
              <a:spLocks noChangeArrowheads="1"/>
            </p:cNvSpPr>
            <p:nvPr/>
          </p:nvSpPr>
          <p:spPr bwMode="auto">
            <a:xfrm>
              <a:off x="1915143" y="1679945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一、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1524601" y="2294800"/>
            <a:ext cx="6806601" cy="643766"/>
            <a:chOff x="1915143" y="2521520"/>
            <a:chExt cx="6017558" cy="643766"/>
          </a:xfrm>
        </p:grpSpPr>
        <p:sp>
          <p:nvSpPr>
            <p:cNvPr id="10" name="直接连接符​​ 12"/>
            <p:cNvSpPr>
              <a:spLocks noChangeShapeType="1"/>
            </p:cNvSpPr>
            <p:nvPr/>
          </p:nvSpPr>
          <p:spPr bwMode="auto">
            <a:xfrm>
              <a:off x="1915143" y="3165285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FF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矩形​​ 26"/>
            <p:cNvSpPr>
              <a:spLocks noChangeArrowheads="1"/>
            </p:cNvSpPr>
            <p:nvPr/>
          </p:nvSpPr>
          <p:spPr bwMode="auto">
            <a:xfrm>
              <a:off x="1923545" y="2521520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二、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24599" y="3158896"/>
            <a:ext cx="6821748" cy="630144"/>
            <a:chOff x="1915143" y="3302724"/>
            <a:chExt cx="6030949" cy="630144"/>
          </a:xfrm>
        </p:grpSpPr>
        <p:sp>
          <p:nvSpPr>
            <p:cNvPr id="13" name="直接连接符​​ 13"/>
            <p:cNvSpPr>
              <a:spLocks noChangeShapeType="1"/>
            </p:cNvSpPr>
            <p:nvPr/>
          </p:nvSpPr>
          <p:spPr bwMode="auto">
            <a:xfrm>
              <a:off x="1915143" y="3930460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92D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矩形​​ 27"/>
            <p:cNvSpPr>
              <a:spLocks noChangeArrowheads="1"/>
            </p:cNvSpPr>
            <p:nvPr/>
          </p:nvSpPr>
          <p:spPr bwMode="auto">
            <a:xfrm>
              <a:off x="1936936" y="3302724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1524599" y="3950984"/>
            <a:ext cx="6821748" cy="697053"/>
            <a:chOff x="1915143" y="4043593"/>
            <a:chExt cx="6030949" cy="697053"/>
          </a:xfrm>
        </p:grpSpPr>
        <p:sp>
          <p:nvSpPr>
            <p:cNvPr id="16" name="直接连接符​​ 14"/>
            <p:cNvSpPr>
              <a:spLocks noChangeShapeType="1"/>
            </p:cNvSpPr>
            <p:nvPr/>
          </p:nvSpPr>
          <p:spPr bwMode="auto">
            <a:xfrm>
              <a:off x="1915143" y="4740645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00B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矩形​​ 28"/>
            <p:cNvSpPr>
              <a:spLocks noChangeArrowheads="1"/>
            </p:cNvSpPr>
            <p:nvPr/>
          </p:nvSpPr>
          <p:spPr bwMode="auto">
            <a:xfrm>
              <a:off x="1936936" y="4043593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四、</a:t>
              </a:r>
              <a:endParaRPr lang="en-US" altLang="zh-CN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1537071" y="4908349"/>
            <a:ext cx="6825677" cy="557472"/>
            <a:chOff x="1904375" y="3036281"/>
            <a:chExt cx="6034421" cy="894180"/>
          </a:xfrm>
        </p:grpSpPr>
        <p:sp>
          <p:nvSpPr>
            <p:cNvPr id="19" name="直接连接符​​ 13"/>
            <p:cNvSpPr>
              <a:spLocks noChangeShapeType="1"/>
            </p:cNvSpPr>
            <p:nvPr/>
          </p:nvSpPr>
          <p:spPr bwMode="auto">
            <a:xfrm>
              <a:off x="1915144" y="3930461"/>
              <a:ext cx="5897333" cy="0"/>
            </a:xfrm>
            <a:prstGeom prst="line">
              <a:avLst/>
            </a:prstGeom>
            <a:noFill/>
            <a:ln w="9525" cap="flat" cmpd="sng">
              <a:solidFill>
                <a:srgbClr val="C8E43C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矩形​​ 27"/>
            <p:cNvSpPr>
              <a:spLocks noChangeArrowheads="1"/>
            </p:cNvSpPr>
            <p:nvPr/>
          </p:nvSpPr>
          <p:spPr bwMode="auto">
            <a:xfrm>
              <a:off x="1904375" y="3036281"/>
              <a:ext cx="6034421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五、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1537071" y="5607168"/>
            <a:ext cx="6797101" cy="665911"/>
            <a:chOff x="1951434" y="5263736"/>
            <a:chExt cx="6009156" cy="665911"/>
          </a:xfrm>
        </p:grpSpPr>
        <p:sp>
          <p:nvSpPr>
            <p:cNvPr id="22" name="直接连接符​​ 15"/>
            <p:cNvSpPr>
              <a:spLocks noChangeShapeType="1"/>
            </p:cNvSpPr>
            <p:nvPr/>
          </p:nvSpPr>
          <p:spPr bwMode="auto">
            <a:xfrm>
              <a:off x="1980521" y="5929647"/>
              <a:ext cx="5879015" cy="0"/>
            </a:xfrm>
            <a:prstGeom prst="line">
              <a:avLst/>
            </a:prstGeom>
            <a:noFill/>
            <a:ln w="9525" cap="flat" cmpd="sng">
              <a:solidFill>
                <a:srgbClr val="00B0F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矩形​​ 29"/>
            <p:cNvSpPr>
              <a:spLocks noChangeArrowheads="1"/>
            </p:cNvSpPr>
            <p:nvPr/>
          </p:nvSpPr>
          <p:spPr bwMode="auto">
            <a:xfrm>
              <a:off x="1951434" y="5263736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六、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23728" y="1484784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23728" y="2321361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23728" y="3169429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2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123728" y="4030832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123728" y="4848616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123728" y="5655875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21629" y="1339359"/>
            <a:ext cx="883579" cy="5013780"/>
            <a:chOff x="1109609" y="1212359"/>
            <a:chExt cx="883578" cy="5013780"/>
          </a:xfrm>
        </p:grpSpPr>
        <p:sp>
          <p:nvSpPr>
            <p:cNvPr id="4" name="弧形 3"/>
            <p:cNvSpPr/>
            <p:nvPr/>
          </p:nvSpPr>
          <p:spPr>
            <a:xfrm>
              <a:off x="1109609" y="1212359"/>
              <a:ext cx="883578" cy="883578"/>
            </a:xfrm>
            <a:prstGeom prst="arc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993187" y="1664422"/>
              <a:ext cx="0" cy="456171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12481" y="1574720"/>
            <a:ext cx="6797099" cy="701170"/>
            <a:chOff x="1857369" y="1511555"/>
            <a:chExt cx="6009156" cy="701170"/>
          </a:xfrm>
        </p:grpSpPr>
        <p:sp>
          <p:nvSpPr>
            <p:cNvPr id="8" name="直接连接符​​ 11"/>
            <p:cNvSpPr>
              <a:spLocks noChangeShapeType="1"/>
            </p:cNvSpPr>
            <p:nvPr/>
          </p:nvSpPr>
          <p:spPr bwMode="auto">
            <a:xfrm>
              <a:off x="1915143" y="2212724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C0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矩形​​ 25"/>
            <p:cNvSpPr>
              <a:spLocks noChangeArrowheads="1"/>
            </p:cNvSpPr>
            <p:nvPr/>
          </p:nvSpPr>
          <p:spPr bwMode="auto">
            <a:xfrm>
              <a:off x="1857369" y="1511555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一、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1500301" y="2582832"/>
            <a:ext cx="6797098" cy="646807"/>
            <a:chOff x="1893659" y="2896307"/>
            <a:chExt cx="6009157" cy="646807"/>
          </a:xfrm>
        </p:grpSpPr>
        <p:sp>
          <p:nvSpPr>
            <p:cNvPr id="11" name="直接连接符​​ 12"/>
            <p:cNvSpPr>
              <a:spLocks noChangeShapeType="1"/>
            </p:cNvSpPr>
            <p:nvPr/>
          </p:nvSpPr>
          <p:spPr bwMode="auto">
            <a:xfrm>
              <a:off x="1893659" y="3543113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FF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矩形​​ 26"/>
            <p:cNvSpPr>
              <a:spLocks noChangeArrowheads="1"/>
            </p:cNvSpPr>
            <p:nvPr/>
          </p:nvSpPr>
          <p:spPr bwMode="auto">
            <a:xfrm>
              <a:off x="1893660" y="2896307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二、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1483902" y="3446928"/>
            <a:ext cx="6813496" cy="633361"/>
            <a:chOff x="1879164" y="3590756"/>
            <a:chExt cx="6023653" cy="633361"/>
          </a:xfrm>
        </p:grpSpPr>
        <p:sp>
          <p:nvSpPr>
            <p:cNvPr id="14" name="直接连接符​​ 13"/>
            <p:cNvSpPr>
              <a:spLocks noChangeShapeType="1"/>
            </p:cNvSpPr>
            <p:nvPr/>
          </p:nvSpPr>
          <p:spPr bwMode="auto">
            <a:xfrm>
              <a:off x="1879164" y="4224116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92D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矩形​​ 27"/>
            <p:cNvSpPr>
              <a:spLocks noChangeArrowheads="1"/>
            </p:cNvSpPr>
            <p:nvPr/>
          </p:nvSpPr>
          <p:spPr bwMode="auto">
            <a:xfrm>
              <a:off x="1893661" y="3590756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483902" y="4311024"/>
            <a:ext cx="6813495" cy="646296"/>
            <a:chOff x="1879164" y="4403633"/>
            <a:chExt cx="6023653" cy="646296"/>
          </a:xfrm>
        </p:grpSpPr>
        <p:sp>
          <p:nvSpPr>
            <p:cNvPr id="17" name="直接连接符​​ 14"/>
            <p:cNvSpPr>
              <a:spLocks noChangeShapeType="1"/>
            </p:cNvSpPr>
            <p:nvPr/>
          </p:nvSpPr>
          <p:spPr bwMode="auto">
            <a:xfrm>
              <a:off x="1879164" y="5049928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00B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矩形​​ 28"/>
            <p:cNvSpPr>
              <a:spLocks noChangeArrowheads="1"/>
            </p:cNvSpPr>
            <p:nvPr/>
          </p:nvSpPr>
          <p:spPr bwMode="auto">
            <a:xfrm>
              <a:off x="1893661" y="4403633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四、</a:t>
              </a:r>
              <a:endParaRPr lang="en-US" altLang="zh-CN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500302" y="5301207"/>
            <a:ext cx="6825677" cy="578904"/>
            <a:chOff x="1904377" y="3070657"/>
            <a:chExt cx="6034421" cy="928557"/>
          </a:xfrm>
        </p:grpSpPr>
        <p:sp>
          <p:nvSpPr>
            <p:cNvPr id="20" name="直接连接符​​ 13"/>
            <p:cNvSpPr>
              <a:spLocks noChangeShapeType="1"/>
            </p:cNvSpPr>
            <p:nvPr/>
          </p:nvSpPr>
          <p:spPr bwMode="auto">
            <a:xfrm>
              <a:off x="1915144" y="3930459"/>
              <a:ext cx="5897335" cy="68755"/>
            </a:xfrm>
            <a:prstGeom prst="line">
              <a:avLst/>
            </a:prstGeom>
            <a:noFill/>
            <a:ln w="9525" cap="flat" cmpd="sng">
              <a:solidFill>
                <a:srgbClr val="C8E43C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矩形​​ 27"/>
            <p:cNvSpPr>
              <a:spLocks noChangeArrowheads="1"/>
            </p:cNvSpPr>
            <p:nvPr/>
          </p:nvSpPr>
          <p:spPr bwMode="auto">
            <a:xfrm>
              <a:off x="1904377" y="3070657"/>
              <a:ext cx="6034421" cy="819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五、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23728" y="1641574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23728" y="2612434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23728" y="3463085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123728" y="4340115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123728" y="5262908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1629" y="1339359"/>
            <a:ext cx="883579" cy="5013780"/>
            <a:chOff x="1109609" y="1212359"/>
            <a:chExt cx="883578" cy="5013780"/>
          </a:xfrm>
        </p:grpSpPr>
        <p:sp>
          <p:nvSpPr>
            <p:cNvPr id="4" name="弧形 3"/>
            <p:cNvSpPr/>
            <p:nvPr/>
          </p:nvSpPr>
          <p:spPr>
            <a:xfrm>
              <a:off x="1109609" y="1212359"/>
              <a:ext cx="883578" cy="883578"/>
            </a:xfrm>
            <a:prstGeom prst="arc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993187" y="1664422"/>
              <a:ext cx="0" cy="456171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 userDrawn="1"/>
        </p:nvGrpSpPr>
        <p:grpSpPr>
          <a:xfrm>
            <a:off x="1449384" y="1844824"/>
            <a:ext cx="6797099" cy="695271"/>
            <a:chOff x="1857369" y="1517454"/>
            <a:chExt cx="6009156" cy="695271"/>
          </a:xfrm>
        </p:grpSpPr>
        <p:sp>
          <p:nvSpPr>
            <p:cNvPr id="7" name="直接连接符​​ 11"/>
            <p:cNvSpPr>
              <a:spLocks noChangeShapeType="1"/>
            </p:cNvSpPr>
            <p:nvPr/>
          </p:nvSpPr>
          <p:spPr bwMode="auto">
            <a:xfrm>
              <a:off x="1915143" y="2212724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C0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矩形​​ 25"/>
            <p:cNvSpPr>
              <a:spLocks noChangeArrowheads="1"/>
            </p:cNvSpPr>
            <p:nvPr/>
          </p:nvSpPr>
          <p:spPr bwMode="auto">
            <a:xfrm>
              <a:off x="1857369" y="1517454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一、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1463819" y="3086888"/>
            <a:ext cx="6797098" cy="680650"/>
            <a:chOff x="1893659" y="2862464"/>
            <a:chExt cx="6009157" cy="680650"/>
          </a:xfrm>
        </p:grpSpPr>
        <p:sp>
          <p:nvSpPr>
            <p:cNvPr id="10" name="直接连接符​​ 12"/>
            <p:cNvSpPr>
              <a:spLocks noChangeShapeType="1"/>
            </p:cNvSpPr>
            <p:nvPr/>
          </p:nvSpPr>
          <p:spPr bwMode="auto">
            <a:xfrm>
              <a:off x="1893659" y="3543113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FF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矩形​​ 26"/>
            <p:cNvSpPr>
              <a:spLocks noChangeArrowheads="1"/>
            </p:cNvSpPr>
            <p:nvPr/>
          </p:nvSpPr>
          <p:spPr bwMode="auto">
            <a:xfrm>
              <a:off x="1893660" y="2862464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二、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449385" y="4239016"/>
            <a:ext cx="6797098" cy="672156"/>
            <a:chOff x="1803634" y="4493255"/>
            <a:chExt cx="6009156" cy="672156"/>
          </a:xfrm>
        </p:grpSpPr>
        <p:sp>
          <p:nvSpPr>
            <p:cNvPr id="13" name="直接连接符​​ 13"/>
            <p:cNvSpPr>
              <a:spLocks noChangeShapeType="1"/>
            </p:cNvSpPr>
            <p:nvPr/>
          </p:nvSpPr>
          <p:spPr bwMode="auto">
            <a:xfrm>
              <a:off x="1803634" y="5165410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92D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矩形​​ 27"/>
            <p:cNvSpPr>
              <a:spLocks noChangeArrowheads="1"/>
            </p:cNvSpPr>
            <p:nvPr/>
          </p:nvSpPr>
          <p:spPr bwMode="auto">
            <a:xfrm>
              <a:off x="1803634" y="4493255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1449384" y="5301208"/>
            <a:ext cx="6797098" cy="637747"/>
            <a:chOff x="1866402" y="4412182"/>
            <a:chExt cx="6009156" cy="637747"/>
          </a:xfrm>
        </p:grpSpPr>
        <p:sp>
          <p:nvSpPr>
            <p:cNvPr id="16" name="直接连接符​​ 14"/>
            <p:cNvSpPr>
              <a:spLocks noChangeShapeType="1"/>
            </p:cNvSpPr>
            <p:nvPr/>
          </p:nvSpPr>
          <p:spPr bwMode="auto">
            <a:xfrm>
              <a:off x="1879164" y="5049928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00B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矩形​​ 28"/>
            <p:cNvSpPr>
              <a:spLocks noChangeArrowheads="1"/>
            </p:cNvSpPr>
            <p:nvPr/>
          </p:nvSpPr>
          <p:spPr bwMode="auto">
            <a:xfrm>
              <a:off x="1866402" y="4412182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四、</a:t>
              </a:r>
              <a:endParaRPr lang="en-US" altLang="zh-CN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23728" y="1918719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23728" y="3124931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23728" y="4293967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123728" y="5321750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449384" y="1905779"/>
            <a:ext cx="6797099" cy="659126"/>
            <a:chOff x="1857369" y="1578409"/>
            <a:chExt cx="6009156" cy="659126"/>
          </a:xfrm>
        </p:grpSpPr>
        <p:sp>
          <p:nvSpPr>
            <p:cNvPr id="5" name="直接连接符​​ 11"/>
            <p:cNvSpPr>
              <a:spLocks noChangeShapeType="1"/>
            </p:cNvSpPr>
            <p:nvPr/>
          </p:nvSpPr>
          <p:spPr bwMode="auto">
            <a:xfrm>
              <a:off x="1915143" y="2237534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C0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矩形​​ 25"/>
            <p:cNvSpPr>
              <a:spLocks noChangeArrowheads="1"/>
            </p:cNvSpPr>
            <p:nvPr/>
          </p:nvSpPr>
          <p:spPr bwMode="auto">
            <a:xfrm>
              <a:off x="1857369" y="1578409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一、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1449384" y="3387588"/>
            <a:ext cx="6848013" cy="630144"/>
            <a:chOff x="1893659" y="2505209"/>
            <a:chExt cx="6054170" cy="630144"/>
          </a:xfrm>
        </p:grpSpPr>
        <p:sp>
          <p:nvSpPr>
            <p:cNvPr id="8" name="直接连接符​​ 12"/>
            <p:cNvSpPr>
              <a:spLocks noChangeShapeType="1"/>
            </p:cNvSpPr>
            <p:nvPr/>
          </p:nvSpPr>
          <p:spPr bwMode="auto">
            <a:xfrm>
              <a:off x="1893659" y="3122685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FF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矩形​​ 26"/>
            <p:cNvSpPr>
              <a:spLocks noChangeArrowheads="1"/>
            </p:cNvSpPr>
            <p:nvPr/>
          </p:nvSpPr>
          <p:spPr bwMode="auto">
            <a:xfrm>
              <a:off x="1938673" y="2505209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二、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1514734" y="4941168"/>
            <a:ext cx="6797098" cy="648073"/>
            <a:chOff x="1803634" y="4065855"/>
            <a:chExt cx="6009156" cy="648073"/>
          </a:xfrm>
        </p:grpSpPr>
        <p:sp>
          <p:nvSpPr>
            <p:cNvPr id="11" name="直接连接符​​ 13"/>
            <p:cNvSpPr>
              <a:spLocks noChangeShapeType="1"/>
            </p:cNvSpPr>
            <p:nvPr/>
          </p:nvSpPr>
          <p:spPr bwMode="auto">
            <a:xfrm>
              <a:off x="1803634" y="4713927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92D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矩形​​ 27"/>
            <p:cNvSpPr>
              <a:spLocks noChangeArrowheads="1"/>
            </p:cNvSpPr>
            <p:nvPr/>
          </p:nvSpPr>
          <p:spPr bwMode="auto">
            <a:xfrm>
              <a:off x="1803634" y="4065855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321629" y="1339359"/>
            <a:ext cx="883579" cy="5013780"/>
            <a:chOff x="1109609" y="1212359"/>
            <a:chExt cx="883578" cy="5013780"/>
          </a:xfrm>
        </p:grpSpPr>
        <p:sp>
          <p:nvSpPr>
            <p:cNvPr id="14" name="弧形 13"/>
            <p:cNvSpPr/>
            <p:nvPr/>
          </p:nvSpPr>
          <p:spPr>
            <a:xfrm>
              <a:off x="1109609" y="1212359"/>
              <a:ext cx="883578" cy="883578"/>
            </a:xfrm>
            <a:prstGeom prst="arc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993187" y="1664422"/>
              <a:ext cx="0" cy="456171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23728" y="1912249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23728" y="3429000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23728" y="4972036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75741" y="1556793"/>
            <a:ext cx="323851" cy="5088972"/>
            <a:chOff x="468185" y="1330187"/>
            <a:chExt cx="323851" cy="5315577"/>
          </a:xfrm>
        </p:grpSpPr>
        <p:sp>
          <p:nvSpPr>
            <p:cNvPr id="3" name="椭圆 2"/>
            <p:cNvSpPr/>
            <p:nvPr userDrawn="1"/>
          </p:nvSpPr>
          <p:spPr>
            <a:xfrm rot="16200000">
              <a:off x="468186" y="1330186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直接连接符 3"/>
            <p:cNvCxnSpPr/>
            <p:nvPr userDrawn="1"/>
          </p:nvCxnSpPr>
          <p:spPr>
            <a:xfrm flipV="1">
              <a:off x="622604" y="1654037"/>
              <a:ext cx="7508" cy="1776601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椭圆 4"/>
            <p:cNvSpPr/>
            <p:nvPr userDrawn="1"/>
          </p:nvSpPr>
          <p:spPr>
            <a:xfrm rot="16200000">
              <a:off x="468186" y="3430638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直接连接符 5"/>
            <p:cNvCxnSpPr>
              <a:endCxn id="5" idx="2"/>
            </p:cNvCxnSpPr>
            <p:nvPr userDrawn="1"/>
          </p:nvCxnSpPr>
          <p:spPr>
            <a:xfrm flipV="1">
              <a:off x="607588" y="3754489"/>
              <a:ext cx="22524" cy="2891275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15615" y="1533359"/>
            <a:ext cx="7344817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556234" y="1556792"/>
            <a:ext cx="343358" cy="5106941"/>
            <a:chOff x="383862" y="1438788"/>
            <a:chExt cx="343358" cy="5224945"/>
          </a:xfrm>
        </p:grpSpPr>
        <p:sp>
          <p:nvSpPr>
            <p:cNvPr id="3" name="椭圆 2"/>
            <p:cNvSpPr/>
            <p:nvPr userDrawn="1"/>
          </p:nvSpPr>
          <p:spPr>
            <a:xfrm rot="16200000">
              <a:off x="395468" y="1438787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 userDrawn="1"/>
          </p:nvSpPr>
          <p:spPr>
            <a:xfrm rot="16200000">
              <a:off x="383863" y="2591182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 userDrawn="1"/>
          </p:nvSpPr>
          <p:spPr>
            <a:xfrm rot="16200000">
              <a:off x="403370" y="3776592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 userDrawn="1"/>
          </p:nvCxnSpPr>
          <p:spPr>
            <a:xfrm flipH="1" flipV="1">
              <a:off x="557391" y="1762637"/>
              <a:ext cx="1" cy="769567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 flipH="1" flipV="1">
              <a:off x="545787" y="2961668"/>
              <a:ext cx="1" cy="769567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V="1">
              <a:off x="545783" y="4141800"/>
              <a:ext cx="4" cy="2521933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15615" y="1533359"/>
            <a:ext cx="7344817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 rot="16200000">
            <a:off x="1560655" y="1474022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>
            <a:stCxn id="8" idx="6"/>
          </p:cNvCxnSpPr>
          <p:nvPr userDrawn="1"/>
        </p:nvCxnSpPr>
        <p:spPr>
          <a:xfrm flipV="1">
            <a:off x="1729003" y="1797873"/>
            <a:ext cx="1" cy="1954585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>
            <a:endCxn id="8" idx="2"/>
          </p:cNvCxnSpPr>
          <p:nvPr userDrawn="1"/>
        </p:nvCxnSpPr>
        <p:spPr>
          <a:xfrm flipV="1">
            <a:off x="1709876" y="4076308"/>
            <a:ext cx="19127" cy="1595820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弧形 5"/>
          <p:cNvSpPr/>
          <p:nvPr userDrawn="1"/>
        </p:nvSpPr>
        <p:spPr>
          <a:xfrm rot="5400000">
            <a:off x="616667" y="5121707"/>
            <a:ext cx="1094500" cy="1094500"/>
          </a:xfrm>
          <a:prstGeom prst="arc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Picture 2" descr="G:\1353910950_Product-documentati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3" y="548955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/>
          <p:cNvSpPr/>
          <p:nvPr userDrawn="1"/>
        </p:nvSpPr>
        <p:spPr>
          <a:xfrm rot="16200000">
            <a:off x="1567077" y="3752457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95736" y="1533359"/>
            <a:ext cx="6264696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 rot="16200000">
            <a:off x="1560658" y="1354626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1728935" y="1734806"/>
            <a:ext cx="0" cy="1190138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椭圆 4"/>
          <p:cNvSpPr/>
          <p:nvPr userDrawn="1"/>
        </p:nvSpPr>
        <p:spPr>
          <a:xfrm rot="16200000">
            <a:off x="1560656" y="2986193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>
            <a:endCxn id="5" idx="2"/>
          </p:cNvCxnSpPr>
          <p:nvPr userDrawn="1"/>
        </p:nvCxnSpPr>
        <p:spPr>
          <a:xfrm flipH="1" flipV="1">
            <a:off x="1722582" y="3310044"/>
            <a:ext cx="6353" cy="1130988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椭圆 6"/>
          <p:cNvSpPr/>
          <p:nvPr userDrawn="1"/>
        </p:nvSpPr>
        <p:spPr>
          <a:xfrm rot="16200000">
            <a:off x="1560658" y="4515420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弧形 7"/>
          <p:cNvSpPr/>
          <p:nvPr userDrawn="1"/>
        </p:nvSpPr>
        <p:spPr>
          <a:xfrm rot="5400000">
            <a:off x="616667" y="5121707"/>
            <a:ext cx="1094500" cy="1094500"/>
          </a:xfrm>
          <a:prstGeom prst="arc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1709876" y="4914900"/>
            <a:ext cx="12707" cy="757228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Picture 2" descr="G:\1353910950_Product-documentati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3" y="548955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95736" y="1533359"/>
            <a:ext cx="6264696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框架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 rot="16200000">
            <a:off x="1560658" y="1354626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>
            <a:stCxn id="5" idx="6"/>
          </p:cNvCxnSpPr>
          <p:nvPr userDrawn="1"/>
        </p:nvCxnSpPr>
        <p:spPr>
          <a:xfrm flipV="1">
            <a:off x="1722585" y="2880491"/>
            <a:ext cx="6350" cy="935648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椭圆 4"/>
          <p:cNvSpPr/>
          <p:nvPr userDrawn="1"/>
        </p:nvSpPr>
        <p:spPr>
          <a:xfrm rot="16200000">
            <a:off x="1560659" y="3816138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>
            <a:stCxn id="7" idx="6"/>
            <a:endCxn id="5" idx="2"/>
          </p:cNvCxnSpPr>
          <p:nvPr userDrawn="1"/>
        </p:nvCxnSpPr>
        <p:spPr>
          <a:xfrm flipH="1" flipV="1">
            <a:off x="1722585" y="4139989"/>
            <a:ext cx="2" cy="915839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椭圆 6"/>
          <p:cNvSpPr/>
          <p:nvPr userDrawn="1"/>
        </p:nvSpPr>
        <p:spPr>
          <a:xfrm rot="16200000">
            <a:off x="1560661" y="5055827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弧形 7"/>
          <p:cNvSpPr/>
          <p:nvPr userDrawn="1"/>
        </p:nvSpPr>
        <p:spPr>
          <a:xfrm rot="5400000">
            <a:off x="616667" y="5121707"/>
            <a:ext cx="1094500" cy="1094500"/>
          </a:xfrm>
          <a:prstGeom prst="arc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>
            <a:endCxn id="7" idx="2"/>
          </p:cNvCxnSpPr>
          <p:nvPr userDrawn="1"/>
        </p:nvCxnSpPr>
        <p:spPr>
          <a:xfrm flipV="1">
            <a:off x="1709876" y="5379678"/>
            <a:ext cx="12711" cy="292450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Picture 2" descr="G:\1353910950_Product-documentati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3" y="548955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95736" y="1533359"/>
            <a:ext cx="6264696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 rot="16200000">
            <a:off x="1567012" y="2556640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>
            <a:stCxn id="13" idx="6"/>
          </p:cNvCxnSpPr>
          <p:nvPr userDrawn="1"/>
        </p:nvCxnSpPr>
        <p:spPr>
          <a:xfrm flipH="1" flipV="1">
            <a:off x="1728935" y="1678477"/>
            <a:ext cx="3" cy="878164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98990" y="1195557"/>
            <a:ext cx="7697311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1" y="1285429"/>
            <a:ext cx="1589313" cy="221557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2467429" y="1285428"/>
            <a:ext cx="6326415" cy="2215579"/>
          </a:xfrm>
          <a:prstGeom prst="foldedCorner">
            <a:avLst/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E31A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1" y="3789040"/>
            <a:ext cx="1589313" cy="221988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467429" y="3789040"/>
            <a:ext cx="6326415" cy="221988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弧形 7"/>
          <p:cNvSpPr/>
          <p:nvPr/>
        </p:nvSpPr>
        <p:spPr>
          <a:xfrm rot="19262563">
            <a:off x="1635555" y="1592479"/>
            <a:ext cx="1056660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弧形 8"/>
          <p:cNvSpPr/>
          <p:nvPr/>
        </p:nvSpPr>
        <p:spPr>
          <a:xfrm rot="18778871">
            <a:off x="1905155" y="3970822"/>
            <a:ext cx="818071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3"/>
          <p:cNvSpPr>
            <a:spLocks noGrp="1"/>
          </p:cNvSpPr>
          <p:nvPr userDrawn="1">
            <p:ph type="body" sz="quarter" idx="11"/>
          </p:nvPr>
        </p:nvSpPr>
        <p:spPr>
          <a:xfrm>
            <a:off x="2675013" y="1412775"/>
            <a:ext cx="6001443" cy="1854980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699792" y="3917618"/>
            <a:ext cx="6001443" cy="188764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11561" y="1412775"/>
            <a:ext cx="1296144" cy="1854980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11561" y="3933056"/>
            <a:ext cx="1296144" cy="1854980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1407" y="4862719"/>
            <a:ext cx="1589313" cy="1368152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467429" y="4869160"/>
            <a:ext cx="6326415" cy="1368152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弧形 7"/>
          <p:cNvSpPr/>
          <p:nvPr/>
        </p:nvSpPr>
        <p:spPr>
          <a:xfrm rot="18895633">
            <a:off x="1828886" y="1662905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弧形 8"/>
          <p:cNvSpPr/>
          <p:nvPr/>
        </p:nvSpPr>
        <p:spPr>
          <a:xfrm rot="18895633">
            <a:off x="1791473" y="5103163"/>
            <a:ext cx="936203" cy="807737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折角形 10"/>
          <p:cNvSpPr/>
          <p:nvPr userDrawn="1"/>
        </p:nvSpPr>
        <p:spPr>
          <a:xfrm>
            <a:off x="2488186" y="3140968"/>
            <a:ext cx="6326415" cy="1368152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折角形 11"/>
          <p:cNvSpPr/>
          <p:nvPr userDrawn="1"/>
        </p:nvSpPr>
        <p:spPr>
          <a:xfrm>
            <a:off x="2466955" y="1487590"/>
            <a:ext cx="6326415" cy="1365346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83490" y="3140968"/>
            <a:ext cx="1589313" cy="1368152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71387" y="1484783"/>
            <a:ext cx="1589313" cy="1371895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弧形 14"/>
          <p:cNvSpPr/>
          <p:nvPr userDrawn="1"/>
        </p:nvSpPr>
        <p:spPr>
          <a:xfrm rot="18895633">
            <a:off x="1802614" y="3379593"/>
            <a:ext cx="913928" cy="829960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占位符 3"/>
          <p:cNvSpPr>
            <a:spLocks noGrp="1"/>
          </p:cNvSpPr>
          <p:nvPr userDrawn="1">
            <p:ph type="body" sz="quarter" idx="11"/>
          </p:nvPr>
        </p:nvSpPr>
        <p:spPr>
          <a:xfrm>
            <a:off x="2675013" y="1628799"/>
            <a:ext cx="6001443" cy="1008305"/>
          </a:xfrm>
          <a:prstGeom prst="rect">
            <a:avLst/>
          </a:prstGeom>
        </p:spPr>
        <p:txBody>
          <a:bodyPr/>
          <a:lstStyle>
            <a:lvl1pPr marL="457200" indent="-457200"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3"/>
          <p:cNvSpPr>
            <a:spLocks noGrp="1"/>
          </p:cNvSpPr>
          <p:nvPr userDrawn="1">
            <p:ph type="body" sz="quarter" idx="13"/>
          </p:nvPr>
        </p:nvSpPr>
        <p:spPr>
          <a:xfrm>
            <a:off x="539552" y="1700615"/>
            <a:ext cx="1449139" cy="1008305"/>
          </a:xfrm>
          <a:prstGeom prst="rect">
            <a:avLst/>
          </a:prstGeom>
        </p:spPr>
        <p:txBody>
          <a:bodyPr anchor="ctr" anchorCtr="1"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75013" y="3304934"/>
            <a:ext cx="6001443" cy="1008305"/>
          </a:xfrm>
          <a:prstGeom prst="rect">
            <a:avLst/>
          </a:prstGeom>
        </p:spPr>
        <p:txBody>
          <a:bodyPr/>
          <a:lstStyle>
            <a:lvl1pPr marL="457200" indent="-457200"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675013" y="5042642"/>
            <a:ext cx="6001443" cy="1008305"/>
          </a:xfrm>
          <a:prstGeom prst="rect">
            <a:avLst/>
          </a:prstGeom>
        </p:spPr>
        <p:txBody>
          <a:bodyPr/>
          <a:lstStyle>
            <a:lvl1pPr marL="457200" indent="-457200"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553576" y="3320891"/>
            <a:ext cx="1449139" cy="1008305"/>
          </a:xfrm>
          <a:prstGeom prst="rect">
            <a:avLst/>
          </a:prstGeom>
        </p:spPr>
        <p:txBody>
          <a:bodyPr anchor="ctr" anchorCtr="1"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571493" y="5049083"/>
            <a:ext cx="1449139" cy="1008305"/>
          </a:xfrm>
          <a:prstGeom prst="rect">
            <a:avLst/>
          </a:prstGeom>
        </p:spPr>
        <p:txBody>
          <a:bodyPr anchor="ctr" anchorCtr="1"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折角形 11"/>
          <p:cNvSpPr/>
          <p:nvPr userDrawn="1"/>
        </p:nvSpPr>
        <p:spPr>
          <a:xfrm>
            <a:off x="2507860" y="1484784"/>
            <a:ext cx="6326415" cy="93329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23787" y="4077072"/>
            <a:ext cx="1589313" cy="93610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623787" y="1481978"/>
            <a:ext cx="1589313" cy="93610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610994" y="5445224"/>
            <a:ext cx="1589313" cy="93610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23786" y="2714802"/>
            <a:ext cx="1589314" cy="93610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折角形 18"/>
          <p:cNvSpPr/>
          <p:nvPr userDrawn="1"/>
        </p:nvSpPr>
        <p:spPr>
          <a:xfrm>
            <a:off x="2496028" y="4077072"/>
            <a:ext cx="6326415" cy="93329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折角形 19"/>
          <p:cNvSpPr/>
          <p:nvPr userDrawn="1"/>
        </p:nvSpPr>
        <p:spPr>
          <a:xfrm>
            <a:off x="2507860" y="2714802"/>
            <a:ext cx="6326415" cy="93329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折角形 20"/>
          <p:cNvSpPr/>
          <p:nvPr userDrawn="1"/>
        </p:nvSpPr>
        <p:spPr>
          <a:xfrm>
            <a:off x="2507860" y="5470309"/>
            <a:ext cx="6326415" cy="93329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弧形 21"/>
          <p:cNvSpPr/>
          <p:nvPr userDrawn="1"/>
        </p:nvSpPr>
        <p:spPr>
          <a:xfrm rot="18895633">
            <a:off x="1967386" y="4194143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弧形 22"/>
          <p:cNvSpPr/>
          <p:nvPr userDrawn="1"/>
        </p:nvSpPr>
        <p:spPr>
          <a:xfrm rot="18895633">
            <a:off x="1949515" y="2895906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弧形 23"/>
          <p:cNvSpPr/>
          <p:nvPr userDrawn="1"/>
        </p:nvSpPr>
        <p:spPr>
          <a:xfrm rot="18895633">
            <a:off x="1944331" y="1657117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弧形 24"/>
          <p:cNvSpPr/>
          <p:nvPr userDrawn="1"/>
        </p:nvSpPr>
        <p:spPr>
          <a:xfrm rot="18895633">
            <a:off x="1949515" y="5620538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819029" y="1556793"/>
            <a:ext cx="578541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755577" y="1556793"/>
            <a:ext cx="124948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9029" y="2786810"/>
            <a:ext cx="578541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8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755577" y="2786810"/>
            <a:ext cx="124948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819029" y="4149080"/>
            <a:ext cx="578541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755577" y="4149080"/>
            <a:ext cx="124948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2819029" y="5517232"/>
            <a:ext cx="578541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2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755577" y="5517232"/>
            <a:ext cx="124948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583" y="302715"/>
            <a:ext cx="6972941" cy="25922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514475" y="4545079"/>
            <a:ext cx="6010273" cy="589640"/>
          </a:xfrm>
          <a:prstGeom prst="rect">
            <a:avLst/>
          </a:prstGeom>
        </p:spPr>
        <p:txBody>
          <a:bodyPr/>
          <a:lstStyle>
            <a:lvl1pPr algn="r">
              <a:lnSpc>
                <a:spcPts val="3400"/>
              </a:lnSpc>
              <a:spcBef>
                <a:spcPts val="0"/>
              </a:spcBef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1514476" y="5134719"/>
            <a:ext cx="6010274" cy="571499"/>
          </a:xfrm>
          <a:prstGeom prst="rect">
            <a:avLst/>
          </a:prstGeom>
        </p:spPr>
        <p:txBody>
          <a:bodyPr/>
          <a:lstStyle>
            <a:lvl1pPr algn="r">
              <a:defRPr lang="zh-CN" altLang="en-US" sz="3200"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zh-CN" altLang="en-US"/>
              <a:t>姓名</a:t>
            </a: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76300" y="5142105"/>
            <a:ext cx="776223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2" descr="symbol1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r="5395"/>
          <a:stretch>
            <a:fillRect/>
          </a:stretch>
        </p:blipFill>
        <p:spPr bwMode="auto">
          <a:xfrm>
            <a:off x="7677149" y="4493986"/>
            <a:ext cx="1321594" cy="129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文字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57201" y="1533359"/>
            <a:ext cx="8217568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标题正文文字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15617" y="1917449"/>
            <a:ext cx="7868652" cy="473735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 sz="2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00100" y="1200235"/>
            <a:ext cx="768416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标题正文文字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15617" y="1917449"/>
            <a:ext cx="7868652" cy="473735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 sz="2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00100" y="1200235"/>
            <a:ext cx="768416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98990" y="1195557"/>
            <a:ext cx="7697311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555776" y="4941168"/>
            <a:ext cx="5688632" cy="1080120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4" name="Picture 3" descr="G:\1353910297_text-x-katefilelis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08" y="20608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 userDrawn="1"/>
        </p:nvCxnSpPr>
        <p:spPr>
          <a:xfrm>
            <a:off x="1673830" y="2060848"/>
            <a:ext cx="0" cy="4536504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555776" y="1989068"/>
            <a:ext cx="5688632" cy="141468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555776" y="3501008"/>
            <a:ext cx="5688632" cy="141468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98990" y="1195557"/>
            <a:ext cx="7697311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内容细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0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555776" y="4941168"/>
            <a:ext cx="5688632" cy="1080120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4" name="Picture 3" descr="G:\1353910297_text-x-katefilelis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08" y="20608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 userDrawn="1"/>
        </p:nvCxnSpPr>
        <p:spPr>
          <a:xfrm>
            <a:off x="1673830" y="2060848"/>
            <a:ext cx="0" cy="4536504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555776" y="1989068"/>
            <a:ext cx="5688632" cy="141468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555776" y="3501008"/>
            <a:ext cx="5688632" cy="141468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98990" y="1195557"/>
            <a:ext cx="7697311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1629" y="1339359"/>
            <a:ext cx="883579" cy="5013780"/>
            <a:chOff x="1109609" y="1212359"/>
            <a:chExt cx="883578" cy="5013780"/>
          </a:xfrm>
        </p:grpSpPr>
        <p:sp>
          <p:nvSpPr>
            <p:cNvPr id="4" name="弧形 3"/>
            <p:cNvSpPr/>
            <p:nvPr/>
          </p:nvSpPr>
          <p:spPr>
            <a:xfrm>
              <a:off x="1109609" y="1212359"/>
              <a:ext cx="883578" cy="883578"/>
            </a:xfrm>
            <a:prstGeom prst="arc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993187" y="1664422"/>
              <a:ext cx="0" cy="456171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 userDrawn="1"/>
        </p:nvGrpSpPr>
        <p:grpSpPr>
          <a:xfrm>
            <a:off x="1524599" y="1368188"/>
            <a:ext cx="6797099" cy="719211"/>
            <a:chOff x="1915143" y="1679945"/>
            <a:chExt cx="6009156" cy="719211"/>
          </a:xfrm>
        </p:grpSpPr>
        <p:sp>
          <p:nvSpPr>
            <p:cNvPr id="7" name="直接连接符​​ 11"/>
            <p:cNvSpPr>
              <a:spLocks noChangeShapeType="1"/>
            </p:cNvSpPr>
            <p:nvPr/>
          </p:nvSpPr>
          <p:spPr bwMode="auto">
            <a:xfrm>
              <a:off x="1915143" y="2399155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C0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矩形​​ 25"/>
            <p:cNvSpPr>
              <a:spLocks noChangeArrowheads="1"/>
            </p:cNvSpPr>
            <p:nvPr/>
          </p:nvSpPr>
          <p:spPr bwMode="auto">
            <a:xfrm>
              <a:off x="1915143" y="1679945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一、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1524601" y="2294800"/>
            <a:ext cx="6806601" cy="643766"/>
            <a:chOff x="1915143" y="2521520"/>
            <a:chExt cx="6017558" cy="643766"/>
          </a:xfrm>
        </p:grpSpPr>
        <p:sp>
          <p:nvSpPr>
            <p:cNvPr id="10" name="直接连接符​​ 12"/>
            <p:cNvSpPr>
              <a:spLocks noChangeShapeType="1"/>
            </p:cNvSpPr>
            <p:nvPr/>
          </p:nvSpPr>
          <p:spPr bwMode="auto">
            <a:xfrm>
              <a:off x="1915143" y="3165285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FF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矩形​​ 26"/>
            <p:cNvSpPr>
              <a:spLocks noChangeArrowheads="1"/>
            </p:cNvSpPr>
            <p:nvPr/>
          </p:nvSpPr>
          <p:spPr bwMode="auto">
            <a:xfrm>
              <a:off x="1923545" y="2521520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二、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24599" y="3158896"/>
            <a:ext cx="6821748" cy="630144"/>
            <a:chOff x="1915143" y="3302724"/>
            <a:chExt cx="6030949" cy="630144"/>
          </a:xfrm>
        </p:grpSpPr>
        <p:sp>
          <p:nvSpPr>
            <p:cNvPr id="13" name="直接连接符​​ 13"/>
            <p:cNvSpPr>
              <a:spLocks noChangeShapeType="1"/>
            </p:cNvSpPr>
            <p:nvPr/>
          </p:nvSpPr>
          <p:spPr bwMode="auto">
            <a:xfrm>
              <a:off x="1915143" y="3930460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92D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矩形​​ 27"/>
            <p:cNvSpPr>
              <a:spLocks noChangeArrowheads="1"/>
            </p:cNvSpPr>
            <p:nvPr/>
          </p:nvSpPr>
          <p:spPr bwMode="auto">
            <a:xfrm>
              <a:off x="1936936" y="3302724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1524599" y="3950984"/>
            <a:ext cx="6821748" cy="697053"/>
            <a:chOff x="1915143" y="4043593"/>
            <a:chExt cx="6030949" cy="697053"/>
          </a:xfrm>
        </p:grpSpPr>
        <p:sp>
          <p:nvSpPr>
            <p:cNvPr id="16" name="直接连接符​​ 14"/>
            <p:cNvSpPr>
              <a:spLocks noChangeShapeType="1"/>
            </p:cNvSpPr>
            <p:nvPr/>
          </p:nvSpPr>
          <p:spPr bwMode="auto">
            <a:xfrm>
              <a:off x="1915143" y="4740645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00B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矩形​​ 28"/>
            <p:cNvSpPr>
              <a:spLocks noChangeArrowheads="1"/>
            </p:cNvSpPr>
            <p:nvPr/>
          </p:nvSpPr>
          <p:spPr bwMode="auto">
            <a:xfrm>
              <a:off x="1936936" y="4043593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四、</a:t>
              </a:r>
              <a:endParaRPr lang="en-US" altLang="zh-CN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1537071" y="4908349"/>
            <a:ext cx="6825677" cy="557472"/>
            <a:chOff x="1904375" y="3036281"/>
            <a:chExt cx="6034421" cy="894180"/>
          </a:xfrm>
        </p:grpSpPr>
        <p:sp>
          <p:nvSpPr>
            <p:cNvPr id="19" name="直接连接符​​ 13"/>
            <p:cNvSpPr>
              <a:spLocks noChangeShapeType="1"/>
            </p:cNvSpPr>
            <p:nvPr/>
          </p:nvSpPr>
          <p:spPr bwMode="auto">
            <a:xfrm>
              <a:off x="1915144" y="3930461"/>
              <a:ext cx="5897333" cy="0"/>
            </a:xfrm>
            <a:prstGeom prst="line">
              <a:avLst/>
            </a:prstGeom>
            <a:noFill/>
            <a:ln w="9525" cap="flat" cmpd="sng">
              <a:solidFill>
                <a:srgbClr val="C8E43C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矩形​​ 27"/>
            <p:cNvSpPr>
              <a:spLocks noChangeArrowheads="1"/>
            </p:cNvSpPr>
            <p:nvPr/>
          </p:nvSpPr>
          <p:spPr bwMode="auto">
            <a:xfrm>
              <a:off x="1904375" y="3036281"/>
              <a:ext cx="6034421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五、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1537071" y="5607168"/>
            <a:ext cx="6797101" cy="665911"/>
            <a:chOff x="1951434" y="5263736"/>
            <a:chExt cx="6009156" cy="665911"/>
          </a:xfrm>
        </p:grpSpPr>
        <p:sp>
          <p:nvSpPr>
            <p:cNvPr id="22" name="直接连接符​​ 15"/>
            <p:cNvSpPr>
              <a:spLocks noChangeShapeType="1"/>
            </p:cNvSpPr>
            <p:nvPr/>
          </p:nvSpPr>
          <p:spPr bwMode="auto">
            <a:xfrm>
              <a:off x="1980521" y="5929647"/>
              <a:ext cx="5879015" cy="0"/>
            </a:xfrm>
            <a:prstGeom prst="line">
              <a:avLst/>
            </a:prstGeom>
            <a:noFill/>
            <a:ln w="9525" cap="flat" cmpd="sng">
              <a:solidFill>
                <a:srgbClr val="00B0F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矩形​​ 29"/>
            <p:cNvSpPr>
              <a:spLocks noChangeArrowheads="1"/>
            </p:cNvSpPr>
            <p:nvPr/>
          </p:nvSpPr>
          <p:spPr bwMode="auto">
            <a:xfrm>
              <a:off x="1951434" y="5263736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六、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23728" y="1484784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23728" y="2321361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23728" y="3169429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2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123728" y="4030832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123728" y="4848616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123728" y="5655875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21629" y="1339359"/>
            <a:ext cx="883579" cy="5013780"/>
            <a:chOff x="1109609" y="1212359"/>
            <a:chExt cx="883578" cy="5013780"/>
          </a:xfrm>
        </p:grpSpPr>
        <p:sp>
          <p:nvSpPr>
            <p:cNvPr id="4" name="弧形 3"/>
            <p:cNvSpPr/>
            <p:nvPr/>
          </p:nvSpPr>
          <p:spPr>
            <a:xfrm>
              <a:off x="1109609" y="1212359"/>
              <a:ext cx="883578" cy="883578"/>
            </a:xfrm>
            <a:prstGeom prst="arc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993187" y="1664422"/>
              <a:ext cx="0" cy="456171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12481" y="1574720"/>
            <a:ext cx="6797099" cy="701170"/>
            <a:chOff x="1857369" y="1511555"/>
            <a:chExt cx="6009156" cy="701170"/>
          </a:xfrm>
        </p:grpSpPr>
        <p:sp>
          <p:nvSpPr>
            <p:cNvPr id="8" name="直接连接符​​ 11"/>
            <p:cNvSpPr>
              <a:spLocks noChangeShapeType="1"/>
            </p:cNvSpPr>
            <p:nvPr/>
          </p:nvSpPr>
          <p:spPr bwMode="auto">
            <a:xfrm>
              <a:off x="1915143" y="2212724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C0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矩形​​ 25"/>
            <p:cNvSpPr>
              <a:spLocks noChangeArrowheads="1"/>
            </p:cNvSpPr>
            <p:nvPr/>
          </p:nvSpPr>
          <p:spPr bwMode="auto">
            <a:xfrm>
              <a:off x="1857369" y="1511555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一、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1500301" y="2582832"/>
            <a:ext cx="6797098" cy="646807"/>
            <a:chOff x="1893659" y="2896307"/>
            <a:chExt cx="6009157" cy="646807"/>
          </a:xfrm>
        </p:grpSpPr>
        <p:sp>
          <p:nvSpPr>
            <p:cNvPr id="11" name="直接连接符​​ 12"/>
            <p:cNvSpPr>
              <a:spLocks noChangeShapeType="1"/>
            </p:cNvSpPr>
            <p:nvPr/>
          </p:nvSpPr>
          <p:spPr bwMode="auto">
            <a:xfrm>
              <a:off x="1893659" y="3543113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FF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矩形​​ 26"/>
            <p:cNvSpPr>
              <a:spLocks noChangeArrowheads="1"/>
            </p:cNvSpPr>
            <p:nvPr/>
          </p:nvSpPr>
          <p:spPr bwMode="auto">
            <a:xfrm>
              <a:off x="1893660" y="2896307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二、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1483902" y="3446928"/>
            <a:ext cx="6813496" cy="633361"/>
            <a:chOff x="1879164" y="3590756"/>
            <a:chExt cx="6023653" cy="633361"/>
          </a:xfrm>
        </p:grpSpPr>
        <p:sp>
          <p:nvSpPr>
            <p:cNvPr id="14" name="直接连接符​​ 13"/>
            <p:cNvSpPr>
              <a:spLocks noChangeShapeType="1"/>
            </p:cNvSpPr>
            <p:nvPr/>
          </p:nvSpPr>
          <p:spPr bwMode="auto">
            <a:xfrm>
              <a:off x="1879164" y="4224116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92D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矩形​​ 27"/>
            <p:cNvSpPr>
              <a:spLocks noChangeArrowheads="1"/>
            </p:cNvSpPr>
            <p:nvPr/>
          </p:nvSpPr>
          <p:spPr bwMode="auto">
            <a:xfrm>
              <a:off x="1893661" y="3590756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483902" y="4311024"/>
            <a:ext cx="6813495" cy="646296"/>
            <a:chOff x="1879164" y="4403633"/>
            <a:chExt cx="6023653" cy="646296"/>
          </a:xfrm>
        </p:grpSpPr>
        <p:sp>
          <p:nvSpPr>
            <p:cNvPr id="17" name="直接连接符​​ 14"/>
            <p:cNvSpPr>
              <a:spLocks noChangeShapeType="1"/>
            </p:cNvSpPr>
            <p:nvPr/>
          </p:nvSpPr>
          <p:spPr bwMode="auto">
            <a:xfrm>
              <a:off x="1879164" y="5049928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00B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矩形​​ 28"/>
            <p:cNvSpPr>
              <a:spLocks noChangeArrowheads="1"/>
            </p:cNvSpPr>
            <p:nvPr/>
          </p:nvSpPr>
          <p:spPr bwMode="auto">
            <a:xfrm>
              <a:off x="1893661" y="4403633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四、</a:t>
              </a:r>
              <a:endParaRPr lang="en-US" altLang="zh-CN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500302" y="5301207"/>
            <a:ext cx="6825677" cy="578904"/>
            <a:chOff x="1904377" y="3070657"/>
            <a:chExt cx="6034421" cy="928557"/>
          </a:xfrm>
        </p:grpSpPr>
        <p:sp>
          <p:nvSpPr>
            <p:cNvPr id="20" name="直接连接符​​ 13"/>
            <p:cNvSpPr>
              <a:spLocks noChangeShapeType="1"/>
            </p:cNvSpPr>
            <p:nvPr/>
          </p:nvSpPr>
          <p:spPr bwMode="auto">
            <a:xfrm>
              <a:off x="1915144" y="3930459"/>
              <a:ext cx="5897335" cy="68755"/>
            </a:xfrm>
            <a:prstGeom prst="line">
              <a:avLst/>
            </a:prstGeom>
            <a:noFill/>
            <a:ln w="9525" cap="flat" cmpd="sng">
              <a:solidFill>
                <a:srgbClr val="C8E43C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矩形​​ 27"/>
            <p:cNvSpPr>
              <a:spLocks noChangeArrowheads="1"/>
            </p:cNvSpPr>
            <p:nvPr/>
          </p:nvSpPr>
          <p:spPr bwMode="auto">
            <a:xfrm>
              <a:off x="1904377" y="3070657"/>
              <a:ext cx="6034421" cy="819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五、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23728" y="1641574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23728" y="2612434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23728" y="3463085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123728" y="4340115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123728" y="5262908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1629" y="1339359"/>
            <a:ext cx="883579" cy="5013780"/>
            <a:chOff x="1109609" y="1212359"/>
            <a:chExt cx="883578" cy="5013780"/>
          </a:xfrm>
        </p:grpSpPr>
        <p:sp>
          <p:nvSpPr>
            <p:cNvPr id="4" name="弧形 3"/>
            <p:cNvSpPr/>
            <p:nvPr/>
          </p:nvSpPr>
          <p:spPr>
            <a:xfrm>
              <a:off x="1109609" y="1212359"/>
              <a:ext cx="883578" cy="883578"/>
            </a:xfrm>
            <a:prstGeom prst="arc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993187" y="1664422"/>
              <a:ext cx="0" cy="456171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 userDrawn="1"/>
        </p:nvGrpSpPr>
        <p:grpSpPr>
          <a:xfrm>
            <a:off x="1449384" y="1844824"/>
            <a:ext cx="6797099" cy="695271"/>
            <a:chOff x="1857369" y="1517454"/>
            <a:chExt cx="6009156" cy="695271"/>
          </a:xfrm>
        </p:grpSpPr>
        <p:sp>
          <p:nvSpPr>
            <p:cNvPr id="7" name="直接连接符​​ 11"/>
            <p:cNvSpPr>
              <a:spLocks noChangeShapeType="1"/>
            </p:cNvSpPr>
            <p:nvPr/>
          </p:nvSpPr>
          <p:spPr bwMode="auto">
            <a:xfrm>
              <a:off x="1915143" y="2212724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C0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矩形​​ 25"/>
            <p:cNvSpPr>
              <a:spLocks noChangeArrowheads="1"/>
            </p:cNvSpPr>
            <p:nvPr/>
          </p:nvSpPr>
          <p:spPr bwMode="auto">
            <a:xfrm>
              <a:off x="1857369" y="1517454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一、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1463819" y="3086888"/>
            <a:ext cx="6797098" cy="680650"/>
            <a:chOff x="1893659" y="2862464"/>
            <a:chExt cx="6009157" cy="680650"/>
          </a:xfrm>
        </p:grpSpPr>
        <p:sp>
          <p:nvSpPr>
            <p:cNvPr id="10" name="直接连接符​​ 12"/>
            <p:cNvSpPr>
              <a:spLocks noChangeShapeType="1"/>
            </p:cNvSpPr>
            <p:nvPr/>
          </p:nvSpPr>
          <p:spPr bwMode="auto">
            <a:xfrm>
              <a:off x="1893659" y="3543113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FF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矩形​​ 26"/>
            <p:cNvSpPr>
              <a:spLocks noChangeArrowheads="1"/>
            </p:cNvSpPr>
            <p:nvPr/>
          </p:nvSpPr>
          <p:spPr bwMode="auto">
            <a:xfrm>
              <a:off x="1893660" y="2862464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二、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449385" y="4239016"/>
            <a:ext cx="6797098" cy="672156"/>
            <a:chOff x="1803634" y="4493255"/>
            <a:chExt cx="6009156" cy="672156"/>
          </a:xfrm>
        </p:grpSpPr>
        <p:sp>
          <p:nvSpPr>
            <p:cNvPr id="13" name="直接连接符​​ 13"/>
            <p:cNvSpPr>
              <a:spLocks noChangeShapeType="1"/>
            </p:cNvSpPr>
            <p:nvPr/>
          </p:nvSpPr>
          <p:spPr bwMode="auto">
            <a:xfrm>
              <a:off x="1803634" y="5165410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92D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矩形​​ 27"/>
            <p:cNvSpPr>
              <a:spLocks noChangeArrowheads="1"/>
            </p:cNvSpPr>
            <p:nvPr/>
          </p:nvSpPr>
          <p:spPr bwMode="auto">
            <a:xfrm>
              <a:off x="1803634" y="4493255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1449384" y="5301208"/>
            <a:ext cx="6797098" cy="637747"/>
            <a:chOff x="1866402" y="4412182"/>
            <a:chExt cx="6009156" cy="637747"/>
          </a:xfrm>
        </p:grpSpPr>
        <p:sp>
          <p:nvSpPr>
            <p:cNvPr id="16" name="直接连接符​​ 14"/>
            <p:cNvSpPr>
              <a:spLocks noChangeShapeType="1"/>
            </p:cNvSpPr>
            <p:nvPr/>
          </p:nvSpPr>
          <p:spPr bwMode="auto">
            <a:xfrm>
              <a:off x="1879164" y="5049928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00B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矩形​​ 28"/>
            <p:cNvSpPr>
              <a:spLocks noChangeArrowheads="1"/>
            </p:cNvSpPr>
            <p:nvPr/>
          </p:nvSpPr>
          <p:spPr bwMode="auto">
            <a:xfrm>
              <a:off x="1866402" y="4412182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四、</a:t>
              </a:r>
              <a:endParaRPr lang="en-US" altLang="zh-CN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23728" y="1918719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23728" y="3124931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23728" y="4293967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123728" y="5321750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449384" y="1905779"/>
            <a:ext cx="6797099" cy="659126"/>
            <a:chOff x="1857369" y="1578409"/>
            <a:chExt cx="6009156" cy="659126"/>
          </a:xfrm>
        </p:grpSpPr>
        <p:sp>
          <p:nvSpPr>
            <p:cNvPr id="5" name="直接连接符​​ 11"/>
            <p:cNvSpPr>
              <a:spLocks noChangeShapeType="1"/>
            </p:cNvSpPr>
            <p:nvPr/>
          </p:nvSpPr>
          <p:spPr bwMode="auto">
            <a:xfrm>
              <a:off x="1915143" y="2237534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C0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矩形​​ 25"/>
            <p:cNvSpPr>
              <a:spLocks noChangeArrowheads="1"/>
            </p:cNvSpPr>
            <p:nvPr/>
          </p:nvSpPr>
          <p:spPr bwMode="auto">
            <a:xfrm>
              <a:off x="1857369" y="1578409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一、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1449384" y="3387588"/>
            <a:ext cx="6848013" cy="630144"/>
            <a:chOff x="1893659" y="2505209"/>
            <a:chExt cx="6054170" cy="630144"/>
          </a:xfrm>
        </p:grpSpPr>
        <p:sp>
          <p:nvSpPr>
            <p:cNvPr id="8" name="直接连接符​​ 12"/>
            <p:cNvSpPr>
              <a:spLocks noChangeShapeType="1"/>
            </p:cNvSpPr>
            <p:nvPr/>
          </p:nvSpPr>
          <p:spPr bwMode="auto">
            <a:xfrm>
              <a:off x="1893659" y="3122685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FF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矩形​​ 26"/>
            <p:cNvSpPr>
              <a:spLocks noChangeArrowheads="1"/>
            </p:cNvSpPr>
            <p:nvPr/>
          </p:nvSpPr>
          <p:spPr bwMode="auto">
            <a:xfrm>
              <a:off x="1938673" y="2505209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二、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1514734" y="4941168"/>
            <a:ext cx="6797098" cy="648073"/>
            <a:chOff x="1803634" y="4065855"/>
            <a:chExt cx="6009156" cy="648073"/>
          </a:xfrm>
        </p:grpSpPr>
        <p:sp>
          <p:nvSpPr>
            <p:cNvPr id="11" name="直接连接符​​ 13"/>
            <p:cNvSpPr>
              <a:spLocks noChangeShapeType="1"/>
            </p:cNvSpPr>
            <p:nvPr/>
          </p:nvSpPr>
          <p:spPr bwMode="auto">
            <a:xfrm>
              <a:off x="1803634" y="4713927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92D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矩形​​ 27"/>
            <p:cNvSpPr>
              <a:spLocks noChangeArrowheads="1"/>
            </p:cNvSpPr>
            <p:nvPr/>
          </p:nvSpPr>
          <p:spPr bwMode="auto">
            <a:xfrm>
              <a:off x="1803634" y="4065855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321629" y="1339359"/>
            <a:ext cx="883579" cy="5013780"/>
            <a:chOff x="1109609" y="1212359"/>
            <a:chExt cx="883578" cy="5013780"/>
          </a:xfrm>
        </p:grpSpPr>
        <p:sp>
          <p:nvSpPr>
            <p:cNvPr id="14" name="弧形 13"/>
            <p:cNvSpPr/>
            <p:nvPr/>
          </p:nvSpPr>
          <p:spPr>
            <a:xfrm>
              <a:off x="1109609" y="1212359"/>
              <a:ext cx="883578" cy="883578"/>
            </a:xfrm>
            <a:prstGeom prst="arc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993187" y="1664422"/>
              <a:ext cx="0" cy="456171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23728" y="1912249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23728" y="3429000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23728" y="4972036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75741" y="1556793"/>
            <a:ext cx="323851" cy="5088972"/>
            <a:chOff x="468185" y="1330187"/>
            <a:chExt cx="323851" cy="5315577"/>
          </a:xfrm>
        </p:grpSpPr>
        <p:sp>
          <p:nvSpPr>
            <p:cNvPr id="3" name="椭圆 2"/>
            <p:cNvSpPr/>
            <p:nvPr userDrawn="1"/>
          </p:nvSpPr>
          <p:spPr>
            <a:xfrm rot="16200000">
              <a:off x="468186" y="1330186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直接连接符 3"/>
            <p:cNvCxnSpPr/>
            <p:nvPr userDrawn="1"/>
          </p:nvCxnSpPr>
          <p:spPr>
            <a:xfrm flipV="1">
              <a:off x="622604" y="1654037"/>
              <a:ext cx="7508" cy="1776601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椭圆 4"/>
            <p:cNvSpPr/>
            <p:nvPr userDrawn="1"/>
          </p:nvSpPr>
          <p:spPr>
            <a:xfrm rot="16200000">
              <a:off x="468186" y="3430638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直接连接符 5"/>
            <p:cNvCxnSpPr>
              <a:endCxn id="5" idx="2"/>
            </p:cNvCxnSpPr>
            <p:nvPr userDrawn="1"/>
          </p:nvCxnSpPr>
          <p:spPr>
            <a:xfrm flipV="1">
              <a:off x="607588" y="3754489"/>
              <a:ext cx="22524" cy="2891275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15615" y="1533359"/>
            <a:ext cx="7344817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556234" y="1556792"/>
            <a:ext cx="343358" cy="5106941"/>
            <a:chOff x="383862" y="1438788"/>
            <a:chExt cx="343358" cy="5224945"/>
          </a:xfrm>
        </p:grpSpPr>
        <p:sp>
          <p:nvSpPr>
            <p:cNvPr id="3" name="椭圆 2"/>
            <p:cNvSpPr/>
            <p:nvPr userDrawn="1"/>
          </p:nvSpPr>
          <p:spPr>
            <a:xfrm rot="16200000">
              <a:off x="395468" y="1438787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 userDrawn="1"/>
          </p:nvSpPr>
          <p:spPr>
            <a:xfrm rot="16200000">
              <a:off x="383863" y="2591182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 userDrawn="1"/>
          </p:nvSpPr>
          <p:spPr>
            <a:xfrm rot="16200000">
              <a:off x="403370" y="3776592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 userDrawn="1"/>
          </p:nvCxnSpPr>
          <p:spPr>
            <a:xfrm flipH="1" flipV="1">
              <a:off x="557391" y="1762637"/>
              <a:ext cx="1" cy="769567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 flipH="1" flipV="1">
              <a:off x="545787" y="2961668"/>
              <a:ext cx="1" cy="769567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V="1">
              <a:off x="545783" y="4141800"/>
              <a:ext cx="4" cy="2521933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15615" y="1533359"/>
            <a:ext cx="7344817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 rot="16200000">
            <a:off x="1560655" y="1474022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>
            <a:stCxn id="8" idx="6"/>
          </p:cNvCxnSpPr>
          <p:nvPr userDrawn="1"/>
        </p:nvCxnSpPr>
        <p:spPr>
          <a:xfrm flipV="1">
            <a:off x="1729003" y="1797873"/>
            <a:ext cx="1" cy="1954585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>
            <a:endCxn id="8" idx="2"/>
          </p:cNvCxnSpPr>
          <p:nvPr userDrawn="1"/>
        </p:nvCxnSpPr>
        <p:spPr>
          <a:xfrm flipV="1">
            <a:off x="1709876" y="4076308"/>
            <a:ext cx="19127" cy="1595820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弧形 5"/>
          <p:cNvSpPr/>
          <p:nvPr userDrawn="1"/>
        </p:nvSpPr>
        <p:spPr>
          <a:xfrm rot="5400000">
            <a:off x="616667" y="5121707"/>
            <a:ext cx="1094500" cy="1094500"/>
          </a:xfrm>
          <a:prstGeom prst="arc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Picture 2" descr="G:\1353910950_Product-documentati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3" y="548955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/>
          <p:cNvSpPr/>
          <p:nvPr userDrawn="1"/>
        </p:nvSpPr>
        <p:spPr>
          <a:xfrm rot="16200000">
            <a:off x="1567077" y="3752457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95736" y="1533359"/>
            <a:ext cx="6264696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 rot="16200000">
            <a:off x="1560658" y="1354626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1728935" y="1734806"/>
            <a:ext cx="0" cy="1190138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椭圆 4"/>
          <p:cNvSpPr/>
          <p:nvPr userDrawn="1"/>
        </p:nvSpPr>
        <p:spPr>
          <a:xfrm rot="16200000">
            <a:off x="1560656" y="2986193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>
            <a:endCxn id="5" idx="2"/>
          </p:cNvCxnSpPr>
          <p:nvPr userDrawn="1"/>
        </p:nvCxnSpPr>
        <p:spPr>
          <a:xfrm flipH="1" flipV="1">
            <a:off x="1722582" y="3310044"/>
            <a:ext cx="6353" cy="1130988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椭圆 6"/>
          <p:cNvSpPr/>
          <p:nvPr userDrawn="1"/>
        </p:nvSpPr>
        <p:spPr>
          <a:xfrm rot="16200000">
            <a:off x="1560658" y="4515420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弧形 7"/>
          <p:cNvSpPr/>
          <p:nvPr userDrawn="1"/>
        </p:nvSpPr>
        <p:spPr>
          <a:xfrm rot="5400000">
            <a:off x="616667" y="5121707"/>
            <a:ext cx="1094500" cy="1094500"/>
          </a:xfrm>
          <a:prstGeom prst="arc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1709876" y="4914900"/>
            <a:ext cx="12707" cy="757228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Picture 2" descr="G:\1353910950_Product-documentati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3" y="548955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95736" y="1533359"/>
            <a:ext cx="6264696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框架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 rot="16200000">
            <a:off x="1560658" y="1354626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>
            <a:stCxn id="5" idx="6"/>
          </p:cNvCxnSpPr>
          <p:nvPr userDrawn="1"/>
        </p:nvCxnSpPr>
        <p:spPr>
          <a:xfrm flipV="1">
            <a:off x="1722585" y="2880491"/>
            <a:ext cx="6350" cy="935648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椭圆 4"/>
          <p:cNvSpPr/>
          <p:nvPr userDrawn="1"/>
        </p:nvSpPr>
        <p:spPr>
          <a:xfrm rot="16200000">
            <a:off x="1560659" y="3816138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>
            <a:stCxn id="7" idx="6"/>
            <a:endCxn id="5" idx="2"/>
          </p:cNvCxnSpPr>
          <p:nvPr userDrawn="1"/>
        </p:nvCxnSpPr>
        <p:spPr>
          <a:xfrm flipH="1" flipV="1">
            <a:off x="1722585" y="4139989"/>
            <a:ext cx="2" cy="915839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椭圆 6"/>
          <p:cNvSpPr/>
          <p:nvPr userDrawn="1"/>
        </p:nvSpPr>
        <p:spPr>
          <a:xfrm rot="16200000">
            <a:off x="1560661" y="5055827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弧形 7"/>
          <p:cNvSpPr/>
          <p:nvPr userDrawn="1"/>
        </p:nvSpPr>
        <p:spPr>
          <a:xfrm rot="5400000">
            <a:off x="616667" y="5121707"/>
            <a:ext cx="1094500" cy="1094500"/>
          </a:xfrm>
          <a:prstGeom prst="arc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>
            <a:endCxn id="7" idx="2"/>
          </p:cNvCxnSpPr>
          <p:nvPr userDrawn="1"/>
        </p:nvCxnSpPr>
        <p:spPr>
          <a:xfrm flipV="1">
            <a:off x="1709876" y="5379678"/>
            <a:ext cx="12711" cy="292450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Picture 2" descr="G:\1353910950_Product-documentati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3" y="548955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95736" y="1533359"/>
            <a:ext cx="6264696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 rot="16200000">
            <a:off x="1567012" y="2556640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>
            <a:stCxn id="13" idx="6"/>
          </p:cNvCxnSpPr>
          <p:nvPr userDrawn="1"/>
        </p:nvCxnSpPr>
        <p:spPr>
          <a:xfrm flipH="1" flipV="1">
            <a:off x="1728935" y="1678477"/>
            <a:ext cx="3" cy="878164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1" y="1285429"/>
            <a:ext cx="1589313" cy="221557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2467429" y="1285428"/>
            <a:ext cx="6326415" cy="2215579"/>
          </a:xfrm>
          <a:prstGeom prst="foldedCorner">
            <a:avLst/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E31A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1" y="3789040"/>
            <a:ext cx="1589313" cy="221988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467429" y="3789040"/>
            <a:ext cx="6326415" cy="221988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弧形 7"/>
          <p:cNvSpPr/>
          <p:nvPr/>
        </p:nvSpPr>
        <p:spPr>
          <a:xfrm rot="19262563">
            <a:off x="1635555" y="1592479"/>
            <a:ext cx="1056660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弧形 8"/>
          <p:cNvSpPr/>
          <p:nvPr/>
        </p:nvSpPr>
        <p:spPr>
          <a:xfrm rot="18778871">
            <a:off x="1905155" y="3970822"/>
            <a:ext cx="818071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3"/>
          <p:cNvSpPr>
            <a:spLocks noGrp="1"/>
          </p:cNvSpPr>
          <p:nvPr userDrawn="1">
            <p:ph type="body" sz="quarter" idx="11"/>
          </p:nvPr>
        </p:nvSpPr>
        <p:spPr>
          <a:xfrm>
            <a:off x="2675013" y="1412775"/>
            <a:ext cx="6001443" cy="1854980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699792" y="3917618"/>
            <a:ext cx="6001443" cy="188764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11561" y="1412775"/>
            <a:ext cx="1296144" cy="1854980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11561" y="3933056"/>
            <a:ext cx="1296144" cy="1854980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内容细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0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1407" y="4862719"/>
            <a:ext cx="1589313" cy="1368152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467429" y="4869160"/>
            <a:ext cx="6326415" cy="1368152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弧形 7"/>
          <p:cNvSpPr/>
          <p:nvPr/>
        </p:nvSpPr>
        <p:spPr>
          <a:xfrm rot="18895633">
            <a:off x="1828886" y="1662905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弧形 8"/>
          <p:cNvSpPr/>
          <p:nvPr/>
        </p:nvSpPr>
        <p:spPr>
          <a:xfrm rot="18895633">
            <a:off x="1791473" y="5103163"/>
            <a:ext cx="936203" cy="807737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折角形 10"/>
          <p:cNvSpPr/>
          <p:nvPr userDrawn="1"/>
        </p:nvSpPr>
        <p:spPr>
          <a:xfrm>
            <a:off x="2488186" y="3140968"/>
            <a:ext cx="6326415" cy="1368152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折角形 11"/>
          <p:cNvSpPr/>
          <p:nvPr userDrawn="1"/>
        </p:nvSpPr>
        <p:spPr>
          <a:xfrm>
            <a:off x="2466955" y="1487590"/>
            <a:ext cx="6326415" cy="1365346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83490" y="3140968"/>
            <a:ext cx="1589313" cy="1368152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71387" y="1484783"/>
            <a:ext cx="1589313" cy="1371895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弧形 14"/>
          <p:cNvSpPr/>
          <p:nvPr userDrawn="1"/>
        </p:nvSpPr>
        <p:spPr>
          <a:xfrm rot="18895633">
            <a:off x="1802614" y="3379593"/>
            <a:ext cx="913928" cy="829960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占位符 3"/>
          <p:cNvSpPr>
            <a:spLocks noGrp="1"/>
          </p:cNvSpPr>
          <p:nvPr userDrawn="1">
            <p:ph type="body" sz="quarter" idx="11"/>
          </p:nvPr>
        </p:nvSpPr>
        <p:spPr>
          <a:xfrm>
            <a:off x="2675013" y="1628799"/>
            <a:ext cx="6001443" cy="1008305"/>
          </a:xfrm>
          <a:prstGeom prst="rect">
            <a:avLst/>
          </a:prstGeom>
        </p:spPr>
        <p:txBody>
          <a:bodyPr/>
          <a:lstStyle>
            <a:lvl1pPr marL="457200" indent="-457200"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3"/>
          <p:cNvSpPr>
            <a:spLocks noGrp="1"/>
          </p:cNvSpPr>
          <p:nvPr userDrawn="1">
            <p:ph type="body" sz="quarter" idx="13"/>
          </p:nvPr>
        </p:nvSpPr>
        <p:spPr>
          <a:xfrm>
            <a:off x="539552" y="1700615"/>
            <a:ext cx="1449139" cy="1008305"/>
          </a:xfrm>
          <a:prstGeom prst="rect">
            <a:avLst/>
          </a:prstGeom>
        </p:spPr>
        <p:txBody>
          <a:bodyPr anchor="ctr" anchorCtr="1"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75013" y="3304934"/>
            <a:ext cx="6001443" cy="1008305"/>
          </a:xfrm>
          <a:prstGeom prst="rect">
            <a:avLst/>
          </a:prstGeom>
        </p:spPr>
        <p:txBody>
          <a:bodyPr/>
          <a:lstStyle>
            <a:lvl1pPr marL="457200" indent="-457200"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675013" y="5042642"/>
            <a:ext cx="6001443" cy="1008305"/>
          </a:xfrm>
          <a:prstGeom prst="rect">
            <a:avLst/>
          </a:prstGeom>
        </p:spPr>
        <p:txBody>
          <a:bodyPr/>
          <a:lstStyle>
            <a:lvl1pPr marL="457200" indent="-457200"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553576" y="3320891"/>
            <a:ext cx="1449139" cy="1008305"/>
          </a:xfrm>
          <a:prstGeom prst="rect">
            <a:avLst/>
          </a:prstGeom>
        </p:spPr>
        <p:txBody>
          <a:bodyPr anchor="ctr" anchorCtr="1"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571493" y="5049083"/>
            <a:ext cx="1449139" cy="1008305"/>
          </a:xfrm>
          <a:prstGeom prst="rect">
            <a:avLst/>
          </a:prstGeom>
        </p:spPr>
        <p:txBody>
          <a:bodyPr anchor="ctr" anchorCtr="1"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折角形 11"/>
          <p:cNvSpPr/>
          <p:nvPr userDrawn="1"/>
        </p:nvSpPr>
        <p:spPr>
          <a:xfrm>
            <a:off x="2507860" y="1484784"/>
            <a:ext cx="6326415" cy="93329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23787" y="4077072"/>
            <a:ext cx="1589313" cy="93610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623787" y="1481978"/>
            <a:ext cx="1589313" cy="93610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610994" y="5445224"/>
            <a:ext cx="1589313" cy="93610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23786" y="2714802"/>
            <a:ext cx="1589314" cy="93610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折角形 18"/>
          <p:cNvSpPr/>
          <p:nvPr userDrawn="1"/>
        </p:nvSpPr>
        <p:spPr>
          <a:xfrm>
            <a:off x="2496028" y="4077072"/>
            <a:ext cx="6326415" cy="93329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折角形 19"/>
          <p:cNvSpPr/>
          <p:nvPr userDrawn="1"/>
        </p:nvSpPr>
        <p:spPr>
          <a:xfrm>
            <a:off x="2507860" y="2714802"/>
            <a:ext cx="6326415" cy="93329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折角形 20"/>
          <p:cNvSpPr/>
          <p:nvPr userDrawn="1"/>
        </p:nvSpPr>
        <p:spPr>
          <a:xfrm>
            <a:off x="2507860" y="5470309"/>
            <a:ext cx="6326415" cy="93329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弧形 21"/>
          <p:cNvSpPr/>
          <p:nvPr userDrawn="1"/>
        </p:nvSpPr>
        <p:spPr>
          <a:xfrm rot="18895633">
            <a:off x="1967386" y="4194143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弧形 22"/>
          <p:cNvSpPr/>
          <p:nvPr userDrawn="1"/>
        </p:nvSpPr>
        <p:spPr>
          <a:xfrm rot="18895633">
            <a:off x="1949515" y="2895906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弧形 23"/>
          <p:cNvSpPr/>
          <p:nvPr userDrawn="1"/>
        </p:nvSpPr>
        <p:spPr>
          <a:xfrm rot="18895633">
            <a:off x="1944331" y="1657117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弧形 24"/>
          <p:cNvSpPr/>
          <p:nvPr userDrawn="1"/>
        </p:nvSpPr>
        <p:spPr>
          <a:xfrm rot="18895633">
            <a:off x="1949515" y="5620538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819029" y="1556793"/>
            <a:ext cx="578541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755577" y="1556793"/>
            <a:ext cx="124948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9029" y="2786810"/>
            <a:ext cx="578541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8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755577" y="2786810"/>
            <a:ext cx="124948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819029" y="4149080"/>
            <a:ext cx="578541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755577" y="4149080"/>
            <a:ext cx="124948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2819029" y="5517232"/>
            <a:ext cx="578541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2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755577" y="5517232"/>
            <a:ext cx="124948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文字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57201" y="1533359"/>
            <a:ext cx="8217568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标题正文文字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15617" y="1917449"/>
            <a:ext cx="7868652" cy="473735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 sz="2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00100" y="1200235"/>
            <a:ext cx="768416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标题正文文字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15617" y="1917449"/>
            <a:ext cx="7868652" cy="473735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 sz="2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00100" y="1200235"/>
            <a:ext cx="768416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98990" y="1195557"/>
            <a:ext cx="7697311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555776" y="4941168"/>
            <a:ext cx="5688632" cy="1080120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 b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4" name="Picture 3" descr="G:\1353910297_text-x-katefilelis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08" y="20608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 userDrawn="1"/>
        </p:nvCxnSpPr>
        <p:spPr>
          <a:xfrm>
            <a:off x="1673830" y="2060848"/>
            <a:ext cx="0" cy="4536504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555776" y="1989068"/>
            <a:ext cx="5688632" cy="141468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555776" y="3501008"/>
            <a:ext cx="5688632" cy="141468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98990" y="1195557"/>
            <a:ext cx="7697311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内容细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lang="zh-CN" altLang="en-US" sz="3200" b="0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1629" y="1339359"/>
            <a:ext cx="883579" cy="5013780"/>
            <a:chOff x="1109609" y="1212359"/>
            <a:chExt cx="883578" cy="5013780"/>
          </a:xfrm>
        </p:grpSpPr>
        <p:sp>
          <p:nvSpPr>
            <p:cNvPr id="4" name="弧形 3"/>
            <p:cNvSpPr/>
            <p:nvPr/>
          </p:nvSpPr>
          <p:spPr>
            <a:xfrm>
              <a:off x="1109609" y="1212359"/>
              <a:ext cx="883578" cy="883578"/>
            </a:xfrm>
            <a:prstGeom prst="arc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993187" y="1664422"/>
              <a:ext cx="0" cy="456171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 userDrawn="1"/>
        </p:nvGrpSpPr>
        <p:grpSpPr>
          <a:xfrm>
            <a:off x="1524599" y="1368188"/>
            <a:ext cx="6797099" cy="719211"/>
            <a:chOff x="1915143" y="1679945"/>
            <a:chExt cx="6009156" cy="719211"/>
          </a:xfrm>
        </p:grpSpPr>
        <p:sp>
          <p:nvSpPr>
            <p:cNvPr id="7" name="直接连接符​​ 11"/>
            <p:cNvSpPr>
              <a:spLocks noChangeShapeType="1"/>
            </p:cNvSpPr>
            <p:nvPr/>
          </p:nvSpPr>
          <p:spPr bwMode="auto">
            <a:xfrm>
              <a:off x="1915143" y="2399155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C0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矩形​​ 25"/>
            <p:cNvSpPr>
              <a:spLocks noChangeArrowheads="1"/>
            </p:cNvSpPr>
            <p:nvPr/>
          </p:nvSpPr>
          <p:spPr bwMode="auto">
            <a:xfrm>
              <a:off x="1915143" y="1679945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一、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1524601" y="2294800"/>
            <a:ext cx="6806601" cy="643766"/>
            <a:chOff x="1915143" y="2521520"/>
            <a:chExt cx="6017558" cy="643766"/>
          </a:xfrm>
        </p:grpSpPr>
        <p:sp>
          <p:nvSpPr>
            <p:cNvPr id="10" name="直接连接符​​ 12"/>
            <p:cNvSpPr>
              <a:spLocks noChangeShapeType="1"/>
            </p:cNvSpPr>
            <p:nvPr/>
          </p:nvSpPr>
          <p:spPr bwMode="auto">
            <a:xfrm>
              <a:off x="1915143" y="3165285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FF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矩形​​ 26"/>
            <p:cNvSpPr>
              <a:spLocks noChangeArrowheads="1"/>
            </p:cNvSpPr>
            <p:nvPr/>
          </p:nvSpPr>
          <p:spPr bwMode="auto">
            <a:xfrm>
              <a:off x="1923545" y="2521520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二、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24599" y="3158896"/>
            <a:ext cx="6821748" cy="630144"/>
            <a:chOff x="1915143" y="3302724"/>
            <a:chExt cx="6030949" cy="630144"/>
          </a:xfrm>
        </p:grpSpPr>
        <p:sp>
          <p:nvSpPr>
            <p:cNvPr id="13" name="直接连接符​​ 13"/>
            <p:cNvSpPr>
              <a:spLocks noChangeShapeType="1"/>
            </p:cNvSpPr>
            <p:nvPr/>
          </p:nvSpPr>
          <p:spPr bwMode="auto">
            <a:xfrm>
              <a:off x="1915143" y="3930460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92D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矩形​​ 27"/>
            <p:cNvSpPr>
              <a:spLocks noChangeArrowheads="1"/>
            </p:cNvSpPr>
            <p:nvPr/>
          </p:nvSpPr>
          <p:spPr bwMode="auto">
            <a:xfrm>
              <a:off x="1936936" y="3302724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1524599" y="3950984"/>
            <a:ext cx="6821748" cy="697053"/>
            <a:chOff x="1915143" y="4043593"/>
            <a:chExt cx="6030949" cy="697053"/>
          </a:xfrm>
        </p:grpSpPr>
        <p:sp>
          <p:nvSpPr>
            <p:cNvPr id="16" name="直接连接符​​ 14"/>
            <p:cNvSpPr>
              <a:spLocks noChangeShapeType="1"/>
            </p:cNvSpPr>
            <p:nvPr/>
          </p:nvSpPr>
          <p:spPr bwMode="auto">
            <a:xfrm>
              <a:off x="1915143" y="4740645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00B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矩形​​ 28"/>
            <p:cNvSpPr>
              <a:spLocks noChangeArrowheads="1"/>
            </p:cNvSpPr>
            <p:nvPr/>
          </p:nvSpPr>
          <p:spPr bwMode="auto">
            <a:xfrm>
              <a:off x="1936936" y="4043593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四、</a:t>
              </a:r>
              <a:endParaRPr lang="en-US" altLang="zh-CN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1537071" y="4908349"/>
            <a:ext cx="6825677" cy="557472"/>
            <a:chOff x="1904375" y="3036281"/>
            <a:chExt cx="6034421" cy="894180"/>
          </a:xfrm>
        </p:grpSpPr>
        <p:sp>
          <p:nvSpPr>
            <p:cNvPr id="19" name="直接连接符​​ 13"/>
            <p:cNvSpPr>
              <a:spLocks noChangeShapeType="1"/>
            </p:cNvSpPr>
            <p:nvPr/>
          </p:nvSpPr>
          <p:spPr bwMode="auto">
            <a:xfrm>
              <a:off x="1915144" y="3930461"/>
              <a:ext cx="5897333" cy="0"/>
            </a:xfrm>
            <a:prstGeom prst="line">
              <a:avLst/>
            </a:prstGeom>
            <a:noFill/>
            <a:ln w="9525" cap="flat" cmpd="sng">
              <a:solidFill>
                <a:srgbClr val="C8E43C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矩形​​ 27"/>
            <p:cNvSpPr>
              <a:spLocks noChangeArrowheads="1"/>
            </p:cNvSpPr>
            <p:nvPr/>
          </p:nvSpPr>
          <p:spPr bwMode="auto">
            <a:xfrm>
              <a:off x="1904375" y="3036281"/>
              <a:ext cx="6034421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五、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1537071" y="5607168"/>
            <a:ext cx="6797101" cy="665911"/>
            <a:chOff x="1951434" y="5263736"/>
            <a:chExt cx="6009156" cy="665911"/>
          </a:xfrm>
        </p:grpSpPr>
        <p:sp>
          <p:nvSpPr>
            <p:cNvPr id="22" name="直接连接符​​ 15"/>
            <p:cNvSpPr>
              <a:spLocks noChangeShapeType="1"/>
            </p:cNvSpPr>
            <p:nvPr/>
          </p:nvSpPr>
          <p:spPr bwMode="auto">
            <a:xfrm>
              <a:off x="1980521" y="5929647"/>
              <a:ext cx="5879015" cy="0"/>
            </a:xfrm>
            <a:prstGeom prst="line">
              <a:avLst/>
            </a:prstGeom>
            <a:noFill/>
            <a:ln w="9525" cap="flat" cmpd="sng">
              <a:solidFill>
                <a:srgbClr val="00B0F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矩形​​ 29"/>
            <p:cNvSpPr>
              <a:spLocks noChangeArrowheads="1"/>
            </p:cNvSpPr>
            <p:nvPr/>
          </p:nvSpPr>
          <p:spPr bwMode="auto">
            <a:xfrm>
              <a:off x="1951434" y="5263736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六、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23728" y="1484784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23728" y="2321361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23728" y="3169429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2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123728" y="4030832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123728" y="4848616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123728" y="5655875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21629" y="1339359"/>
            <a:ext cx="883579" cy="5013780"/>
            <a:chOff x="1109609" y="1212359"/>
            <a:chExt cx="883578" cy="5013780"/>
          </a:xfrm>
        </p:grpSpPr>
        <p:sp>
          <p:nvSpPr>
            <p:cNvPr id="4" name="弧形 3"/>
            <p:cNvSpPr/>
            <p:nvPr/>
          </p:nvSpPr>
          <p:spPr>
            <a:xfrm>
              <a:off x="1109609" y="1212359"/>
              <a:ext cx="883578" cy="883578"/>
            </a:xfrm>
            <a:prstGeom prst="arc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993187" y="1664422"/>
              <a:ext cx="0" cy="456171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12481" y="1574720"/>
            <a:ext cx="6797099" cy="701170"/>
            <a:chOff x="1857369" y="1511555"/>
            <a:chExt cx="6009156" cy="701170"/>
          </a:xfrm>
        </p:grpSpPr>
        <p:sp>
          <p:nvSpPr>
            <p:cNvPr id="8" name="直接连接符​​ 11"/>
            <p:cNvSpPr>
              <a:spLocks noChangeShapeType="1"/>
            </p:cNvSpPr>
            <p:nvPr/>
          </p:nvSpPr>
          <p:spPr bwMode="auto">
            <a:xfrm>
              <a:off x="1915143" y="2212724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C0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矩形​​ 25"/>
            <p:cNvSpPr>
              <a:spLocks noChangeArrowheads="1"/>
            </p:cNvSpPr>
            <p:nvPr/>
          </p:nvSpPr>
          <p:spPr bwMode="auto">
            <a:xfrm>
              <a:off x="1857369" y="1511555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一、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1500301" y="2582832"/>
            <a:ext cx="6797098" cy="646807"/>
            <a:chOff x="1893659" y="2896307"/>
            <a:chExt cx="6009157" cy="646807"/>
          </a:xfrm>
        </p:grpSpPr>
        <p:sp>
          <p:nvSpPr>
            <p:cNvPr id="11" name="直接连接符​​ 12"/>
            <p:cNvSpPr>
              <a:spLocks noChangeShapeType="1"/>
            </p:cNvSpPr>
            <p:nvPr/>
          </p:nvSpPr>
          <p:spPr bwMode="auto">
            <a:xfrm>
              <a:off x="1893659" y="3543113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FF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矩形​​ 26"/>
            <p:cNvSpPr>
              <a:spLocks noChangeArrowheads="1"/>
            </p:cNvSpPr>
            <p:nvPr/>
          </p:nvSpPr>
          <p:spPr bwMode="auto">
            <a:xfrm>
              <a:off x="1893660" y="2896307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二、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1483902" y="3446928"/>
            <a:ext cx="6813496" cy="633361"/>
            <a:chOff x="1879164" y="3590756"/>
            <a:chExt cx="6023653" cy="633361"/>
          </a:xfrm>
        </p:grpSpPr>
        <p:sp>
          <p:nvSpPr>
            <p:cNvPr id="14" name="直接连接符​​ 13"/>
            <p:cNvSpPr>
              <a:spLocks noChangeShapeType="1"/>
            </p:cNvSpPr>
            <p:nvPr/>
          </p:nvSpPr>
          <p:spPr bwMode="auto">
            <a:xfrm>
              <a:off x="1879164" y="4224116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92D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矩形​​ 27"/>
            <p:cNvSpPr>
              <a:spLocks noChangeArrowheads="1"/>
            </p:cNvSpPr>
            <p:nvPr/>
          </p:nvSpPr>
          <p:spPr bwMode="auto">
            <a:xfrm>
              <a:off x="1893661" y="3590756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483902" y="4311024"/>
            <a:ext cx="6813495" cy="646296"/>
            <a:chOff x="1879164" y="4403633"/>
            <a:chExt cx="6023653" cy="646296"/>
          </a:xfrm>
        </p:grpSpPr>
        <p:sp>
          <p:nvSpPr>
            <p:cNvPr id="17" name="直接连接符​​ 14"/>
            <p:cNvSpPr>
              <a:spLocks noChangeShapeType="1"/>
            </p:cNvSpPr>
            <p:nvPr/>
          </p:nvSpPr>
          <p:spPr bwMode="auto">
            <a:xfrm>
              <a:off x="1879164" y="5049928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00B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矩形​​ 28"/>
            <p:cNvSpPr>
              <a:spLocks noChangeArrowheads="1"/>
            </p:cNvSpPr>
            <p:nvPr/>
          </p:nvSpPr>
          <p:spPr bwMode="auto">
            <a:xfrm>
              <a:off x="1893661" y="4403633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四、</a:t>
              </a:r>
              <a:endParaRPr lang="en-US" altLang="zh-CN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500302" y="5301207"/>
            <a:ext cx="6825677" cy="578904"/>
            <a:chOff x="1904377" y="3070657"/>
            <a:chExt cx="6034421" cy="928557"/>
          </a:xfrm>
        </p:grpSpPr>
        <p:sp>
          <p:nvSpPr>
            <p:cNvPr id="20" name="直接连接符​​ 13"/>
            <p:cNvSpPr>
              <a:spLocks noChangeShapeType="1"/>
            </p:cNvSpPr>
            <p:nvPr/>
          </p:nvSpPr>
          <p:spPr bwMode="auto">
            <a:xfrm>
              <a:off x="1915144" y="3930459"/>
              <a:ext cx="5897335" cy="68755"/>
            </a:xfrm>
            <a:prstGeom prst="line">
              <a:avLst/>
            </a:prstGeom>
            <a:noFill/>
            <a:ln w="9525" cap="flat" cmpd="sng">
              <a:solidFill>
                <a:srgbClr val="C8E43C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矩形​​ 27"/>
            <p:cNvSpPr>
              <a:spLocks noChangeArrowheads="1"/>
            </p:cNvSpPr>
            <p:nvPr/>
          </p:nvSpPr>
          <p:spPr bwMode="auto">
            <a:xfrm>
              <a:off x="1904377" y="3070657"/>
              <a:ext cx="6034421" cy="819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五、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23728" y="1641574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23728" y="2612434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23728" y="3463085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123728" y="4340115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123728" y="5262908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1629" y="1339359"/>
            <a:ext cx="883579" cy="5013780"/>
            <a:chOff x="1109609" y="1212359"/>
            <a:chExt cx="883578" cy="5013780"/>
          </a:xfrm>
        </p:grpSpPr>
        <p:sp>
          <p:nvSpPr>
            <p:cNvPr id="4" name="弧形 3"/>
            <p:cNvSpPr/>
            <p:nvPr/>
          </p:nvSpPr>
          <p:spPr>
            <a:xfrm>
              <a:off x="1109609" y="1212359"/>
              <a:ext cx="883578" cy="883578"/>
            </a:xfrm>
            <a:prstGeom prst="arc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993187" y="1664422"/>
              <a:ext cx="0" cy="456171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 userDrawn="1"/>
        </p:nvGrpSpPr>
        <p:grpSpPr>
          <a:xfrm>
            <a:off x="1524599" y="1368188"/>
            <a:ext cx="6797099" cy="719211"/>
            <a:chOff x="1915143" y="1679945"/>
            <a:chExt cx="6009156" cy="719211"/>
          </a:xfrm>
        </p:grpSpPr>
        <p:sp>
          <p:nvSpPr>
            <p:cNvPr id="7" name="直接连接符​​ 11"/>
            <p:cNvSpPr>
              <a:spLocks noChangeShapeType="1"/>
            </p:cNvSpPr>
            <p:nvPr/>
          </p:nvSpPr>
          <p:spPr bwMode="auto">
            <a:xfrm>
              <a:off x="1915143" y="2399155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C0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8" name="矩形​​ 25"/>
            <p:cNvSpPr>
              <a:spLocks noChangeArrowheads="1"/>
            </p:cNvSpPr>
            <p:nvPr/>
          </p:nvSpPr>
          <p:spPr bwMode="auto">
            <a:xfrm>
              <a:off x="1915143" y="1679945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一、</a:t>
              </a:r>
              <a:endParaRPr lang="zh-CN" altLang="en-US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1524601" y="2294800"/>
            <a:ext cx="6806601" cy="643766"/>
            <a:chOff x="1915143" y="2521520"/>
            <a:chExt cx="6017558" cy="643766"/>
          </a:xfrm>
        </p:grpSpPr>
        <p:sp>
          <p:nvSpPr>
            <p:cNvPr id="10" name="直接连接符​​ 12"/>
            <p:cNvSpPr>
              <a:spLocks noChangeShapeType="1"/>
            </p:cNvSpPr>
            <p:nvPr/>
          </p:nvSpPr>
          <p:spPr bwMode="auto">
            <a:xfrm>
              <a:off x="1915143" y="3165285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FF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11" name="矩形​​ 26"/>
            <p:cNvSpPr>
              <a:spLocks noChangeArrowheads="1"/>
            </p:cNvSpPr>
            <p:nvPr/>
          </p:nvSpPr>
          <p:spPr bwMode="auto">
            <a:xfrm>
              <a:off x="1923545" y="2521520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lvl="0"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二、</a:t>
              </a:r>
              <a:endParaRPr lang="zh-CN" altLang="en-US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524599" y="3158896"/>
            <a:ext cx="6821748" cy="630144"/>
            <a:chOff x="1915143" y="3302724"/>
            <a:chExt cx="6030949" cy="630144"/>
          </a:xfrm>
        </p:grpSpPr>
        <p:sp>
          <p:nvSpPr>
            <p:cNvPr id="13" name="直接连接符​​ 13"/>
            <p:cNvSpPr>
              <a:spLocks noChangeShapeType="1"/>
            </p:cNvSpPr>
            <p:nvPr/>
          </p:nvSpPr>
          <p:spPr bwMode="auto">
            <a:xfrm>
              <a:off x="1915143" y="3930460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92D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14" name="矩形​​ 27"/>
            <p:cNvSpPr>
              <a:spLocks noChangeArrowheads="1"/>
            </p:cNvSpPr>
            <p:nvPr/>
          </p:nvSpPr>
          <p:spPr bwMode="auto">
            <a:xfrm>
              <a:off x="1936936" y="3302724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</a:t>
              </a:r>
              <a:endParaRPr lang="zh-CN" altLang="en-US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1524599" y="3950984"/>
            <a:ext cx="6821748" cy="697053"/>
            <a:chOff x="1915143" y="4043593"/>
            <a:chExt cx="6030949" cy="697053"/>
          </a:xfrm>
        </p:grpSpPr>
        <p:sp>
          <p:nvSpPr>
            <p:cNvPr id="16" name="直接连接符​​ 14"/>
            <p:cNvSpPr>
              <a:spLocks noChangeShapeType="1"/>
            </p:cNvSpPr>
            <p:nvPr/>
          </p:nvSpPr>
          <p:spPr bwMode="auto">
            <a:xfrm>
              <a:off x="1915143" y="4740645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00B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17" name="矩形​​ 28"/>
            <p:cNvSpPr>
              <a:spLocks noChangeArrowheads="1"/>
            </p:cNvSpPr>
            <p:nvPr/>
          </p:nvSpPr>
          <p:spPr bwMode="auto">
            <a:xfrm>
              <a:off x="1936936" y="4043593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四、</a:t>
              </a:r>
              <a:endParaRPr lang="en-US" altLang="zh-CN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1537071" y="4908349"/>
            <a:ext cx="6825677" cy="557472"/>
            <a:chOff x="1904375" y="3036281"/>
            <a:chExt cx="6034421" cy="894180"/>
          </a:xfrm>
        </p:grpSpPr>
        <p:sp>
          <p:nvSpPr>
            <p:cNvPr id="19" name="直接连接符​​ 13"/>
            <p:cNvSpPr>
              <a:spLocks noChangeShapeType="1"/>
            </p:cNvSpPr>
            <p:nvPr/>
          </p:nvSpPr>
          <p:spPr bwMode="auto">
            <a:xfrm>
              <a:off x="1915144" y="3930461"/>
              <a:ext cx="5897333" cy="0"/>
            </a:xfrm>
            <a:prstGeom prst="line">
              <a:avLst/>
            </a:prstGeom>
            <a:noFill/>
            <a:ln w="9525" cap="flat" cmpd="sng">
              <a:solidFill>
                <a:srgbClr val="C8E43C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20" name="矩形​​ 27"/>
            <p:cNvSpPr>
              <a:spLocks noChangeArrowheads="1"/>
            </p:cNvSpPr>
            <p:nvPr/>
          </p:nvSpPr>
          <p:spPr bwMode="auto">
            <a:xfrm>
              <a:off x="1904375" y="3036281"/>
              <a:ext cx="6034421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五、</a:t>
              </a:r>
              <a:endParaRPr lang="zh-CN" altLang="en-US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1537071" y="5607168"/>
            <a:ext cx="6797101" cy="665911"/>
            <a:chOff x="1951434" y="5263736"/>
            <a:chExt cx="6009156" cy="665911"/>
          </a:xfrm>
        </p:grpSpPr>
        <p:sp>
          <p:nvSpPr>
            <p:cNvPr id="22" name="直接连接符​​ 15"/>
            <p:cNvSpPr>
              <a:spLocks noChangeShapeType="1"/>
            </p:cNvSpPr>
            <p:nvPr/>
          </p:nvSpPr>
          <p:spPr bwMode="auto">
            <a:xfrm>
              <a:off x="1980521" y="5929647"/>
              <a:ext cx="5879015" cy="0"/>
            </a:xfrm>
            <a:prstGeom prst="line">
              <a:avLst/>
            </a:prstGeom>
            <a:noFill/>
            <a:ln w="9525" cap="flat" cmpd="sng">
              <a:solidFill>
                <a:srgbClr val="00B0F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23" name="矩形​​ 29"/>
            <p:cNvSpPr>
              <a:spLocks noChangeArrowheads="1"/>
            </p:cNvSpPr>
            <p:nvPr/>
          </p:nvSpPr>
          <p:spPr bwMode="auto">
            <a:xfrm>
              <a:off x="1951434" y="5263736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六、</a:t>
              </a:r>
              <a:endParaRPr lang="zh-CN" altLang="en-US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23728" y="1484784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23728" y="2321361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23728" y="3169429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2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123728" y="4030832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123728" y="4848616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123728" y="5655875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1629" y="1339359"/>
            <a:ext cx="883579" cy="5013780"/>
            <a:chOff x="1109609" y="1212359"/>
            <a:chExt cx="883578" cy="5013780"/>
          </a:xfrm>
        </p:grpSpPr>
        <p:sp>
          <p:nvSpPr>
            <p:cNvPr id="4" name="弧形 3"/>
            <p:cNvSpPr/>
            <p:nvPr/>
          </p:nvSpPr>
          <p:spPr>
            <a:xfrm>
              <a:off x="1109609" y="1212359"/>
              <a:ext cx="883578" cy="883578"/>
            </a:xfrm>
            <a:prstGeom prst="arc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993187" y="1664422"/>
              <a:ext cx="0" cy="456171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 userDrawn="1"/>
        </p:nvGrpSpPr>
        <p:grpSpPr>
          <a:xfrm>
            <a:off x="1449384" y="1844824"/>
            <a:ext cx="6797099" cy="695271"/>
            <a:chOff x="1857369" y="1517454"/>
            <a:chExt cx="6009156" cy="695271"/>
          </a:xfrm>
        </p:grpSpPr>
        <p:sp>
          <p:nvSpPr>
            <p:cNvPr id="7" name="直接连接符​​ 11"/>
            <p:cNvSpPr>
              <a:spLocks noChangeShapeType="1"/>
            </p:cNvSpPr>
            <p:nvPr/>
          </p:nvSpPr>
          <p:spPr bwMode="auto">
            <a:xfrm>
              <a:off x="1915143" y="2212724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C0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矩形​​ 25"/>
            <p:cNvSpPr>
              <a:spLocks noChangeArrowheads="1"/>
            </p:cNvSpPr>
            <p:nvPr/>
          </p:nvSpPr>
          <p:spPr bwMode="auto">
            <a:xfrm>
              <a:off x="1857369" y="1517454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一、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1463819" y="3086888"/>
            <a:ext cx="6797098" cy="680650"/>
            <a:chOff x="1893659" y="2862464"/>
            <a:chExt cx="6009157" cy="680650"/>
          </a:xfrm>
        </p:grpSpPr>
        <p:sp>
          <p:nvSpPr>
            <p:cNvPr id="10" name="直接连接符​​ 12"/>
            <p:cNvSpPr>
              <a:spLocks noChangeShapeType="1"/>
            </p:cNvSpPr>
            <p:nvPr/>
          </p:nvSpPr>
          <p:spPr bwMode="auto">
            <a:xfrm>
              <a:off x="1893659" y="3543113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FF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矩形​​ 26"/>
            <p:cNvSpPr>
              <a:spLocks noChangeArrowheads="1"/>
            </p:cNvSpPr>
            <p:nvPr/>
          </p:nvSpPr>
          <p:spPr bwMode="auto">
            <a:xfrm>
              <a:off x="1893660" y="2862464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二、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449385" y="4239016"/>
            <a:ext cx="6797098" cy="672156"/>
            <a:chOff x="1803634" y="4493255"/>
            <a:chExt cx="6009156" cy="672156"/>
          </a:xfrm>
        </p:grpSpPr>
        <p:sp>
          <p:nvSpPr>
            <p:cNvPr id="13" name="直接连接符​​ 13"/>
            <p:cNvSpPr>
              <a:spLocks noChangeShapeType="1"/>
            </p:cNvSpPr>
            <p:nvPr/>
          </p:nvSpPr>
          <p:spPr bwMode="auto">
            <a:xfrm>
              <a:off x="1803634" y="5165410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92D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矩形​​ 27"/>
            <p:cNvSpPr>
              <a:spLocks noChangeArrowheads="1"/>
            </p:cNvSpPr>
            <p:nvPr/>
          </p:nvSpPr>
          <p:spPr bwMode="auto">
            <a:xfrm>
              <a:off x="1803634" y="4493255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1449384" y="5301208"/>
            <a:ext cx="6797098" cy="637747"/>
            <a:chOff x="1866402" y="4412182"/>
            <a:chExt cx="6009156" cy="637747"/>
          </a:xfrm>
        </p:grpSpPr>
        <p:sp>
          <p:nvSpPr>
            <p:cNvPr id="16" name="直接连接符​​ 14"/>
            <p:cNvSpPr>
              <a:spLocks noChangeShapeType="1"/>
            </p:cNvSpPr>
            <p:nvPr/>
          </p:nvSpPr>
          <p:spPr bwMode="auto">
            <a:xfrm>
              <a:off x="1879164" y="5049928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00B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矩形​​ 28"/>
            <p:cNvSpPr>
              <a:spLocks noChangeArrowheads="1"/>
            </p:cNvSpPr>
            <p:nvPr/>
          </p:nvSpPr>
          <p:spPr bwMode="auto">
            <a:xfrm>
              <a:off x="1866402" y="4412182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四、</a:t>
              </a:r>
              <a:endParaRPr lang="en-US" altLang="zh-CN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23728" y="1918719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23728" y="3124931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23728" y="4293967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123728" y="5321750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449384" y="1905779"/>
            <a:ext cx="6797099" cy="659126"/>
            <a:chOff x="1857369" y="1578409"/>
            <a:chExt cx="6009156" cy="659126"/>
          </a:xfrm>
        </p:grpSpPr>
        <p:sp>
          <p:nvSpPr>
            <p:cNvPr id="5" name="直接连接符​​ 11"/>
            <p:cNvSpPr>
              <a:spLocks noChangeShapeType="1"/>
            </p:cNvSpPr>
            <p:nvPr/>
          </p:nvSpPr>
          <p:spPr bwMode="auto">
            <a:xfrm>
              <a:off x="1915143" y="2237534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C0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矩形​​ 25"/>
            <p:cNvSpPr>
              <a:spLocks noChangeArrowheads="1"/>
            </p:cNvSpPr>
            <p:nvPr/>
          </p:nvSpPr>
          <p:spPr bwMode="auto">
            <a:xfrm>
              <a:off x="1857369" y="1578409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一、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1449384" y="3387588"/>
            <a:ext cx="6848013" cy="630144"/>
            <a:chOff x="1893659" y="2505209"/>
            <a:chExt cx="6054170" cy="630144"/>
          </a:xfrm>
        </p:grpSpPr>
        <p:sp>
          <p:nvSpPr>
            <p:cNvPr id="8" name="直接连接符​​ 12"/>
            <p:cNvSpPr>
              <a:spLocks noChangeShapeType="1"/>
            </p:cNvSpPr>
            <p:nvPr/>
          </p:nvSpPr>
          <p:spPr bwMode="auto">
            <a:xfrm>
              <a:off x="1893659" y="3122685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FF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矩形​​ 26"/>
            <p:cNvSpPr>
              <a:spLocks noChangeArrowheads="1"/>
            </p:cNvSpPr>
            <p:nvPr/>
          </p:nvSpPr>
          <p:spPr bwMode="auto">
            <a:xfrm>
              <a:off x="1938673" y="2505209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二、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1514734" y="4941168"/>
            <a:ext cx="6797098" cy="648073"/>
            <a:chOff x="1803634" y="4065855"/>
            <a:chExt cx="6009156" cy="648073"/>
          </a:xfrm>
        </p:grpSpPr>
        <p:sp>
          <p:nvSpPr>
            <p:cNvPr id="11" name="直接连接符​​ 13"/>
            <p:cNvSpPr>
              <a:spLocks noChangeShapeType="1"/>
            </p:cNvSpPr>
            <p:nvPr/>
          </p:nvSpPr>
          <p:spPr bwMode="auto">
            <a:xfrm>
              <a:off x="1803634" y="4713927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92D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矩形​​ 27"/>
            <p:cNvSpPr>
              <a:spLocks noChangeArrowheads="1"/>
            </p:cNvSpPr>
            <p:nvPr/>
          </p:nvSpPr>
          <p:spPr bwMode="auto">
            <a:xfrm>
              <a:off x="1803634" y="4065855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</a:t>
              </a:r>
              <a:endPara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321629" y="1339359"/>
            <a:ext cx="883579" cy="5013780"/>
            <a:chOff x="1109609" y="1212359"/>
            <a:chExt cx="883578" cy="5013780"/>
          </a:xfrm>
        </p:grpSpPr>
        <p:sp>
          <p:nvSpPr>
            <p:cNvPr id="14" name="弧形 13"/>
            <p:cNvSpPr/>
            <p:nvPr/>
          </p:nvSpPr>
          <p:spPr>
            <a:xfrm>
              <a:off x="1109609" y="1212359"/>
              <a:ext cx="883578" cy="883578"/>
            </a:xfrm>
            <a:prstGeom prst="arc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993187" y="1664422"/>
              <a:ext cx="0" cy="456171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23728" y="1912249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23728" y="3429000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23728" y="4972036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75741" y="1556793"/>
            <a:ext cx="323851" cy="5088972"/>
            <a:chOff x="468185" y="1330187"/>
            <a:chExt cx="323851" cy="5315577"/>
          </a:xfrm>
        </p:grpSpPr>
        <p:sp>
          <p:nvSpPr>
            <p:cNvPr id="3" name="椭圆 2"/>
            <p:cNvSpPr/>
            <p:nvPr userDrawn="1"/>
          </p:nvSpPr>
          <p:spPr>
            <a:xfrm rot="16200000">
              <a:off x="468186" y="1330186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直接连接符 3"/>
            <p:cNvCxnSpPr/>
            <p:nvPr userDrawn="1"/>
          </p:nvCxnSpPr>
          <p:spPr>
            <a:xfrm flipV="1">
              <a:off x="622604" y="1654037"/>
              <a:ext cx="7508" cy="1776601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" name="椭圆 4"/>
            <p:cNvSpPr/>
            <p:nvPr userDrawn="1"/>
          </p:nvSpPr>
          <p:spPr>
            <a:xfrm rot="16200000">
              <a:off x="468186" y="3430638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直接连接符 5"/>
            <p:cNvCxnSpPr>
              <a:endCxn id="5" idx="2"/>
            </p:cNvCxnSpPr>
            <p:nvPr userDrawn="1"/>
          </p:nvCxnSpPr>
          <p:spPr>
            <a:xfrm flipV="1">
              <a:off x="607588" y="3754489"/>
              <a:ext cx="22524" cy="2891275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15615" y="1533359"/>
            <a:ext cx="7344817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556234" y="1556792"/>
            <a:ext cx="343358" cy="5106941"/>
            <a:chOff x="383862" y="1438788"/>
            <a:chExt cx="343358" cy="5224945"/>
          </a:xfrm>
        </p:grpSpPr>
        <p:sp>
          <p:nvSpPr>
            <p:cNvPr id="3" name="椭圆 2"/>
            <p:cNvSpPr/>
            <p:nvPr userDrawn="1"/>
          </p:nvSpPr>
          <p:spPr>
            <a:xfrm rot="16200000">
              <a:off x="395468" y="1438787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 userDrawn="1"/>
          </p:nvSpPr>
          <p:spPr>
            <a:xfrm rot="16200000">
              <a:off x="383863" y="2591182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 userDrawn="1"/>
          </p:nvSpPr>
          <p:spPr>
            <a:xfrm rot="16200000">
              <a:off x="403370" y="3776592"/>
              <a:ext cx="323850" cy="323851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直接连接符 6"/>
            <p:cNvCxnSpPr/>
            <p:nvPr userDrawn="1"/>
          </p:nvCxnSpPr>
          <p:spPr>
            <a:xfrm flipH="1" flipV="1">
              <a:off x="557391" y="1762637"/>
              <a:ext cx="1" cy="769567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 flipH="1" flipV="1">
              <a:off x="545787" y="2961668"/>
              <a:ext cx="1" cy="769567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V="1">
              <a:off x="545783" y="4141800"/>
              <a:ext cx="4" cy="2521933"/>
            </a:xfrm>
            <a:prstGeom prst="lin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15615" y="1533359"/>
            <a:ext cx="7344817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 rot="16200000">
            <a:off x="1560655" y="1474022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>
            <a:stCxn id="8" idx="6"/>
          </p:cNvCxnSpPr>
          <p:nvPr userDrawn="1"/>
        </p:nvCxnSpPr>
        <p:spPr>
          <a:xfrm flipV="1">
            <a:off x="1729003" y="1797873"/>
            <a:ext cx="1" cy="1954585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>
            <a:endCxn id="8" idx="2"/>
          </p:cNvCxnSpPr>
          <p:nvPr userDrawn="1"/>
        </p:nvCxnSpPr>
        <p:spPr>
          <a:xfrm flipV="1">
            <a:off x="1709876" y="4076308"/>
            <a:ext cx="19127" cy="1595820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弧形 5"/>
          <p:cNvSpPr/>
          <p:nvPr userDrawn="1"/>
        </p:nvSpPr>
        <p:spPr>
          <a:xfrm rot="5400000">
            <a:off x="616667" y="5121707"/>
            <a:ext cx="1094500" cy="1094500"/>
          </a:xfrm>
          <a:prstGeom prst="arc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Picture 2" descr="G:\1353910950_Product-documentati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3" y="548955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/>
          <p:cNvSpPr/>
          <p:nvPr userDrawn="1"/>
        </p:nvSpPr>
        <p:spPr>
          <a:xfrm rot="16200000">
            <a:off x="1567077" y="3752457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95736" y="1533359"/>
            <a:ext cx="6264696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 rot="16200000">
            <a:off x="1560658" y="1354626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 flipV="1">
            <a:off x="1728935" y="1734806"/>
            <a:ext cx="0" cy="1190138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椭圆 4"/>
          <p:cNvSpPr/>
          <p:nvPr userDrawn="1"/>
        </p:nvSpPr>
        <p:spPr>
          <a:xfrm rot="16200000">
            <a:off x="1560656" y="2986193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>
            <a:endCxn id="5" idx="2"/>
          </p:cNvCxnSpPr>
          <p:nvPr userDrawn="1"/>
        </p:nvCxnSpPr>
        <p:spPr>
          <a:xfrm flipH="1" flipV="1">
            <a:off x="1722582" y="3310044"/>
            <a:ext cx="6353" cy="1130988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椭圆 6"/>
          <p:cNvSpPr/>
          <p:nvPr userDrawn="1"/>
        </p:nvSpPr>
        <p:spPr>
          <a:xfrm rot="16200000">
            <a:off x="1560658" y="4515420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弧形 7"/>
          <p:cNvSpPr/>
          <p:nvPr userDrawn="1"/>
        </p:nvSpPr>
        <p:spPr>
          <a:xfrm rot="5400000">
            <a:off x="616667" y="5121707"/>
            <a:ext cx="1094500" cy="1094500"/>
          </a:xfrm>
          <a:prstGeom prst="arc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1709876" y="4914900"/>
            <a:ext cx="12707" cy="757228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Picture 2" descr="G:\1353910950_Product-documentati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3" y="548955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95736" y="1533359"/>
            <a:ext cx="6264696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框架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 rot="16200000">
            <a:off x="1560658" y="1354626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4" name="直接连接符 3"/>
          <p:cNvCxnSpPr>
            <a:stCxn id="5" idx="6"/>
          </p:cNvCxnSpPr>
          <p:nvPr userDrawn="1"/>
        </p:nvCxnSpPr>
        <p:spPr>
          <a:xfrm flipV="1">
            <a:off x="1722585" y="2880491"/>
            <a:ext cx="6350" cy="935648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椭圆 4"/>
          <p:cNvSpPr/>
          <p:nvPr userDrawn="1"/>
        </p:nvSpPr>
        <p:spPr>
          <a:xfrm rot="16200000">
            <a:off x="1560659" y="3816138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>
            <a:stCxn id="7" idx="6"/>
            <a:endCxn id="5" idx="2"/>
          </p:cNvCxnSpPr>
          <p:nvPr userDrawn="1"/>
        </p:nvCxnSpPr>
        <p:spPr>
          <a:xfrm flipH="1" flipV="1">
            <a:off x="1722585" y="4139989"/>
            <a:ext cx="2" cy="915839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椭圆 6"/>
          <p:cNvSpPr/>
          <p:nvPr userDrawn="1"/>
        </p:nvSpPr>
        <p:spPr>
          <a:xfrm rot="16200000">
            <a:off x="1560661" y="5055827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弧形 7"/>
          <p:cNvSpPr/>
          <p:nvPr userDrawn="1"/>
        </p:nvSpPr>
        <p:spPr>
          <a:xfrm rot="5400000">
            <a:off x="616667" y="5121707"/>
            <a:ext cx="1094500" cy="1094500"/>
          </a:xfrm>
          <a:prstGeom prst="arc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>
            <a:endCxn id="7" idx="2"/>
          </p:cNvCxnSpPr>
          <p:nvPr userDrawn="1"/>
        </p:nvCxnSpPr>
        <p:spPr>
          <a:xfrm flipV="1">
            <a:off x="1709876" y="5379678"/>
            <a:ext cx="12711" cy="292450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Picture 2" descr="G:\1353910950_Product-documentatio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3" y="548955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95736" y="1533359"/>
            <a:ext cx="6264696" cy="481221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 rot="16200000">
            <a:off x="1567012" y="2556640"/>
            <a:ext cx="323850" cy="323851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4" name="直接连接符 13"/>
          <p:cNvCxnSpPr>
            <a:stCxn id="13" idx="6"/>
          </p:cNvCxnSpPr>
          <p:nvPr userDrawn="1"/>
        </p:nvCxnSpPr>
        <p:spPr>
          <a:xfrm flipH="1" flipV="1">
            <a:off x="1728935" y="1678477"/>
            <a:ext cx="3" cy="878164"/>
          </a:xfrm>
          <a:prstGeom prst="lin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1" y="1285429"/>
            <a:ext cx="1589313" cy="221557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2467429" y="1285428"/>
            <a:ext cx="6326415" cy="2215579"/>
          </a:xfrm>
          <a:prstGeom prst="foldedCorner">
            <a:avLst/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E31A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1" y="3789040"/>
            <a:ext cx="1589313" cy="2219888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467429" y="3789040"/>
            <a:ext cx="6326415" cy="221988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弧形 7"/>
          <p:cNvSpPr/>
          <p:nvPr/>
        </p:nvSpPr>
        <p:spPr>
          <a:xfrm rot="19262563">
            <a:off x="1635555" y="1592479"/>
            <a:ext cx="1056660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弧形 8"/>
          <p:cNvSpPr/>
          <p:nvPr/>
        </p:nvSpPr>
        <p:spPr>
          <a:xfrm rot="18778871">
            <a:off x="1905155" y="3970822"/>
            <a:ext cx="818071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占位符 3"/>
          <p:cNvSpPr>
            <a:spLocks noGrp="1"/>
          </p:cNvSpPr>
          <p:nvPr userDrawn="1">
            <p:ph type="body" sz="quarter" idx="11"/>
          </p:nvPr>
        </p:nvSpPr>
        <p:spPr>
          <a:xfrm>
            <a:off x="2675013" y="1412775"/>
            <a:ext cx="6001443" cy="1854980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699792" y="3917618"/>
            <a:ext cx="6001443" cy="188764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11561" y="1412775"/>
            <a:ext cx="1296144" cy="1854980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11561" y="3933056"/>
            <a:ext cx="1296144" cy="1854980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1407" y="4862719"/>
            <a:ext cx="1589313" cy="1368152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467429" y="4869160"/>
            <a:ext cx="6326415" cy="1368152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弧形 7"/>
          <p:cNvSpPr/>
          <p:nvPr/>
        </p:nvSpPr>
        <p:spPr>
          <a:xfrm rot="18895633">
            <a:off x="1828886" y="1662905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弧形 8"/>
          <p:cNvSpPr/>
          <p:nvPr/>
        </p:nvSpPr>
        <p:spPr>
          <a:xfrm rot="18895633">
            <a:off x="1791473" y="5103163"/>
            <a:ext cx="936203" cy="807737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折角形 10"/>
          <p:cNvSpPr/>
          <p:nvPr userDrawn="1"/>
        </p:nvSpPr>
        <p:spPr>
          <a:xfrm>
            <a:off x="2488186" y="3140968"/>
            <a:ext cx="6326415" cy="1368152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折角形 11"/>
          <p:cNvSpPr/>
          <p:nvPr userDrawn="1"/>
        </p:nvSpPr>
        <p:spPr>
          <a:xfrm>
            <a:off x="2466955" y="1487590"/>
            <a:ext cx="6326415" cy="1365346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83490" y="3140968"/>
            <a:ext cx="1589313" cy="1368152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71387" y="1484783"/>
            <a:ext cx="1589313" cy="1371895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弧形 14"/>
          <p:cNvSpPr/>
          <p:nvPr userDrawn="1"/>
        </p:nvSpPr>
        <p:spPr>
          <a:xfrm rot="18895633">
            <a:off x="1802614" y="3379593"/>
            <a:ext cx="913928" cy="829960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占位符 3"/>
          <p:cNvSpPr>
            <a:spLocks noGrp="1"/>
          </p:cNvSpPr>
          <p:nvPr userDrawn="1">
            <p:ph type="body" sz="quarter" idx="11"/>
          </p:nvPr>
        </p:nvSpPr>
        <p:spPr>
          <a:xfrm>
            <a:off x="2675013" y="1628799"/>
            <a:ext cx="6001443" cy="1008305"/>
          </a:xfrm>
          <a:prstGeom prst="rect">
            <a:avLst/>
          </a:prstGeom>
        </p:spPr>
        <p:txBody>
          <a:bodyPr/>
          <a:lstStyle>
            <a:lvl1pPr marL="457200" indent="-457200"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7" name="文本占位符 3"/>
          <p:cNvSpPr>
            <a:spLocks noGrp="1"/>
          </p:cNvSpPr>
          <p:nvPr userDrawn="1">
            <p:ph type="body" sz="quarter" idx="13"/>
          </p:nvPr>
        </p:nvSpPr>
        <p:spPr>
          <a:xfrm>
            <a:off x="539552" y="1700615"/>
            <a:ext cx="1449139" cy="1008305"/>
          </a:xfrm>
          <a:prstGeom prst="rect">
            <a:avLst/>
          </a:prstGeom>
        </p:spPr>
        <p:txBody>
          <a:bodyPr anchor="ctr" anchorCtr="1"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675013" y="3304934"/>
            <a:ext cx="6001443" cy="1008305"/>
          </a:xfrm>
          <a:prstGeom prst="rect">
            <a:avLst/>
          </a:prstGeom>
        </p:spPr>
        <p:txBody>
          <a:bodyPr/>
          <a:lstStyle>
            <a:lvl1pPr marL="457200" indent="-457200"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675013" y="5042642"/>
            <a:ext cx="6001443" cy="1008305"/>
          </a:xfrm>
          <a:prstGeom prst="rect">
            <a:avLst/>
          </a:prstGeom>
        </p:spPr>
        <p:txBody>
          <a:bodyPr/>
          <a:lstStyle>
            <a:lvl1pPr marL="457200" indent="-457200">
              <a:buSzPct val="80000"/>
              <a:buFont typeface="Wingdings" panose="05000000000000000000" pitchFamily="2" charset="2"/>
              <a:buChar char="u"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553576" y="3320891"/>
            <a:ext cx="1449139" cy="1008305"/>
          </a:xfrm>
          <a:prstGeom prst="rect">
            <a:avLst/>
          </a:prstGeom>
        </p:spPr>
        <p:txBody>
          <a:bodyPr anchor="ctr" anchorCtr="1"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571493" y="5049083"/>
            <a:ext cx="1449139" cy="1008305"/>
          </a:xfrm>
          <a:prstGeom prst="rect">
            <a:avLst/>
          </a:prstGeom>
        </p:spPr>
        <p:txBody>
          <a:bodyPr anchor="ctr" anchorCtr="1"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折角形 11"/>
          <p:cNvSpPr/>
          <p:nvPr userDrawn="1"/>
        </p:nvSpPr>
        <p:spPr>
          <a:xfrm>
            <a:off x="2507860" y="1484784"/>
            <a:ext cx="6326415" cy="93329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23787" y="4077072"/>
            <a:ext cx="1589313" cy="93610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623787" y="1481978"/>
            <a:ext cx="1589313" cy="93610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610994" y="5445224"/>
            <a:ext cx="1589313" cy="93610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23786" y="2714802"/>
            <a:ext cx="1589314" cy="93610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square" anchor="ctr">
            <a:noAutofit/>
          </a:bodyPr>
          <a:lstStyle/>
          <a:p>
            <a:pPr marL="6350" lvl="1"/>
            <a:endParaRPr lang="en-US" altLang="zh-CN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350" lvl="1"/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折角形 18"/>
          <p:cNvSpPr/>
          <p:nvPr userDrawn="1"/>
        </p:nvSpPr>
        <p:spPr>
          <a:xfrm>
            <a:off x="2496028" y="4077072"/>
            <a:ext cx="6326415" cy="93329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折角形 19"/>
          <p:cNvSpPr/>
          <p:nvPr userDrawn="1"/>
        </p:nvSpPr>
        <p:spPr>
          <a:xfrm>
            <a:off x="2507860" y="2714802"/>
            <a:ext cx="6326415" cy="93329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折角形 20"/>
          <p:cNvSpPr/>
          <p:nvPr userDrawn="1"/>
        </p:nvSpPr>
        <p:spPr>
          <a:xfrm>
            <a:off x="2507860" y="5470309"/>
            <a:ext cx="6326415" cy="933298"/>
          </a:xfrm>
          <a:prstGeom prst="foldedCorner">
            <a:avLst>
              <a:gd name="adj" fmla="val 10621"/>
            </a:avLst>
          </a:prstGeom>
          <a:noFill/>
          <a:ln w="3175">
            <a:solidFill>
              <a:srgbClr val="0070C0"/>
            </a:solidFill>
          </a:ln>
        </p:spPr>
        <p:txBody>
          <a:bodyPr wrap="square">
            <a:noAutofit/>
          </a:bodyPr>
          <a:lstStyle/>
          <a:p>
            <a:pPr marL="609600" lvl="1" indent="-342900">
              <a:spcAft>
                <a:spcPts val="1200"/>
              </a:spcAft>
              <a:buClr>
                <a:srgbClr val="9933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34444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弧形 21"/>
          <p:cNvSpPr/>
          <p:nvPr userDrawn="1"/>
        </p:nvSpPr>
        <p:spPr>
          <a:xfrm rot="18895633">
            <a:off x="1967386" y="4194143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弧形 22"/>
          <p:cNvSpPr/>
          <p:nvPr userDrawn="1"/>
        </p:nvSpPr>
        <p:spPr>
          <a:xfrm rot="18895633">
            <a:off x="1949515" y="2895906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弧形 23"/>
          <p:cNvSpPr/>
          <p:nvPr userDrawn="1"/>
        </p:nvSpPr>
        <p:spPr>
          <a:xfrm rot="18895633">
            <a:off x="1944331" y="1657117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弧形 24"/>
          <p:cNvSpPr/>
          <p:nvPr userDrawn="1"/>
        </p:nvSpPr>
        <p:spPr>
          <a:xfrm rot="18895633">
            <a:off x="1949515" y="5620538"/>
            <a:ext cx="861383" cy="882371"/>
          </a:xfrm>
          <a:prstGeom prst="arc">
            <a:avLst/>
          </a:prstGeom>
          <a:noFill/>
          <a:ln w="57150">
            <a:solidFill>
              <a:srgbClr val="0070C0"/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819029" y="1556793"/>
            <a:ext cx="578541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755577" y="1556793"/>
            <a:ext cx="124948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819029" y="2786810"/>
            <a:ext cx="578541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8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755577" y="2786810"/>
            <a:ext cx="124948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9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819029" y="4149080"/>
            <a:ext cx="578541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755577" y="4149080"/>
            <a:ext cx="124948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1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2819029" y="5517232"/>
            <a:ext cx="578541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2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755577" y="5517232"/>
            <a:ext cx="1249489" cy="792088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16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21629" y="1339359"/>
            <a:ext cx="883579" cy="5013780"/>
            <a:chOff x="1109609" y="1212359"/>
            <a:chExt cx="883578" cy="5013780"/>
          </a:xfrm>
        </p:grpSpPr>
        <p:sp>
          <p:nvSpPr>
            <p:cNvPr id="4" name="弧形 3"/>
            <p:cNvSpPr/>
            <p:nvPr/>
          </p:nvSpPr>
          <p:spPr>
            <a:xfrm>
              <a:off x="1109609" y="1212359"/>
              <a:ext cx="883578" cy="883578"/>
            </a:xfrm>
            <a:prstGeom prst="arc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993187" y="1664422"/>
              <a:ext cx="0" cy="456171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512481" y="1574720"/>
            <a:ext cx="6797099" cy="701170"/>
            <a:chOff x="1857369" y="1511555"/>
            <a:chExt cx="6009156" cy="701170"/>
          </a:xfrm>
        </p:grpSpPr>
        <p:sp>
          <p:nvSpPr>
            <p:cNvPr id="8" name="直接连接符​​ 11"/>
            <p:cNvSpPr>
              <a:spLocks noChangeShapeType="1"/>
            </p:cNvSpPr>
            <p:nvPr/>
          </p:nvSpPr>
          <p:spPr bwMode="auto">
            <a:xfrm>
              <a:off x="1915143" y="2212724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C0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9" name="矩形​​ 25"/>
            <p:cNvSpPr>
              <a:spLocks noChangeArrowheads="1"/>
            </p:cNvSpPr>
            <p:nvPr/>
          </p:nvSpPr>
          <p:spPr bwMode="auto">
            <a:xfrm>
              <a:off x="1857369" y="1511555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一、</a:t>
              </a:r>
              <a:endParaRPr lang="zh-CN" altLang="en-US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1500301" y="2582832"/>
            <a:ext cx="6797098" cy="646807"/>
            <a:chOff x="1893659" y="2896307"/>
            <a:chExt cx="6009157" cy="646807"/>
          </a:xfrm>
        </p:grpSpPr>
        <p:sp>
          <p:nvSpPr>
            <p:cNvPr id="11" name="直接连接符​​ 12"/>
            <p:cNvSpPr>
              <a:spLocks noChangeShapeType="1"/>
            </p:cNvSpPr>
            <p:nvPr/>
          </p:nvSpPr>
          <p:spPr bwMode="auto">
            <a:xfrm>
              <a:off x="1893659" y="3543113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FF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12" name="矩形​​ 26"/>
            <p:cNvSpPr>
              <a:spLocks noChangeArrowheads="1"/>
            </p:cNvSpPr>
            <p:nvPr/>
          </p:nvSpPr>
          <p:spPr bwMode="auto">
            <a:xfrm>
              <a:off x="1893660" y="2896307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lvl="0"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二、</a:t>
              </a:r>
              <a:endParaRPr lang="zh-CN" altLang="en-US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1483902" y="3446928"/>
            <a:ext cx="6813496" cy="633361"/>
            <a:chOff x="1879164" y="3590756"/>
            <a:chExt cx="6023653" cy="633361"/>
          </a:xfrm>
        </p:grpSpPr>
        <p:sp>
          <p:nvSpPr>
            <p:cNvPr id="14" name="直接连接符​​ 13"/>
            <p:cNvSpPr>
              <a:spLocks noChangeShapeType="1"/>
            </p:cNvSpPr>
            <p:nvPr/>
          </p:nvSpPr>
          <p:spPr bwMode="auto">
            <a:xfrm>
              <a:off x="1879164" y="4224116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92D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15" name="矩形​​ 27"/>
            <p:cNvSpPr>
              <a:spLocks noChangeArrowheads="1"/>
            </p:cNvSpPr>
            <p:nvPr/>
          </p:nvSpPr>
          <p:spPr bwMode="auto">
            <a:xfrm>
              <a:off x="1893661" y="3590756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</a:t>
              </a:r>
              <a:endParaRPr lang="zh-CN" altLang="en-US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483902" y="4311024"/>
            <a:ext cx="6813495" cy="646296"/>
            <a:chOff x="1879164" y="4403633"/>
            <a:chExt cx="6023653" cy="646296"/>
          </a:xfrm>
        </p:grpSpPr>
        <p:sp>
          <p:nvSpPr>
            <p:cNvPr id="17" name="直接连接符​​ 14"/>
            <p:cNvSpPr>
              <a:spLocks noChangeShapeType="1"/>
            </p:cNvSpPr>
            <p:nvPr/>
          </p:nvSpPr>
          <p:spPr bwMode="auto">
            <a:xfrm>
              <a:off x="1879164" y="5049928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00B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18" name="矩形​​ 28"/>
            <p:cNvSpPr>
              <a:spLocks noChangeArrowheads="1"/>
            </p:cNvSpPr>
            <p:nvPr/>
          </p:nvSpPr>
          <p:spPr bwMode="auto">
            <a:xfrm>
              <a:off x="1893661" y="4403633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四、</a:t>
              </a:r>
              <a:endParaRPr lang="en-US" altLang="zh-CN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500302" y="5301207"/>
            <a:ext cx="6825677" cy="578904"/>
            <a:chOff x="1904377" y="3070657"/>
            <a:chExt cx="6034421" cy="928557"/>
          </a:xfrm>
        </p:grpSpPr>
        <p:sp>
          <p:nvSpPr>
            <p:cNvPr id="20" name="直接连接符​​ 13"/>
            <p:cNvSpPr>
              <a:spLocks noChangeShapeType="1"/>
            </p:cNvSpPr>
            <p:nvPr/>
          </p:nvSpPr>
          <p:spPr bwMode="auto">
            <a:xfrm>
              <a:off x="1915144" y="3930459"/>
              <a:ext cx="5897335" cy="68755"/>
            </a:xfrm>
            <a:prstGeom prst="line">
              <a:avLst/>
            </a:prstGeom>
            <a:noFill/>
            <a:ln w="9525" cap="flat" cmpd="sng">
              <a:solidFill>
                <a:srgbClr val="C8E43C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21" name="矩形​​ 27"/>
            <p:cNvSpPr>
              <a:spLocks noChangeArrowheads="1"/>
            </p:cNvSpPr>
            <p:nvPr/>
          </p:nvSpPr>
          <p:spPr bwMode="auto">
            <a:xfrm>
              <a:off x="1904377" y="3070657"/>
              <a:ext cx="6034421" cy="819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五、</a:t>
              </a:r>
              <a:endParaRPr lang="zh-CN" altLang="en-US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23728" y="1641574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23728" y="2612434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23728" y="3463085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123728" y="4340115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123728" y="5262908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框架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0316"/>
            <a:ext cx="7411453" cy="938463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>
              <a:defRPr lang="zh-CN" altLang="en-US" sz="3200" b="1">
                <a:solidFill>
                  <a:srgbClr val="8B22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1629" y="1339359"/>
            <a:ext cx="883579" cy="5013780"/>
            <a:chOff x="1109609" y="1212359"/>
            <a:chExt cx="883578" cy="5013780"/>
          </a:xfrm>
        </p:grpSpPr>
        <p:sp>
          <p:nvSpPr>
            <p:cNvPr id="4" name="弧形 3"/>
            <p:cNvSpPr/>
            <p:nvPr/>
          </p:nvSpPr>
          <p:spPr>
            <a:xfrm>
              <a:off x="1109609" y="1212359"/>
              <a:ext cx="883578" cy="883578"/>
            </a:xfrm>
            <a:prstGeom prst="arc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1993187" y="1664422"/>
              <a:ext cx="0" cy="4561717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dash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 userDrawn="1"/>
        </p:nvGrpSpPr>
        <p:grpSpPr>
          <a:xfrm>
            <a:off x="1449384" y="1844824"/>
            <a:ext cx="6797099" cy="695271"/>
            <a:chOff x="1857369" y="1517454"/>
            <a:chExt cx="6009156" cy="695271"/>
          </a:xfrm>
        </p:grpSpPr>
        <p:sp>
          <p:nvSpPr>
            <p:cNvPr id="7" name="直接连接符​​ 11"/>
            <p:cNvSpPr>
              <a:spLocks noChangeShapeType="1"/>
            </p:cNvSpPr>
            <p:nvPr/>
          </p:nvSpPr>
          <p:spPr bwMode="auto">
            <a:xfrm>
              <a:off x="1915143" y="2212724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C0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8" name="矩形​​ 25"/>
            <p:cNvSpPr>
              <a:spLocks noChangeArrowheads="1"/>
            </p:cNvSpPr>
            <p:nvPr/>
          </p:nvSpPr>
          <p:spPr bwMode="auto">
            <a:xfrm>
              <a:off x="1857369" y="1517454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/>
            <a:p>
              <a:pPr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一、</a:t>
              </a:r>
              <a:endParaRPr lang="zh-CN" altLang="en-US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1463819" y="3086888"/>
            <a:ext cx="6797098" cy="680650"/>
            <a:chOff x="1893659" y="2862464"/>
            <a:chExt cx="6009157" cy="680650"/>
          </a:xfrm>
        </p:grpSpPr>
        <p:sp>
          <p:nvSpPr>
            <p:cNvPr id="10" name="直接连接符​​ 12"/>
            <p:cNvSpPr>
              <a:spLocks noChangeShapeType="1"/>
            </p:cNvSpPr>
            <p:nvPr/>
          </p:nvSpPr>
          <p:spPr bwMode="auto">
            <a:xfrm>
              <a:off x="1893659" y="3543113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FFFF0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11" name="矩形​​ 26"/>
            <p:cNvSpPr>
              <a:spLocks noChangeArrowheads="1"/>
            </p:cNvSpPr>
            <p:nvPr/>
          </p:nvSpPr>
          <p:spPr bwMode="auto">
            <a:xfrm>
              <a:off x="1893660" y="2862464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lvl="0"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二、</a:t>
              </a:r>
              <a:endParaRPr lang="zh-CN" altLang="en-US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449385" y="4239016"/>
            <a:ext cx="6797098" cy="672156"/>
            <a:chOff x="1803634" y="4493255"/>
            <a:chExt cx="6009156" cy="672156"/>
          </a:xfrm>
        </p:grpSpPr>
        <p:sp>
          <p:nvSpPr>
            <p:cNvPr id="13" name="直接连接符​​ 13"/>
            <p:cNvSpPr>
              <a:spLocks noChangeShapeType="1"/>
            </p:cNvSpPr>
            <p:nvPr/>
          </p:nvSpPr>
          <p:spPr bwMode="auto">
            <a:xfrm>
              <a:off x="1803634" y="5165410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92D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14" name="矩形​​ 27"/>
            <p:cNvSpPr>
              <a:spLocks noChangeArrowheads="1"/>
            </p:cNvSpPr>
            <p:nvPr/>
          </p:nvSpPr>
          <p:spPr bwMode="auto">
            <a:xfrm>
              <a:off x="1803634" y="4493255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三、</a:t>
              </a:r>
              <a:endParaRPr lang="zh-CN" altLang="en-US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1449384" y="5301208"/>
            <a:ext cx="6797098" cy="637747"/>
            <a:chOff x="1866402" y="4412182"/>
            <a:chExt cx="6009156" cy="637747"/>
          </a:xfrm>
        </p:grpSpPr>
        <p:sp>
          <p:nvSpPr>
            <p:cNvPr id="16" name="直接连接符​​ 14"/>
            <p:cNvSpPr>
              <a:spLocks noChangeShapeType="1"/>
            </p:cNvSpPr>
            <p:nvPr/>
          </p:nvSpPr>
          <p:spPr bwMode="auto">
            <a:xfrm>
              <a:off x="1879164" y="5049928"/>
              <a:ext cx="5919130" cy="1"/>
            </a:xfrm>
            <a:prstGeom prst="line">
              <a:avLst/>
            </a:prstGeom>
            <a:noFill/>
            <a:ln w="9525" cap="flat" cmpd="sng">
              <a:solidFill>
                <a:srgbClr val="00B050"/>
              </a:solidFill>
              <a:round/>
              <a:tail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zh-CN" altLang="en-US" b="0"/>
            </a:p>
          </p:txBody>
        </p:sp>
        <p:sp>
          <p:nvSpPr>
            <p:cNvPr id="17" name="矩形​​ 28"/>
            <p:cNvSpPr>
              <a:spLocks noChangeArrowheads="1"/>
            </p:cNvSpPr>
            <p:nvPr/>
          </p:nvSpPr>
          <p:spPr bwMode="auto">
            <a:xfrm>
              <a:off x="1866402" y="4412182"/>
              <a:ext cx="6009156" cy="6301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/>
              <a:r>
                <a:rPr lang="zh-CN" altLang="en-US" sz="2800" b="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四、</a:t>
              </a:r>
              <a:endParaRPr lang="en-US" altLang="zh-CN" sz="2800" b="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23728" y="1918719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123728" y="3124931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23728" y="4293967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123728" y="5321750"/>
            <a:ext cx="6096138" cy="617204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 typeface="Wingdings" panose="05000000000000000000" pitchFamily="2" charset="2"/>
              <a:buNone/>
              <a:defRPr sz="28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buSzPct val="80000"/>
              <a:buFont typeface="Wingdings" panose="05000000000000000000" pitchFamily="2" charset="2"/>
              <a:buChar char="u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ü"/>
              <a:defRPr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3.pn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1" Type="http://schemas.openxmlformats.org/officeDocument/2006/relationships/theme" Target="../theme/theme3.xml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0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6.xml"/><Relationship Id="rId20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9" Type="http://schemas.openxmlformats.org/officeDocument/2006/relationships/image" Target="../media/image3.png"/><Relationship Id="rId18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0" Type="http://schemas.openxmlformats.org/officeDocument/2006/relationships/theme" Target="../theme/theme5.xml"/><Relationship Id="rId2" Type="http://schemas.openxmlformats.org/officeDocument/2006/relationships/slideLayout" Target="../slideLayouts/slideLayout63.xml"/><Relationship Id="rId19" Type="http://schemas.openxmlformats.org/officeDocument/2006/relationships/image" Target="../media/image3.png"/><Relationship Id="rId18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406401" y="531813"/>
            <a:ext cx="8231188" cy="546100"/>
          </a:xfrm>
          <a:custGeom>
            <a:avLst/>
            <a:gdLst>
              <a:gd name="connsiteX0" fmla="*/ 8293100 w 8293100"/>
              <a:gd name="connsiteY0" fmla="*/ 0 h 495300"/>
              <a:gd name="connsiteX1" fmla="*/ 7708900 w 8293100"/>
              <a:gd name="connsiteY1" fmla="*/ 495300 h 495300"/>
              <a:gd name="connsiteX2" fmla="*/ 0 w 8293100"/>
              <a:gd name="connsiteY2" fmla="*/ 495300 h 495300"/>
              <a:gd name="connsiteX0-1" fmla="*/ 8178800 w 8178800"/>
              <a:gd name="connsiteY0-2" fmla="*/ 0 h 546100"/>
              <a:gd name="connsiteX1-3" fmla="*/ 7708900 w 8178800"/>
              <a:gd name="connsiteY1-4" fmla="*/ 546100 h 546100"/>
              <a:gd name="connsiteX2-5" fmla="*/ 0 w 8178800"/>
              <a:gd name="connsiteY2-6" fmla="*/ 546100 h 546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8178800" h="546100">
                <a:moveTo>
                  <a:pt x="8178800" y="0"/>
                </a:moveTo>
                <a:lnTo>
                  <a:pt x="7708900" y="546100"/>
                </a:lnTo>
                <a:lnTo>
                  <a:pt x="0" y="546100"/>
                </a:lnTo>
              </a:path>
            </a:pathLst>
          </a:custGeom>
          <a:noFill/>
          <a:ln w="38100">
            <a:solidFill>
              <a:srgbClr val="8B2200"/>
            </a:solidFill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7" name="Picture 11" descr="symbol1"/>
          <p:cNvPicPr>
            <a:picLocks noChangeAspect="1" noChangeArrowheads="1"/>
          </p:cNvPicPr>
          <p:nvPr userDrawn="1"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89" y="141289"/>
            <a:ext cx="1116012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406401" y="531813"/>
            <a:ext cx="8231188" cy="546100"/>
          </a:xfrm>
          <a:custGeom>
            <a:avLst/>
            <a:gdLst>
              <a:gd name="connsiteX0" fmla="*/ 8293100 w 8293100"/>
              <a:gd name="connsiteY0" fmla="*/ 0 h 495300"/>
              <a:gd name="connsiteX1" fmla="*/ 7708900 w 8293100"/>
              <a:gd name="connsiteY1" fmla="*/ 495300 h 495300"/>
              <a:gd name="connsiteX2" fmla="*/ 0 w 8293100"/>
              <a:gd name="connsiteY2" fmla="*/ 495300 h 495300"/>
              <a:gd name="connsiteX0-1" fmla="*/ 8178800 w 8178800"/>
              <a:gd name="connsiteY0-2" fmla="*/ 0 h 546100"/>
              <a:gd name="connsiteX1-3" fmla="*/ 7708900 w 8178800"/>
              <a:gd name="connsiteY1-4" fmla="*/ 546100 h 546100"/>
              <a:gd name="connsiteX2-5" fmla="*/ 0 w 8178800"/>
              <a:gd name="connsiteY2-6" fmla="*/ 546100 h 546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8178800" h="546100">
                <a:moveTo>
                  <a:pt x="8178800" y="0"/>
                </a:moveTo>
                <a:lnTo>
                  <a:pt x="7708900" y="546100"/>
                </a:lnTo>
                <a:lnTo>
                  <a:pt x="0" y="546100"/>
                </a:lnTo>
              </a:path>
            </a:pathLst>
          </a:custGeom>
          <a:noFill/>
          <a:ln w="38100">
            <a:solidFill>
              <a:srgbClr val="8B2200"/>
            </a:solidFill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7" name="Picture 11" descr="symbol1"/>
          <p:cNvPicPr>
            <a:picLocks noChangeAspect="1" noChangeArrowheads="1"/>
          </p:cNvPicPr>
          <p:nvPr userDrawn="1"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89" y="141289"/>
            <a:ext cx="1116012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406401" y="531813"/>
            <a:ext cx="8231188" cy="546100"/>
          </a:xfrm>
          <a:custGeom>
            <a:avLst/>
            <a:gdLst>
              <a:gd name="connsiteX0" fmla="*/ 8293100 w 8293100"/>
              <a:gd name="connsiteY0" fmla="*/ 0 h 495300"/>
              <a:gd name="connsiteX1" fmla="*/ 7708900 w 8293100"/>
              <a:gd name="connsiteY1" fmla="*/ 495300 h 495300"/>
              <a:gd name="connsiteX2" fmla="*/ 0 w 8293100"/>
              <a:gd name="connsiteY2" fmla="*/ 495300 h 495300"/>
              <a:gd name="connsiteX0-1" fmla="*/ 8178800 w 8178800"/>
              <a:gd name="connsiteY0-2" fmla="*/ 0 h 546100"/>
              <a:gd name="connsiteX1-3" fmla="*/ 7708900 w 8178800"/>
              <a:gd name="connsiteY1-4" fmla="*/ 546100 h 546100"/>
              <a:gd name="connsiteX2-5" fmla="*/ 0 w 8178800"/>
              <a:gd name="connsiteY2-6" fmla="*/ 546100 h 546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8178800" h="546100">
                <a:moveTo>
                  <a:pt x="8178800" y="0"/>
                </a:moveTo>
                <a:lnTo>
                  <a:pt x="7708900" y="546100"/>
                </a:lnTo>
                <a:lnTo>
                  <a:pt x="0" y="546100"/>
                </a:lnTo>
              </a:path>
            </a:pathLst>
          </a:custGeom>
          <a:noFill/>
          <a:ln w="38100">
            <a:solidFill>
              <a:srgbClr val="8B2200"/>
            </a:solidFill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7" name="Picture 11" descr="symbol1"/>
          <p:cNvPicPr>
            <a:picLocks noChangeAspect="1" noChangeArrowheads="1"/>
          </p:cNvPicPr>
          <p:nvPr userDrawn="1"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89" y="141289"/>
            <a:ext cx="1116012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406401" y="531813"/>
            <a:ext cx="8231188" cy="546100"/>
          </a:xfrm>
          <a:custGeom>
            <a:avLst/>
            <a:gdLst>
              <a:gd name="connsiteX0" fmla="*/ 8293100 w 8293100"/>
              <a:gd name="connsiteY0" fmla="*/ 0 h 495300"/>
              <a:gd name="connsiteX1" fmla="*/ 7708900 w 8293100"/>
              <a:gd name="connsiteY1" fmla="*/ 495300 h 495300"/>
              <a:gd name="connsiteX2" fmla="*/ 0 w 8293100"/>
              <a:gd name="connsiteY2" fmla="*/ 495300 h 495300"/>
              <a:gd name="connsiteX0-1" fmla="*/ 8178800 w 8178800"/>
              <a:gd name="connsiteY0-2" fmla="*/ 0 h 546100"/>
              <a:gd name="connsiteX1-3" fmla="*/ 7708900 w 8178800"/>
              <a:gd name="connsiteY1-4" fmla="*/ 546100 h 546100"/>
              <a:gd name="connsiteX2-5" fmla="*/ 0 w 8178800"/>
              <a:gd name="connsiteY2-6" fmla="*/ 546100 h 546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8178800" h="546100">
                <a:moveTo>
                  <a:pt x="8178800" y="0"/>
                </a:moveTo>
                <a:lnTo>
                  <a:pt x="7708900" y="546100"/>
                </a:lnTo>
                <a:lnTo>
                  <a:pt x="0" y="546100"/>
                </a:lnTo>
              </a:path>
            </a:pathLst>
          </a:custGeom>
          <a:noFill/>
          <a:ln w="38100">
            <a:solidFill>
              <a:srgbClr val="8B2200"/>
            </a:solidFill>
            <a:headEnd type="none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7" name="Picture 11" descr="symbol1"/>
          <p:cNvPicPr>
            <a:picLocks noChangeAspect="1" noChangeArrowheads="1"/>
          </p:cNvPicPr>
          <p:nvPr userDrawn="1"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89" y="141289"/>
            <a:ext cx="1116012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1FEC-485B-48C6-B181-6BBE03958C4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信号处理理论与应用</a:t>
            </a:r>
            <a:r>
              <a:rPr lang="en-US" altLang="zh-CN" sz="2800" dirty="0">
                <a:sym typeface="+mn-ea"/>
              </a:rPr>
              <a:t>II</a:t>
            </a:r>
            <a:r>
              <a:rPr lang="zh-CN" altLang="en-US" sz="2800" dirty="0">
                <a:sym typeface="+mn-ea"/>
              </a:rPr>
              <a:t>：课程设计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95536" y="1196752"/>
            <a:ext cx="7920880" cy="388843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按照题目要求，完成课程设计。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四个题目中，任选三个题目予以完成。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编写实验报告，每一个设计应包括设计方法、实现的程序和结果，以及对结果的分析。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课程设计一：双音拨号信号产生与分析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5400600" cy="230425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1.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双音话机按键频率如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右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图。按照相关规范，双音话机每秒最多按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10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个键，即每键时隙最短为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100MS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，其中音频实际持续时间至少为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45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毫秒，不大于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55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毫秒，时隙的其他时间内保持静默。</a:t>
            </a:r>
            <a:endParaRPr lang="en-US" altLang="zh-CN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1412777"/>
            <a:ext cx="2880319" cy="220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95536" y="3933056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）基于上述要求，设计一个程序产生双音电话拨号信号的程序。输入电话号码的字符串，输出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8000 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样值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秒的时域离散序列。</a:t>
            </a:r>
            <a:endParaRPr lang="en-US" altLang="zh-CN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）采用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DFT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等方法对样值序列进行分析，输出分析所得到的电话号码，并与拨号信号程序的输入电话号码进行比较。</a:t>
            </a:r>
            <a:endParaRPr lang="zh-CN" altLang="en-US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课程设计二：</a:t>
            </a:r>
            <a:r>
              <a:rPr lang="en-US" altLang="zh-CN" sz="2800" dirty="0">
                <a:sym typeface="+mn-ea"/>
              </a:rPr>
              <a:t>DFT</a:t>
            </a:r>
            <a:r>
              <a:rPr lang="zh-CN" altLang="en-US" sz="2800" dirty="0">
                <a:sym typeface="+mn-ea"/>
              </a:rPr>
              <a:t>的直接计算与快速算法比较</a:t>
            </a:r>
            <a:endParaRPr sz="2800" dirty="0">
              <a:sym typeface="+mn-ea"/>
            </a:endParaRPr>
          </a:p>
        </p:txBody>
      </p:sp>
      <p:sp>
        <p:nvSpPr>
          <p:cNvPr id="3" name="灯片编号占位符 1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181FEC-485B-48C6-B181-6BBE03958C40}" type="slidenum">
              <a:rPr lang="zh-CN" altLang="en-US" sz="2000" smtClean="0">
                <a:solidFill>
                  <a:srgbClr val="C00000"/>
                </a:solidFill>
              </a:rPr>
            </a:fld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1" y="1412776"/>
            <a:ext cx="77768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语言编写程序，实现基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2-FFT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（注意不允许采用 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MATLAB 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系统自带的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FFT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库函数）。预先分别随机产生一个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N=1024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点和一个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N=4096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点的复数序列存储备用，作为傅里叶变换的输入数据。</a:t>
            </a:r>
            <a:endParaRPr lang="en-US" altLang="zh-CN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）直接计算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DFT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，输出计算结果。</a:t>
            </a:r>
            <a:endParaRPr lang="en-US" altLang="zh-CN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）采用所设计的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FFT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程序，输出计算结果。</a:t>
            </a:r>
            <a:endParaRPr lang="en-US" altLang="zh-CN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）使用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FFT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程序，输出计算结果。对三者的输出结果进行比较。</a:t>
            </a:r>
            <a:endParaRPr lang="en-US" altLang="zh-CN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）采用多次运行取平均的方法计算三种傅里叶变换算法下计算 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N=1024 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N=4096 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DFT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所需的时间，并进行比较。</a:t>
            </a:r>
            <a:endParaRPr lang="zh-CN" altLang="en-US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课程设计三：模拟滤波器设计</a:t>
            </a:r>
            <a:endParaRPr sz="2800" dirty="0">
              <a:sym typeface="+mn-ea"/>
            </a:endParaRPr>
          </a:p>
        </p:txBody>
      </p:sp>
      <p:sp>
        <p:nvSpPr>
          <p:cNvPr id="3" name="灯片编号占位符 1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181FEC-485B-48C6-B181-6BBE03958C40}" type="slidenum">
              <a:rPr lang="zh-CN" altLang="en-US" sz="2000" smtClean="0">
                <a:solidFill>
                  <a:srgbClr val="C00000"/>
                </a:solidFill>
              </a:rPr>
            </a:fld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7549" y="1192684"/>
            <a:ext cx="76328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采用 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MATLAB </a:t>
            </a:r>
            <a:r>
              <a:rPr lang="en-US" altLang="zh-CN" sz="2400" dirty="0" err="1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filterDesigner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设计滤波器。其指标要求如下。</a:t>
            </a:r>
            <a:endParaRPr lang="en-US" altLang="zh-CN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4754" y="1700808"/>
            <a:ext cx="3096344" cy="1755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592" y="3429000"/>
            <a:ext cx="72701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）设计巴特沃斯、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型切比雪夫、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型切比雪夫、椭圆滤波器。给出幅频特性、群时延特性，比较四种滤波器的阶数。</a:t>
            </a:r>
            <a:endParaRPr lang="en-US" altLang="zh-CN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）设取样频率为 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400Hz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。选取上面几种滤波器中的一种，对下面的信号进行滤波，画出并比较滤波前和滤波后的信号幅度谱（截取其从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秒到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秒的信号）。</a:t>
            </a:r>
            <a:endParaRPr lang="zh-CN" altLang="en-US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 bwMode="auto">
              <a:xfrm>
                <a:off x="251520" y="6093296"/>
                <a:ext cx="840212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50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120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300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6093296"/>
                <a:ext cx="8402126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" t="-170" r="6" b="2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课程设计四：</a:t>
            </a:r>
            <a:r>
              <a:rPr lang="en-US" altLang="zh-CN" sz="2800" dirty="0">
                <a:sym typeface="+mn-ea"/>
              </a:rPr>
              <a:t>Kaiser</a:t>
            </a:r>
            <a:r>
              <a:rPr lang="zh-CN" altLang="en-US" sz="2800" dirty="0">
                <a:sym typeface="+mn-ea"/>
              </a:rPr>
              <a:t>窗滤波器设计</a:t>
            </a:r>
            <a:endParaRPr lang="zh-CN" altLang="en-US" sz="2800" dirty="0">
              <a:sym typeface="+mn-ea"/>
            </a:endParaRPr>
          </a:p>
        </p:txBody>
      </p:sp>
      <p:sp>
        <p:nvSpPr>
          <p:cNvPr id="3" name="灯片编号占位符 1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181FEC-485B-48C6-B181-6BBE03958C40}" type="slidenum">
              <a:rPr lang="zh-CN" altLang="en-US" sz="2000" smtClean="0">
                <a:solidFill>
                  <a:srgbClr val="C00000"/>
                </a:solidFill>
              </a:rPr>
            </a:fld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539" y="1340768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采用 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Kaiser 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窗设计 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FIR 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低通滤波器。技术指标的边界频率、阻带起始频率、通带容限和最大阻带增益要求如下：</a:t>
            </a:r>
            <a:endParaRPr lang="en-US" altLang="zh-CN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 bwMode="auto">
              <a:xfrm>
                <a:off x="802666" y="2204864"/>
                <a:ext cx="7538667" cy="464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4</m:t>
                    </m:r>
                    <m:r>
                      <a:rPr lang="zh-CN" altLang="en-US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6</m:t>
                    </m:r>
                    <m:r>
                      <a:rPr lang="zh-CN" alt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01</m:t>
                    </m:r>
                    <m:r>
                      <a:rPr lang="en-US" altLang="zh-CN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和</m:t>
                    </m:r>
                  </m:oMath>
                </a14:m>
                <a:r>
                  <a:rPr lang="zh-CN" altLang="en-US" sz="2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zh-CN" altLang="en-US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。</m:t>
                    </m:r>
                    <m:r>
                      <a:rPr lang="en-US" altLang="zh-CN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sz="2800" b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2666" y="2204864"/>
                <a:ext cx="7538667" cy="464101"/>
              </a:xfrm>
              <a:prstGeom prst="rect">
                <a:avLst/>
              </a:prstGeom>
              <a:blipFill rotWithShape="1">
                <a:blip r:embed="rId1"/>
                <a:stretch>
                  <a:fillRect t="-31" r="-1677" b="-2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98529" y="2852936"/>
            <a:ext cx="72701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）采用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Kaiser 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窗设计公式设计 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FIR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滤波器。</a:t>
            </a:r>
            <a:endParaRPr lang="en-US" altLang="zh-CN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）采用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sz="2400" dirty="0" err="1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filterDesigner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设计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FIR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滤波器。</a:t>
            </a:r>
            <a:endParaRPr lang="en-US" altLang="zh-CN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  <a:ea typeface="黑体" panose="02010609060101010101" pitchFamily="49" charset="-122"/>
                <a:cs typeface="Times New Roman" panose="02020603050405020304" pitchFamily="18" charset="0"/>
              </a:rPr>
              <a:t>）对两种方法所设计的滤波器的幅度响应、相位响应和阶数进行比较。</a:t>
            </a:r>
            <a:endParaRPr lang="en-US" altLang="zh-CN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solidFill>
                <a:srgbClr val="333333"/>
              </a:solidFill>
              <a:latin typeface="Helvetica Neue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RmMzZjMTg0M2IwYjBkNmM4MDhjYWFiZTc5MmQ3ZmQifQ==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/>
      <a:lstStyle>
        <a:defPPr algn="just">
          <a:spcBef>
            <a:spcPct val="20000"/>
          </a:spcBef>
          <a:buFont typeface="Wingdings" panose="05000000000000000000" pitchFamily="2" charset="2"/>
          <a:buChar char="p"/>
          <a:defRPr sz="2800" b="0" dirty="0">
            <a:solidFill>
              <a:srgbClr val="002060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/>
      <a:lstStyle>
        <a:defPPr algn="just">
          <a:spcBef>
            <a:spcPct val="20000"/>
          </a:spcBef>
          <a:buFont typeface="Wingdings" panose="05000000000000000000" pitchFamily="2" charset="2"/>
          <a:buChar char="p"/>
          <a:defRPr sz="2800" b="0" dirty="0">
            <a:solidFill>
              <a:srgbClr val="002060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/>
      <a:lstStyle>
        <a:defPPr algn="just">
          <a:spcBef>
            <a:spcPct val="20000"/>
          </a:spcBef>
          <a:buFont typeface="Wingdings" panose="05000000000000000000" pitchFamily="2" charset="2"/>
          <a:buChar char="p"/>
          <a:defRPr sz="2800" b="0" dirty="0">
            <a:solidFill>
              <a:srgbClr val="002060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</a:spPr>
      <a:bodyPr/>
      <a:lstStyle>
        <a:defPPr algn="just">
          <a:spcBef>
            <a:spcPct val="20000"/>
          </a:spcBef>
          <a:buFont typeface="Wingdings" panose="05000000000000000000" pitchFamily="2" charset="2"/>
          <a:buChar char="p"/>
          <a:defRPr sz="2800" b="0" dirty="0">
            <a:solidFill>
              <a:srgbClr val="002060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WPS 演示</Application>
  <PresentationFormat>全屏显示(4:3)</PresentationFormat>
  <Paragraphs>51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黑体</vt:lpstr>
      <vt:lpstr>Calibri</vt:lpstr>
      <vt:lpstr>Times New Roman</vt:lpstr>
      <vt:lpstr>Franklin Gothic Medium</vt:lpstr>
      <vt:lpstr>Helvetica Neue</vt:lpstr>
      <vt:lpstr>Cambria Math</vt:lpstr>
      <vt:lpstr>微软雅黑</vt:lpstr>
      <vt:lpstr>Arial Unicode MS</vt:lpstr>
      <vt:lpstr>3_自定义设计方案</vt:lpstr>
      <vt:lpstr>1_自定义设计方案</vt:lpstr>
      <vt:lpstr>4_自定义设计方案</vt:lpstr>
      <vt:lpstr>5_自定义设计方案</vt:lpstr>
      <vt:lpstr>6_自定义设计方案</vt:lpstr>
      <vt:lpstr>信号处理理论与应用II：课程设计</vt:lpstr>
      <vt:lpstr>课程设计一：双音拨号信号产生与分析</vt:lpstr>
      <vt:lpstr>课程设计二：DFT的直接计算与快速算法比较</vt:lpstr>
      <vt:lpstr>课程设计三：模拟滤波器设计</vt:lpstr>
      <vt:lpstr>课程设计四：Kaiser窗滤波器设计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fff</dc:creator>
  <cp:lastModifiedBy>月亮的脸</cp:lastModifiedBy>
  <cp:revision>1576</cp:revision>
  <dcterms:created xsi:type="dcterms:W3CDTF">2012-03-28T11:21:00Z</dcterms:created>
  <dcterms:modified xsi:type="dcterms:W3CDTF">2024-01-13T20:16:50Z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F17A689B256C47F0A8D6AE56138FAC23</vt:lpwstr>
  </property>
  <property fmtid="{D5CDD505-2E9C-101B-9397-08002B2CF9AE}" pid="3" name="KSOProductBuildVer">
    <vt:lpwstr>2052-12.1.0.16120</vt:lpwstr>
  </property>
</Properties>
</file>