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embeddedFontLs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8.png"/><Relationship Id="rId5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1" lang="en-US" sz="7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PA2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rPr>
              <a:t>A walkthrough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Messages!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to follow the status messages specified (Don’t do anything fancy please)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375" y="2944800"/>
            <a:ext cx="47434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note all the assumptions in t</a:t>
            </a:r>
            <a:r>
              <a:rPr lang="en-US" sz="4000"/>
              <a:t>his section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Nodes = 16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 and </a:t>
            </a:r>
            <a:r>
              <a:rPr lang="en-US"/>
              <a:t>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istances (costs) specified at start and stay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throughout test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is same in both directions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UDP (if you did PA1 then you already know how!)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Combination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GBN part + DV routing part to emulate a computer network with </a:t>
            </a:r>
            <a:r>
              <a:rPr i="1" lang="en-US"/>
              <a:t>dynamic link state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Goal is to integrate code you’ve already written.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Dynamic Links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Use code from GBN section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-US"/>
              <a:t>Probe packets</a:t>
            </a:r>
            <a:r>
              <a:rPr lang="en-US"/>
              <a:t> instead of char messages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Loss rate calc: simplified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Only probabilistic packet drop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ACKs never dropped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Window size == 5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87" y="4898299"/>
            <a:ext cx="860602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Probe packets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Probe packets sent continuously, loss rate updated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Each link connects two nodes, specify </a:t>
            </a:r>
            <a:r>
              <a:rPr i="1" lang="en-US"/>
              <a:t>sender</a:t>
            </a:r>
            <a:r>
              <a:rPr lang="en-US"/>
              <a:t> node and </a:t>
            </a:r>
            <a:r>
              <a:rPr i="1" lang="en-US"/>
              <a:t>receiver</a:t>
            </a:r>
            <a:r>
              <a:rPr lang="en-US"/>
              <a:t> node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Probe packets sent </a:t>
            </a:r>
            <a:r>
              <a:rPr i="1" lang="en-US"/>
              <a:t>in one direction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Senders only get Link loss rate when receiver sends over Routing Table update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26" y="383375"/>
            <a:ext cx="7298542" cy="39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308850" y="4344900"/>
            <a:ext cx="8231700" cy="21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900"/>
              <a:t>$ </a:t>
            </a:r>
            <a:r>
              <a:rPr lang="en-US" sz="1900"/>
              <a:t>./cnnode 1111 receive send 2222 3333 (receiving list is empty)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900"/>
          </a:p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/>
              <a:t>$ ./cnnode 2222 receive 1111 .1 send 3333 4444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900"/>
          </a:p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/>
              <a:t>$ ./cnnode 3333 receive 1111 .5 2222 .2 send 4444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900"/>
          </a:p>
          <a:p>
            <a:pPr lvl="0">
              <a:spcBef>
                <a:spcPts val="0"/>
              </a:spcBef>
              <a:buNone/>
            </a:pPr>
            <a:r>
              <a:rPr lang="en-US" sz="1900"/>
              <a:t>$ ./cnnode 4444 receive 2222 .8 3333 .5 send </a:t>
            </a:r>
            <a:r>
              <a:rPr b="1" lang="en-US" sz="1900"/>
              <a:t>last</a:t>
            </a:r>
            <a:r>
              <a:rPr lang="en-US" sz="1900"/>
              <a:t> (sending list is empty)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Example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6" y="1767750"/>
            <a:ext cx="7298542" cy="396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Shape 185"/>
          <p:cNvCxnSpPr/>
          <p:nvPr/>
        </p:nvCxnSpPr>
        <p:spPr>
          <a:xfrm rot="10800000">
            <a:off x="4770850" y="2364025"/>
            <a:ext cx="2683500" cy="7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/>
          <p:nvPr/>
        </p:nvCxnSpPr>
        <p:spPr>
          <a:xfrm flipH="1">
            <a:off x="4919950" y="4110550"/>
            <a:ext cx="2619600" cy="10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Example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6" y="1767750"/>
            <a:ext cx="7298542" cy="396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Shape 193"/>
          <p:cNvCxnSpPr/>
          <p:nvPr/>
        </p:nvCxnSpPr>
        <p:spPr>
          <a:xfrm rot="10800000">
            <a:off x="1980575" y="4557700"/>
            <a:ext cx="1704000" cy="11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4792075" y="3407650"/>
            <a:ext cx="852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5" name="Shape 195"/>
          <p:cNvCxnSpPr/>
          <p:nvPr/>
        </p:nvCxnSpPr>
        <p:spPr>
          <a:xfrm>
            <a:off x="3791075" y="3471600"/>
            <a:ext cx="1278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6" name="Shape 196"/>
          <p:cNvCxnSpPr/>
          <p:nvPr/>
        </p:nvCxnSpPr>
        <p:spPr>
          <a:xfrm flipH="1">
            <a:off x="2087075" y="2215000"/>
            <a:ext cx="1682700" cy="8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7" name="Shape 197"/>
          <p:cNvCxnSpPr/>
          <p:nvPr/>
        </p:nvCxnSpPr>
        <p:spPr>
          <a:xfrm>
            <a:off x="4614625" y="2152925"/>
            <a:ext cx="2028600" cy="8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/>
          <p:nvPr/>
        </p:nvCxnSpPr>
        <p:spPr>
          <a:xfrm flipH="1" rot="10800000">
            <a:off x="5132850" y="4557675"/>
            <a:ext cx="2534400" cy="13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be running your code on Google Cloud Machines using Ubuntu 14.04 LTS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run and test your code in </a:t>
            </a:r>
            <a:r>
              <a:rPr b="1" i="1" lang="en-US"/>
              <a:t>this</a:t>
            </a:r>
            <a:r>
              <a:rPr b="1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environment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Java, Python, and C allowed (same rules as PA1)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only be using Java 7 and JDK 1.7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Java 8)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Tips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early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a step works before going on to the next one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ask for command line arguments we actually mean command line arguments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submit class or executable files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submit your eclipse package structure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does not need a Makefile as long as the readme specified the main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/>
              <a:t>Emulate a link layer and a network layer protocol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Sections</a:t>
            </a:r>
          </a:p>
          <a:p>
            <a:pPr lvl="1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Back N (link layer)</a:t>
            </a:r>
          </a:p>
          <a:p>
            <a:pPr lvl="1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Vector </a:t>
            </a:r>
            <a:r>
              <a:rPr lang="en-US" sz="3200"/>
              <a:t>Protocol (network layer)</a:t>
            </a: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Will combine the 2 sections such that both algorithms working in tandem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Notes from PA1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Please submit .zip archives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Remove logging / debugging print statements in final submission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Submit README as </a:t>
            </a:r>
            <a:r>
              <a:rPr b="1" i="1" lang="en-US"/>
              <a:t>text file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Go Back-N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the Go-Back-N (GBN) protocol on top of UDP</a:t>
            </a:r>
            <a:r>
              <a:rPr lang="en-US" sz="2500"/>
              <a:t>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guarantee that all packets can be successfully delivered to the higher layers in the correct order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emulate an unreliable channel, the receiver </a:t>
            </a:r>
            <a:r>
              <a:rPr lang="en-US" sz="2500"/>
              <a:t>and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sender need to drop an incoming data packet or an ACK, respectively, with a certain probability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650" y="2703012"/>
            <a:ext cx="3016624" cy="145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Go Back-N: Details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7708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/>
              <a:t>One program “gbnnode”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/>
              <a:t>T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 node</a:t>
            </a:r>
            <a:r>
              <a:rPr lang="en-US" sz="2500"/>
              <a:t> instances,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sender and receiver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node</a:t>
            </a:r>
            <a:r>
              <a:rPr lang="en-US" sz="2500"/>
              <a:t> processes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on the same machine but different port numbers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/>
              <a:t>Data packet: 1 character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/>
              <a:t>Loss emulation: probabilistic or deterministic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4450" y="5100175"/>
            <a:ext cx="5913999" cy="175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Go Back-N: Setup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Two nodes, sender and receiver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675" y="2488450"/>
            <a:ext cx="52578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800" y="4602700"/>
            <a:ext cx="5332900" cy="9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Go Back-N: Loss Rate Calculation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After transmission, sender and receiver each report: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Loss rate = # packets dropped / total # packets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A test: In </a:t>
            </a:r>
            <a:r>
              <a:rPr i="1" lang="en-US"/>
              <a:t>probabilistic </a:t>
            </a:r>
            <a:r>
              <a:rPr lang="en-US"/>
              <a:t>mode, actual loss rate should converge to command line drop probability </a:t>
            </a:r>
            <a:r>
              <a:rPr b="1" i="1" lang="en-US"/>
              <a:t>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Vector </a:t>
            </a:r>
            <a:r>
              <a:rPr lang="en-US"/>
              <a:t>Protocol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Implement a simplified version of a routing protocol in a </a:t>
            </a: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network.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Bellman-Ford algorithm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build and update the routing tables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UDP should be used to exchange the routing table information among the nodes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assume that that all the nodes run on the same machine and they all have the same IP address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node can be identified uniquely by a (UDP listening) port number, which is specified by the user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Keeping track of Routing Table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/>
              <a:t>Upon the activation of the program, each node should construct the initial routing table and keep it locally</a:t>
            </a:r>
          </a:p>
          <a:p>
            <a:pPr indent="-2984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/>
              <a:t>The node with the </a:t>
            </a:r>
            <a:r>
              <a:rPr b="1" lang="en-US" sz="2500"/>
              <a:t>last</a:t>
            </a:r>
            <a:r>
              <a:rPr lang="en-US" sz="2500"/>
              <a:t> keyword will send out its routing table first</a:t>
            </a:r>
          </a:p>
          <a:p>
            <a:pPr indent="-2984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/>
              <a:t>Using </a:t>
            </a:r>
            <a:r>
              <a:rPr b="1" lang="en-US" sz="2500"/>
              <a:t>Bellman-Ford</a:t>
            </a:r>
            <a:r>
              <a:rPr lang="en-US" sz="2500"/>
              <a:t>, each node will keep updating its routing table as long as neighboring nodes send their updated routing tables information</a:t>
            </a:r>
          </a:p>
          <a:p>
            <a:pPr indent="-2984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/>
              <a:t>If there is any change in the routing table, a node should send the updated information to its neighbors.</a:t>
            </a:r>
          </a:p>
          <a:p>
            <a:pPr indent="-2984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/>
              <a:t>NOTE: Each node should send its routing table information to its neighbors at least once.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Initializing Network Topology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000" y="1323125"/>
            <a:ext cx="3431619" cy="42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625" y="1672300"/>
            <a:ext cx="4175125" cy="8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2012" y="3349950"/>
            <a:ext cx="5576349" cy="36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776750" y="249375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/>
              <a:t>=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