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241A-8365-4CEC-82E3-6C9A8AE75CE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3FA9-0559-4A90-A0F9-D550A94B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source for this information is Kaspersky.com even though I know it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FA9-0559-4A90-A0F9-D550A94BF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 servers are solely designed to convert URLs to IP addresses (Shaw &amp; Fruhlinger)</a:t>
            </a:r>
          </a:p>
          <a:p>
            <a:r>
              <a:rPr lang="en-US" dirty="0"/>
              <a:t>DNS queries are sent to a DNS server to get a potential answer to where the address of the URL is (Fisher).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FA9-0559-4A90-A0F9-D550A94BF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sending a DNS query the DNS server might know </a:t>
            </a:r>
            <a:r>
              <a:rPr lang="en-US" dirty="0" err="1"/>
              <a:t>ip</a:t>
            </a:r>
            <a:r>
              <a:rPr lang="en-US" dirty="0"/>
              <a:t> address but if it doesn’t then it will ask a root server (Jalen)</a:t>
            </a:r>
          </a:p>
          <a:p>
            <a:r>
              <a:rPr lang="en-US" dirty="0"/>
              <a:t>IANA any information of what servers control what first level domains and the 13 root servers (Root Zone Database).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FA9-0559-4A90-A0F9-D550A94BF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TCP has to ask for acknowledgement before it can send the message. IETF has documentation over both UDP and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63FA9-0559-4A90-A0F9-D550A94BF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5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7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1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23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34039A-390C-4A33-8EF9-49F70936A1C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FBE0DE-13F8-4544-AFBB-4239986A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0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D8A15C88-1656-4D91-B7A2-16A4A6DE2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22" b="13608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5D852-348B-487D-984F-7AA5AEB9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Wires at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D53E-A0FC-4B31-A2FD-933143365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unseen side of the internet</a:t>
            </a:r>
          </a:p>
          <a:p>
            <a:r>
              <a:rPr lang="en-US" dirty="0">
                <a:solidFill>
                  <a:schemeClr val="tx1"/>
                </a:solidFill>
              </a:rPr>
              <a:t>By: Landon Moon</a:t>
            </a:r>
          </a:p>
        </p:txBody>
      </p:sp>
    </p:spTree>
    <p:extLst>
      <p:ext uri="{BB962C8B-B14F-4D97-AF65-F5344CB8AC3E}">
        <p14:creationId xmlns:p14="http://schemas.microsoft.com/office/powerpoint/2010/main" val="4352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B886-16F6-44B0-8655-7FC02E2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 of UDP vs TCP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C1EFD-4C1A-49DB-B8BB-85056C39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08" y="950167"/>
            <a:ext cx="4725059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53B55-A0E5-4360-9BD9-54C8B5BA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47" y="950167"/>
            <a:ext cx="4381950" cy="3093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F946C-B3B6-4C69-8E82-523BD6583671}"/>
              </a:ext>
            </a:extLst>
          </p:cNvPr>
          <p:cNvSpPr txBox="1"/>
          <p:nvPr/>
        </p:nvSpPr>
        <p:spPr>
          <a:xfrm>
            <a:off x="790508" y="4036698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IETF.org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77D76-FB78-419F-8B00-D826ABA06360}"/>
              </a:ext>
            </a:extLst>
          </p:cNvPr>
          <p:cNvSpPr txBox="1"/>
          <p:nvPr/>
        </p:nvSpPr>
        <p:spPr>
          <a:xfrm>
            <a:off x="6029147" y="4043308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IETF.org</a:t>
            </a:r>
          </a:p>
        </p:txBody>
      </p:sp>
    </p:spTree>
    <p:extLst>
      <p:ext uri="{BB962C8B-B14F-4D97-AF65-F5344CB8AC3E}">
        <p14:creationId xmlns:p14="http://schemas.microsoft.com/office/powerpoint/2010/main" val="11644936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E254-DF8B-43F4-ADF7-82CAA2D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A867E-C501-41E1-AE37-4EB5ADC5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hundreds of steps just to connect to a website that the general public don’t know about.</a:t>
            </a:r>
          </a:p>
          <a:p>
            <a:r>
              <a:rPr lang="en-US" dirty="0"/>
              <a:t>In order to connect to a website, your computer will first need a URL.</a:t>
            </a:r>
          </a:p>
          <a:p>
            <a:r>
              <a:rPr lang="en-US" dirty="0"/>
              <a:t>Your computer askes a DNS server what the IP address of the URL is.</a:t>
            </a:r>
          </a:p>
          <a:p>
            <a:r>
              <a:rPr lang="en-US" dirty="0"/>
              <a:t>Once it has the address your computer can make a UDP or TCP connection depending on the circumstance.</a:t>
            </a:r>
          </a:p>
          <a:p>
            <a:r>
              <a:rPr lang="en-US" dirty="0"/>
              <a:t>All this happens within a fraction of a second just to keep us connected.</a:t>
            </a:r>
          </a:p>
        </p:txBody>
      </p:sp>
    </p:spTree>
    <p:extLst>
      <p:ext uri="{BB962C8B-B14F-4D97-AF65-F5344CB8AC3E}">
        <p14:creationId xmlns:p14="http://schemas.microsoft.com/office/powerpoint/2010/main" val="85138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090-D2B2-4FB6-8563-6F1CAA81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AB87-DCF5-473A-B21A-8D891022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Fisher, T. (2020, May 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You Need to Know About Network DNS Servers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Lifewire. https://www.lifewire.com/what-is-a-dns-server-2625854.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IETF Documents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IETF. (2021, March 9). https://tools.ietf.org/html/.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Jelen, S. (2019, August 13).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SecurityTrails: DNS Root Servers: What Are They and Are There Really Only 13?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DNS Root Servers: What are they and is there really only 13? https://securitytrails.com/blog/dns-root-servers#:~:text=What%20are%20DNS%20root%20servers%3F&amp;text=The%20mapping%20of%20domain%20names,authoritative%20servers%20of%20all%20TLDs.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Kaspersky. (n.d.).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an IP Address – Definition and Explanation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www.kaspersky.com. https://www.kaspersky.com/resource-center/definitions/what-is-an-ip-address.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Zone Database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IANA. (n.d.). https://www.iana.org/domains/root/db.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45" marR="0" indent="-36004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Shaw, K., &amp; Fruhlinger, J. (2020, August 26).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DNS and how does it work?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 World. https://www.networkworld.com/article/3268449/what-is-dns-and-how-does-it-work.html.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E254-DF8B-43F4-ADF7-82CAA2D5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How does the internet connect 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A867E-C501-41E1-AE37-4EB5ADC5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brings the world closer together.</a:t>
            </a:r>
          </a:p>
          <a:p>
            <a:r>
              <a:rPr lang="en-US" dirty="0"/>
              <a:t>We connect to hundreds of places a day but how are these connection made?</a:t>
            </a:r>
          </a:p>
          <a:p>
            <a:r>
              <a:rPr lang="en-US" dirty="0"/>
              <a:t>There are hundreds of steps your computer takes every time you go to a new website, but what are they?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51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EBF9B-342E-48A8-8147-FC9722A4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messages in the real world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27492-DF3B-447C-ADFE-B0D1293C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works very similarly to sending messages or letters in the real world.</a:t>
            </a:r>
          </a:p>
          <a:p>
            <a:r>
              <a:rPr lang="en-US" dirty="0"/>
              <a:t>The most important information you need is the address to send the message.</a:t>
            </a:r>
          </a:p>
          <a:p>
            <a:r>
              <a:rPr lang="en-US" dirty="0"/>
              <a:t>The real world uses physical locations while the internet uses numbers.</a:t>
            </a:r>
          </a:p>
        </p:txBody>
      </p:sp>
    </p:spTree>
    <p:extLst>
      <p:ext uri="{BB962C8B-B14F-4D97-AF65-F5344CB8AC3E}">
        <p14:creationId xmlns:p14="http://schemas.microsoft.com/office/powerpoint/2010/main" val="22798507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2A7-78E7-4648-A8D3-03FDC168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8D3B-178C-458C-BF61-864D1C9F6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IP addresses assign an address to every computer on the internet.</a:t>
            </a:r>
          </a:p>
          <a:p>
            <a:r>
              <a:rPr lang="en-US" dirty="0"/>
              <a:t>There are two types of addresses IPv4 and IPv6.(Kaspersky.com)</a:t>
            </a:r>
          </a:p>
        </p:txBody>
      </p:sp>
      <p:pic>
        <p:nvPicPr>
          <p:cNvPr id="2050" name="Picture 2" descr="How do I change my IP address?">
            <a:extLst>
              <a:ext uri="{FF2B5EF4-FFF2-40B4-BE49-F238E27FC236}">
                <a16:creationId xmlns:a16="http://schemas.microsoft.com/office/drawing/2014/main" id="{C4BE79FC-2DA2-484F-A11B-71A8C676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5"/>
          <a:stretch/>
        </p:blipFill>
        <p:spPr bwMode="auto">
          <a:xfrm>
            <a:off x="6096000" y="863601"/>
            <a:ext cx="5110554" cy="362572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131E3C-360E-4196-AA64-567CE35EBFF2}"/>
              </a:ext>
            </a:extLst>
          </p:cNvPr>
          <p:cNvSpPr txBox="1"/>
          <p:nvPr/>
        </p:nvSpPr>
        <p:spPr>
          <a:xfrm>
            <a:off x="6095999" y="4514068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ComputerHope.com</a:t>
            </a:r>
          </a:p>
        </p:txBody>
      </p:sp>
    </p:spTree>
    <p:extLst>
      <p:ext uri="{BB962C8B-B14F-4D97-AF65-F5344CB8AC3E}">
        <p14:creationId xmlns:p14="http://schemas.microsoft.com/office/powerpoint/2010/main" val="2628196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99AF-6B3C-4212-A121-323C8DE0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IP addresses rarely seen by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A784-ACF0-4AA7-963E-1F6B787B4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IP addresses are hard to remember</a:t>
            </a:r>
          </a:p>
          <a:p>
            <a:r>
              <a:rPr lang="en-US" dirty="0"/>
              <a:t>Instead, people use URLs to connect to websites</a:t>
            </a:r>
          </a:p>
          <a:p>
            <a:r>
              <a:rPr lang="en-US" dirty="0"/>
              <a:t>URLs are converted to IP addresses behind the scenes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DD6312-75AD-4D50-9C14-B078D100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3601"/>
            <a:ext cx="5061757" cy="3037054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0E37F-641A-4781-AAB9-69F83FACBE7B}"/>
              </a:ext>
            </a:extLst>
          </p:cNvPr>
          <p:cNvSpPr txBox="1"/>
          <p:nvPr/>
        </p:nvSpPr>
        <p:spPr>
          <a:xfrm>
            <a:off x="6096000" y="3959362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Webdancers.com</a:t>
            </a:r>
          </a:p>
        </p:txBody>
      </p:sp>
    </p:spTree>
    <p:extLst>
      <p:ext uri="{BB962C8B-B14F-4D97-AF65-F5344CB8AC3E}">
        <p14:creationId xmlns:p14="http://schemas.microsoft.com/office/powerpoint/2010/main" val="21460166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BEAE-8EB5-4188-8FBF-5B449CA3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8963-3DE7-435A-BFFE-7FFEECBA2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DNS server’s single purpose is to tell you what IP address goes with a given URL (Networkworld.com).</a:t>
            </a:r>
          </a:p>
          <a:p>
            <a:r>
              <a:rPr lang="en-US" dirty="0"/>
              <a:t>There are multiple levels to help tell your computer where it can find an answer (Lifewire.com).</a:t>
            </a:r>
          </a:p>
          <a:p>
            <a:endParaRPr lang="en-US" dirty="0"/>
          </a:p>
        </p:txBody>
      </p:sp>
      <p:pic>
        <p:nvPicPr>
          <p:cNvPr id="4100" name="Picture 4" descr="Build Dynamic DNS server from scratch in C (Part1)">
            <a:extLst>
              <a:ext uri="{FF2B5EF4-FFF2-40B4-BE49-F238E27FC236}">
                <a16:creationId xmlns:a16="http://schemas.microsoft.com/office/drawing/2014/main" id="{927AEA34-9658-4BEB-A488-B4759E71D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6" y="86360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9FD830-053B-4F80-8385-ACF4BB9AF48D}"/>
              </a:ext>
            </a:extLst>
          </p:cNvPr>
          <p:cNvSpPr txBox="1"/>
          <p:nvPr/>
        </p:nvSpPr>
        <p:spPr>
          <a:xfrm>
            <a:off x="5621866" y="4283076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SlideShare.com</a:t>
            </a:r>
          </a:p>
        </p:txBody>
      </p:sp>
    </p:spTree>
    <p:extLst>
      <p:ext uri="{BB962C8B-B14F-4D97-AF65-F5344CB8AC3E}">
        <p14:creationId xmlns:p14="http://schemas.microsoft.com/office/powerpoint/2010/main" val="39325545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5202-13B9-4DDA-8389-7177A16F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Root DNS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336B-AA9E-4894-ABD1-6794CF40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755535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Root zone databases keep track of the top-level domains and what servers have them. Ex: .com, .org, .net, etc.</a:t>
            </a:r>
          </a:p>
          <a:p>
            <a:r>
              <a:rPr lang="en-US" dirty="0"/>
              <a:t>IANA is the organization that keeps track of all this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8D7A3-5EE5-470D-ADD0-F5FB46A4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78" y="863601"/>
            <a:ext cx="4856119" cy="28779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6054FB-6BAD-4630-BE69-30E00D8D5E43}"/>
              </a:ext>
            </a:extLst>
          </p:cNvPr>
          <p:cNvSpPr txBox="1"/>
          <p:nvPr/>
        </p:nvSpPr>
        <p:spPr>
          <a:xfrm>
            <a:off x="5644878" y="3743175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IANA.org</a:t>
            </a:r>
          </a:p>
        </p:txBody>
      </p:sp>
    </p:spTree>
    <p:extLst>
      <p:ext uri="{BB962C8B-B14F-4D97-AF65-F5344CB8AC3E}">
        <p14:creationId xmlns:p14="http://schemas.microsoft.com/office/powerpoint/2010/main" val="39640033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399D-9812-4D28-BE48-C7BF142E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Actually sending the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A2FB-FC16-4A8A-BDDA-7C820641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Now we have the URL we want to go to and got it converted to an IP address.</a:t>
            </a:r>
          </a:p>
          <a:p>
            <a:r>
              <a:rPr lang="en-US" dirty="0"/>
              <a:t>To send A message your computer will form a TCP or UDP connection.</a:t>
            </a:r>
          </a:p>
          <a:p>
            <a:r>
              <a:rPr lang="en-US" dirty="0"/>
              <a:t>Everything from emails to websites to streaming use these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11409270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8C57-3C16-4577-A822-6D533AD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EDD4-38C5-4953-B9B0-A85E13482E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TCP is a two-way connection that is slower but more reliable.</a:t>
            </a:r>
          </a:p>
          <a:p>
            <a:r>
              <a:rPr lang="en-US" dirty="0"/>
              <a:t>UDP is a one-way connection that is faster and less reliable.</a:t>
            </a:r>
          </a:p>
          <a:p>
            <a:r>
              <a:rPr lang="en-US" dirty="0"/>
              <a:t>TCP is used for active connections, UDP is used for simple requests for data (IETF).</a:t>
            </a:r>
          </a:p>
        </p:txBody>
      </p:sp>
      <p:pic>
        <p:nvPicPr>
          <p:cNvPr id="5" name="Picture 2" descr="TCP VS UDP - CISCO">
            <a:extLst>
              <a:ext uri="{FF2B5EF4-FFF2-40B4-BE49-F238E27FC236}">
                <a16:creationId xmlns:a16="http://schemas.microsoft.com/office/drawing/2014/main" id="{793C3FDA-23D8-4290-AC6D-EDB52B36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3601"/>
            <a:ext cx="5375122" cy="322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F2E56-3A6D-43B7-ABCE-5A0ED9DBCB93}"/>
              </a:ext>
            </a:extLst>
          </p:cNvPr>
          <p:cNvSpPr txBox="1"/>
          <p:nvPr/>
        </p:nvSpPr>
        <p:spPr>
          <a:xfrm>
            <a:off x="6096000" y="4090273"/>
            <a:ext cx="511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Sites.google/site/ciscoch9</a:t>
            </a:r>
          </a:p>
        </p:txBody>
      </p:sp>
    </p:spTree>
    <p:extLst>
      <p:ext uri="{BB962C8B-B14F-4D97-AF65-F5344CB8AC3E}">
        <p14:creationId xmlns:p14="http://schemas.microsoft.com/office/powerpoint/2010/main" val="13373999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858</TotalTime>
  <Words>843</Words>
  <Application>Microsoft Office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Times New Roman</vt:lpstr>
      <vt:lpstr>Wingdings 3</vt:lpstr>
      <vt:lpstr>Slice</vt:lpstr>
      <vt:lpstr>Wires at work</vt:lpstr>
      <vt:lpstr>How does the internet connect us</vt:lpstr>
      <vt:lpstr>Sending messages in the real world</vt:lpstr>
      <vt:lpstr>IP Addresses</vt:lpstr>
      <vt:lpstr>Why are IP addresses rarely seen by the user</vt:lpstr>
      <vt:lpstr>DNS servers</vt:lpstr>
      <vt:lpstr>Root DNS servers</vt:lpstr>
      <vt:lpstr>Actually sending the message</vt:lpstr>
      <vt:lpstr>TCP vs UDp</vt:lpstr>
      <vt:lpstr>Visual comparison of UDP vs TCP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 at work</dc:title>
  <dc:creator>Landon Moon</dc:creator>
  <cp:lastModifiedBy>Landon Moon</cp:lastModifiedBy>
  <cp:revision>24</cp:revision>
  <dcterms:created xsi:type="dcterms:W3CDTF">2021-04-08T23:13:15Z</dcterms:created>
  <dcterms:modified xsi:type="dcterms:W3CDTF">2021-04-15T02:21:46Z</dcterms:modified>
</cp:coreProperties>
</file>