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77" r:id="rId6"/>
    <p:sldId id="286" r:id="rId7"/>
    <p:sldId id="262" r:id="rId8"/>
    <p:sldId id="288" r:id="rId9"/>
    <p:sldId id="289" r:id="rId10"/>
    <p:sldId id="290" r:id="rId11"/>
    <p:sldId id="263" r:id="rId12"/>
    <p:sldId id="2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027FE0-CD84-40E1-99AD-135F60A05754}" v="1915" dt="2023-11-10T18:55:08.085"/>
    <p1510:client id="{59F1EC4C-25BC-42E9-B51C-164A3D2BA931}" v="189" dt="2023-11-10T18:42:45.4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792"/>
        <p:guide pos="3144"/>
        <p:guide orient="horz" pos="96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ynh, Nam Qui" userId="S::nam.huynh@mavs.uta.edu::0e13cdd2-c586-4363-8702-6bdc35b652ca" providerId="AD" clId="Web-{AB71A468-89EA-9ADC-5FB4-DAC179C73BE9}"/>
    <pc:docChg chg="modSld">
      <pc:chgData name="Huynh, Nam Qui" userId="S::nam.huynh@mavs.uta.edu::0e13cdd2-c586-4363-8702-6bdc35b652ca" providerId="AD" clId="Web-{AB71A468-89EA-9ADC-5FB4-DAC179C73BE9}" dt="2023-11-08T16:06:42.141" v="30" actId="20577"/>
      <pc:docMkLst>
        <pc:docMk/>
      </pc:docMkLst>
      <pc:sldChg chg="addSp modSp">
        <pc:chgData name="Huynh, Nam Qui" userId="S::nam.huynh@mavs.uta.edu::0e13cdd2-c586-4363-8702-6bdc35b652ca" providerId="AD" clId="Web-{AB71A468-89EA-9ADC-5FB4-DAC179C73BE9}" dt="2023-11-08T16:06:42.141" v="30" actId="20577"/>
        <pc:sldMkLst>
          <pc:docMk/>
          <pc:sldMk cId="1418789964" sldId="286"/>
        </pc:sldMkLst>
        <pc:spChg chg="add mod">
          <ac:chgData name="Huynh, Nam Qui" userId="S::nam.huynh@mavs.uta.edu::0e13cdd2-c586-4363-8702-6bdc35b652ca" providerId="AD" clId="Web-{AB71A468-89EA-9ADC-5FB4-DAC179C73BE9}" dt="2023-11-08T16:01:25.741" v="4" actId="20577"/>
          <ac:spMkLst>
            <pc:docMk/>
            <pc:sldMk cId="1418789964" sldId="286"/>
            <ac:spMk id="3" creationId="{2E7688CC-4BA5-F60C-0E7D-6CA08B0AE9F3}"/>
          </ac:spMkLst>
        </pc:spChg>
        <pc:spChg chg="add mod">
          <ac:chgData name="Huynh, Nam Qui" userId="S::nam.huynh@mavs.uta.edu::0e13cdd2-c586-4363-8702-6bdc35b652ca" providerId="AD" clId="Web-{AB71A468-89EA-9ADC-5FB4-DAC179C73BE9}" dt="2023-11-08T16:04:48.872" v="18" actId="20577"/>
          <ac:spMkLst>
            <pc:docMk/>
            <pc:sldMk cId="1418789964" sldId="286"/>
            <ac:spMk id="7" creationId="{578C5A47-5C43-74F1-1E9F-458FC40B5BBB}"/>
          </ac:spMkLst>
        </pc:spChg>
        <pc:spChg chg="mod">
          <ac:chgData name="Huynh, Nam Qui" userId="S::nam.huynh@mavs.uta.edu::0e13cdd2-c586-4363-8702-6bdc35b652ca" providerId="AD" clId="Web-{AB71A468-89EA-9ADC-5FB4-DAC179C73BE9}" dt="2023-11-08T16:04:41.559" v="17" actId="20577"/>
          <ac:spMkLst>
            <pc:docMk/>
            <pc:sldMk cId="1418789964" sldId="286"/>
            <ac:spMk id="26" creationId="{BB8742E0-C216-468F-8B77-C0F53FD25808}"/>
          </ac:spMkLst>
        </pc:spChg>
        <pc:spChg chg="mod">
          <ac:chgData name="Huynh, Nam Qui" userId="S::nam.huynh@mavs.uta.edu::0e13cdd2-c586-4363-8702-6bdc35b652ca" providerId="AD" clId="Web-{AB71A468-89EA-9ADC-5FB4-DAC179C73BE9}" dt="2023-11-08T16:05:58.655" v="27" actId="14100"/>
          <ac:spMkLst>
            <pc:docMk/>
            <pc:sldMk cId="1418789964" sldId="286"/>
            <ac:spMk id="28" creationId="{8364155F-C202-4D9C-8682-0AAAE7595599}"/>
          </ac:spMkLst>
        </pc:spChg>
        <pc:spChg chg="mod">
          <ac:chgData name="Huynh, Nam Qui" userId="S::nam.huynh@mavs.uta.edu::0e13cdd2-c586-4363-8702-6bdc35b652ca" providerId="AD" clId="Web-{AB71A468-89EA-9ADC-5FB4-DAC179C73BE9}" dt="2023-11-08T16:06:42.141" v="30" actId="20577"/>
          <ac:spMkLst>
            <pc:docMk/>
            <pc:sldMk cId="1418789964" sldId="286"/>
            <ac:spMk id="30" creationId="{0FC4960F-BEF7-4EA7-8F63-B36D60AE5B60}"/>
          </ac:spMkLst>
        </pc:spChg>
      </pc:sldChg>
    </pc:docChg>
  </pc:docChgLst>
  <pc:docChgLst>
    <pc:chgData name="Holz, Jacob N" userId="b4c65ad8-6bcf-4c02-9395-e2bbf54dd866" providerId="ADAL" clId="{4600A967-E3D1-4FF3-93D5-662F9F9A78B1}"/>
    <pc:docChg chg="undo redo custSel addSld delSld modSld">
      <pc:chgData name="Holz, Jacob N" userId="b4c65ad8-6bcf-4c02-9395-e2bbf54dd866" providerId="ADAL" clId="{4600A967-E3D1-4FF3-93D5-662F9F9A78B1}" dt="2023-11-08T22:18:36.701" v="3371" actId="478"/>
      <pc:docMkLst>
        <pc:docMk/>
      </pc:docMkLst>
      <pc:sldChg chg="modSp mod">
        <pc:chgData name="Holz, Jacob N" userId="b4c65ad8-6bcf-4c02-9395-e2bbf54dd866" providerId="ADAL" clId="{4600A967-E3D1-4FF3-93D5-662F9F9A78B1}" dt="2023-11-08T16:15:04.336" v="1347" actId="1076"/>
        <pc:sldMkLst>
          <pc:docMk/>
          <pc:sldMk cId="1642425379" sldId="256"/>
        </pc:sldMkLst>
        <pc:spChg chg="mod">
          <ac:chgData name="Holz, Jacob N" userId="b4c65ad8-6bcf-4c02-9395-e2bbf54dd866" providerId="ADAL" clId="{4600A967-E3D1-4FF3-93D5-662F9F9A78B1}" dt="2023-11-08T16:15:04.336" v="1347" actId="1076"/>
          <ac:spMkLst>
            <pc:docMk/>
            <pc:sldMk cId="1642425379" sldId="256"/>
            <ac:spMk id="2" creationId="{216815C6-3AD0-46E6-A74A-1967BD91AF50}"/>
          </ac:spMkLst>
        </pc:spChg>
        <pc:spChg chg="mod">
          <ac:chgData name="Holz, Jacob N" userId="b4c65ad8-6bcf-4c02-9395-e2bbf54dd866" providerId="ADAL" clId="{4600A967-E3D1-4FF3-93D5-662F9F9A78B1}" dt="2023-11-08T16:11:17.103" v="1266" actId="1076"/>
          <ac:spMkLst>
            <pc:docMk/>
            <pc:sldMk cId="1642425379" sldId="256"/>
            <ac:spMk id="3" creationId="{1901B20D-4C28-4DA3-ABBD-718C22A5E58B}"/>
          </ac:spMkLst>
        </pc:spChg>
      </pc:sldChg>
      <pc:sldChg chg="addSp delSp modSp mod">
        <pc:chgData name="Holz, Jacob N" userId="b4c65ad8-6bcf-4c02-9395-e2bbf54dd866" providerId="ADAL" clId="{4600A967-E3D1-4FF3-93D5-662F9F9A78B1}" dt="2023-11-08T22:17:59.876" v="3369" actId="1036"/>
        <pc:sldMkLst>
          <pc:docMk/>
          <pc:sldMk cId="707789176" sldId="258"/>
        </pc:sldMkLst>
        <pc:spChg chg="del mod ord">
          <ac:chgData name="Holz, Jacob N" userId="b4c65ad8-6bcf-4c02-9395-e2bbf54dd866" providerId="ADAL" clId="{4600A967-E3D1-4FF3-93D5-662F9F9A78B1}" dt="2023-11-08T15:52:05.408" v="1042" actId="478"/>
          <ac:spMkLst>
            <pc:docMk/>
            <pc:sldMk cId="707789176" sldId="258"/>
            <ac:spMk id="2" creationId="{A29DE7F2-E890-4744-88DD-A75F5E300513}"/>
          </ac:spMkLst>
        </pc:spChg>
        <pc:spChg chg="del mod">
          <ac:chgData name="Holz, Jacob N" userId="b4c65ad8-6bcf-4c02-9395-e2bbf54dd866" providerId="ADAL" clId="{4600A967-E3D1-4FF3-93D5-662F9F9A78B1}" dt="2023-11-08T15:29:23.770" v="160" actId="478"/>
          <ac:spMkLst>
            <pc:docMk/>
            <pc:sldMk cId="707789176" sldId="258"/>
            <ac:spMk id="3" creationId="{B41BEFCB-C2E8-4F6F-B4E4-FDD52E2041BF}"/>
          </ac:spMkLst>
        </pc:spChg>
        <pc:spChg chg="del mod">
          <ac:chgData name="Holz, Jacob N" userId="b4c65ad8-6bcf-4c02-9395-e2bbf54dd866" providerId="ADAL" clId="{4600A967-E3D1-4FF3-93D5-662F9F9A78B1}" dt="2023-11-08T15:29:21.683" v="159" actId="478"/>
          <ac:spMkLst>
            <pc:docMk/>
            <pc:sldMk cId="707789176" sldId="258"/>
            <ac:spMk id="4" creationId="{92078759-3A2F-49C4-A46E-BF94133C0D22}"/>
          </ac:spMkLst>
        </pc:spChg>
        <pc:spChg chg="del mod">
          <ac:chgData name="Holz, Jacob N" userId="b4c65ad8-6bcf-4c02-9395-e2bbf54dd866" providerId="ADAL" clId="{4600A967-E3D1-4FF3-93D5-662F9F9A78B1}" dt="2023-11-08T22:10:27.069" v="2950" actId="478"/>
          <ac:spMkLst>
            <pc:docMk/>
            <pc:sldMk cId="707789176" sldId="258"/>
            <ac:spMk id="5" creationId="{65AC6C41-3BBF-4721-A0AE-9007E9927EDE}"/>
          </ac:spMkLst>
        </pc:spChg>
        <pc:spChg chg="add del mod ord">
          <ac:chgData name="Holz, Jacob N" userId="b4c65ad8-6bcf-4c02-9395-e2bbf54dd866" providerId="ADAL" clId="{4600A967-E3D1-4FF3-93D5-662F9F9A78B1}" dt="2023-11-08T15:41:04.374" v="970" actId="478"/>
          <ac:spMkLst>
            <pc:docMk/>
            <pc:sldMk cId="707789176" sldId="258"/>
            <ac:spMk id="8" creationId="{B29FC3A1-F38D-D17D-9310-46FA9ED40C3C}"/>
          </ac:spMkLst>
        </pc:spChg>
        <pc:spChg chg="add del mod ord">
          <ac:chgData name="Holz, Jacob N" userId="b4c65ad8-6bcf-4c02-9395-e2bbf54dd866" providerId="ADAL" clId="{4600A967-E3D1-4FF3-93D5-662F9F9A78B1}" dt="2023-11-08T22:03:23.732" v="2702" actId="21"/>
          <ac:spMkLst>
            <pc:docMk/>
            <pc:sldMk cId="707789176" sldId="258"/>
            <ac:spMk id="9" creationId="{6CFB3D8F-398F-DBB7-5647-E8F3C24DD8EB}"/>
          </ac:spMkLst>
        </pc:spChg>
        <pc:spChg chg="add del mod">
          <ac:chgData name="Holz, Jacob N" userId="b4c65ad8-6bcf-4c02-9395-e2bbf54dd866" providerId="ADAL" clId="{4600A967-E3D1-4FF3-93D5-662F9F9A78B1}" dt="2023-11-08T15:52:07.842" v="1043" actId="478"/>
          <ac:spMkLst>
            <pc:docMk/>
            <pc:sldMk cId="707789176" sldId="258"/>
            <ac:spMk id="11" creationId="{05146DBB-012B-DA00-E70C-CBF433DD0B3F}"/>
          </ac:spMkLst>
        </pc:spChg>
        <pc:spChg chg="add del mod ord">
          <ac:chgData name="Holz, Jacob N" userId="b4c65ad8-6bcf-4c02-9395-e2bbf54dd866" providerId="ADAL" clId="{4600A967-E3D1-4FF3-93D5-662F9F9A78B1}" dt="2023-11-08T22:03:26.591" v="2703" actId="478"/>
          <ac:spMkLst>
            <pc:docMk/>
            <pc:sldMk cId="707789176" sldId="258"/>
            <ac:spMk id="12" creationId="{097759E3-E3DF-282F-689A-3B4DE512B14D}"/>
          </ac:spMkLst>
        </pc:spChg>
        <pc:spChg chg="add del mod">
          <ac:chgData name="Holz, Jacob N" userId="b4c65ad8-6bcf-4c02-9395-e2bbf54dd866" providerId="ADAL" clId="{4600A967-E3D1-4FF3-93D5-662F9F9A78B1}" dt="2023-11-08T22:17:59.876" v="3369" actId="1036"/>
          <ac:spMkLst>
            <pc:docMk/>
            <pc:sldMk cId="707789176" sldId="258"/>
            <ac:spMk id="13" creationId="{4FB5B6CD-034A-4F07-CF76-96B9B6AD06B1}"/>
          </ac:spMkLst>
        </pc:spChg>
        <pc:spChg chg="add del mod ord">
          <ac:chgData name="Holz, Jacob N" userId="b4c65ad8-6bcf-4c02-9395-e2bbf54dd866" providerId="ADAL" clId="{4600A967-E3D1-4FF3-93D5-662F9F9A78B1}" dt="2023-11-08T22:07:07.872" v="2809" actId="478"/>
          <ac:spMkLst>
            <pc:docMk/>
            <pc:sldMk cId="707789176" sldId="258"/>
            <ac:spMk id="14" creationId="{EEF83FB7-57C5-749E-AFE3-1D7EFA2B5A14}"/>
          </ac:spMkLst>
        </pc:spChg>
        <pc:spChg chg="add del mod ord">
          <ac:chgData name="Holz, Jacob N" userId="b4c65ad8-6bcf-4c02-9395-e2bbf54dd866" providerId="ADAL" clId="{4600A967-E3D1-4FF3-93D5-662F9F9A78B1}" dt="2023-11-08T22:09:00.888" v="2878" actId="478"/>
          <ac:spMkLst>
            <pc:docMk/>
            <pc:sldMk cId="707789176" sldId="258"/>
            <ac:spMk id="15" creationId="{96350451-3EB5-ABD7-C095-DA1487E0CBF6}"/>
          </ac:spMkLst>
        </pc:spChg>
        <pc:spChg chg="add mod ord">
          <ac:chgData name="Holz, Jacob N" userId="b4c65ad8-6bcf-4c02-9395-e2bbf54dd866" providerId="ADAL" clId="{4600A967-E3D1-4FF3-93D5-662F9F9A78B1}" dt="2023-11-08T22:17:59.876" v="3369" actId="1036"/>
          <ac:spMkLst>
            <pc:docMk/>
            <pc:sldMk cId="707789176" sldId="258"/>
            <ac:spMk id="16" creationId="{285247B7-1644-B27D-7B6B-C2CCF01C93CF}"/>
          </ac:spMkLst>
        </pc:spChg>
        <pc:spChg chg="add mod ord">
          <ac:chgData name="Holz, Jacob N" userId="b4c65ad8-6bcf-4c02-9395-e2bbf54dd866" providerId="ADAL" clId="{4600A967-E3D1-4FF3-93D5-662F9F9A78B1}" dt="2023-11-08T22:17:59.876" v="3369" actId="1036"/>
          <ac:spMkLst>
            <pc:docMk/>
            <pc:sldMk cId="707789176" sldId="258"/>
            <ac:spMk id="17" creationId="{BB856B6A-B663-6327-C4E6-371ADF0258E6}"/>
          </ac:spMkLst>
        </pc:spChg>
        <pc:spChg chg="add mod ord">
          <ac:chgData name="Holz, Jacob N" userId="b4c65ad8-6bcf-4c02-9395-e2bbf54dd866" providerId="ADAL" clId="{4600A967-E3D1-4FF3-93D5-662F9F9A78B1}" dt="2023-11-08T22:17:59.876" v="3369" actId="1036"/>
          <ac:spMkLst>
            <pc:docMk/>
            <pc:sldMk cId="707789176" sldId="258"/>
            <ac:spMk id="18" creationId="{CEB5BD4B-2249-8E70-F1AB-8E5503D25CB9}"/>
          </ac:spMkLst>
        </pc:spChg>
        <pc:picChg chg="add mod ord">
          <ac:chgData name="Holz, Jacob N" userId="b4c65ad8-6bcf-4c02-9395-e2bbf54dd866" providerId="ADAL" clId="{4600A967-E3D1-4FF3-93D5-662F9F9A78B1}" dt="2023-11-08T22:04:16.373" v="2743" actId="166"/>
          <ac:picMkLst>
            <pc:docMk/>
            <pc:sldMk cId="707789176" sldId="258"/>
            <ac:picMk id="7" creationId="{5520CA04-6025-B4E8-32D2-EA3240913085}"/>
          </ac:picMkLst>
        </pc:picChg>
      </pc:sldChg>
      <pc:sldChg chg="modSp del">
        <pc:chgData name="Holz, Jacob N" userId="b4c65ad8-6bcf-4c02-9395-e2bbf54dd866" providerId="ADAL" clId="{4600A967-E3D1-4FF3-93D5-662F9F9A78B1}" dt="2023-11-08T15:29:33.270" v="161" actId="47"/>
        <pc:sldMkLst>
          <pc:docMk/>
          <pc:sldMk cId="566997565" sldId="260"/>
        </pc:sldMkLst>
        <pc:spChg chg="mod">
          <ac:chgData name="Holz, Jacob N" userId="b4c65ad8-6bcf-4c02-9395-e2bbf54dd866" providerId="ADAL" clId="{4600A967-E3D1-4FF3-93D5-662F9F9A78B1}" dt="2023-11-08T15:21:13.090" v="0"/>
          <ac:spMkLst>
            <pc:docMk/>
            <pc:sldMk cId="566997565" sldId="260"/>
            <ac:spMk id="2" creationId="{3942D108-1BA8-4015-8A00-41E4AF57BE59}"/>
          </ac:spMkLst>
        </pc:spChg>
        <pc:spChg chg="mod">
          <ac:chgData name="Holz, Jacob N" userId="b4c65ad8-6bcf-4c02-9395-e2bbf54dd866" providerId="ADAL" clId="{4600A967-E3D1-4FF3-93D5-662F9F9A78B1}" dt="2023-11-08T15:21:13.090" v="0"/>
          <ac:spMkLst>
            <pc:docMk/>
            <pc:sldMk cId="566997565" sldId="260"/>
            <ac:spMk id="3" creationId="{DC8DAF17-B5B6-4AFF-9C90-893745070A63}"/>
          </ac:spMkLst>
        </pc:spChg>
        <pc:spChg chg="mod">
          <ac:chgData name="Holz, Jacob N" userId="b4c65ad8-6bcf-4c02-9395-e2bbf54dd866" providerId="ADAL" clId="{4600A967-E3D1-4FF3-93D5-662F9F9A78B1}" dt="2023-11-08T15:21:13.090" v="0"/>
          <ac:spMkLst>
            <pc:docMk/>
            <pc:sldMk cId="566997565" sldId="260"/>
            <ac:spMk id="4" creationId="{6C126668-687B-47AB-A399-9943A8F2E33B}"/>
          </ac:spMkLst>
        </pc:spChg>
        <pc:spChg chg="mod">
          <ac:chgData name="Holz, Jacob N" userId="b4c65ad8-6bcf-4c02-9395-e2bbf54dd866" providerId="ADAL" clId="{4600A967-E3D1-4FF3-93D5-662F9F9A78B1}" dt="2023-11-08T15:21:13.090" v="0"/>
          <ac:spMkLst>
            <pc:docMk/>
            <pc:sldMk cId="566997565" sldId="260"/>
            <ac:spMk id="11" creationId="{B1B29E87-9C2C-400B-834D-4E4BD6E944D0}"/>
          </ac:spMkLst>
        </pc:spChg>
      </pc:sldChg>
      <pc:sldChg chg="addSp delSp modSp mod">
        <pc:chgData name="Holz, Jacob N" userId="b4c65ad8-6bcf-4c02-9395-e2bbf54dd866" providerId="ADAL" clId="{4600A967-E3D1-4FF3-93D5-662F9F9A78B1}" dt="2023-11-08T22:18:33.875" v="3370" actId="478"/>
        <pc:sldMkLst>
          <pc:docMk/>
          <pc:sldMk cId="1593920805" sldId="262"/>
        </pc:sldMkLst>
        <pc:spChg chg="mod">
          <ac:chgData name="Holz, Jacob N" userId="b4c65ad8-6bcf-4c02-9395-e2bbf54dd866" providerId="ADAL" clId="{4600A967-E3D1-4FF3-93D5-662F9F9A78B1}" dt="2023-11-08T15:26:31.344" v="91" actId="20577"/>
          <ac:spMkLst>
            <pc:docMk/>
            <pc:sldMk cId="1593920805" sldId="262"/>
            <ac:spMk id="2" creationId="{75031FE9-9059-4FE8-B4AC-9771F23A1B89}"/>
          </ac:spMkLst>
        </pc:spChg>
        <pc:spChg chg="del mod">
          <ac:chgData name="Holz, Jacob N" userId="b4c65ad8-6bcf-4c02-9395-e2bbf54dd866" providerId="ADAL" clId="{4600A967-E3D1-4FF3-93D5-662F9F9A78B1}" dt="2023-11-08T15:39:44.331" v="958" actId="478"/>
          <ac:spMkLst>
            <pc:docMk/>
            <pc:sldMk cId="1593920805" sldId="262"/>
            <ac:spMk id="3" creationId="{D4A2EB3F-4D60-451F-8F45-7D6654D2FCD9}"/>
          </ac:spMkLst>
        </pc:spChg>
        <pc:spChg chg="del mod">
          <ac:chgData name="Holz, Jacob N" userId="b4c65ad8-6bcf-4c02-9395-e2bbf54dd866" providerId="ADAL" clId="{4600A967-E3D1-4FF3-93D5-662F9F9A78B1}" dt="2023-11-08T15:26:54.069" v="93" actId="478"/>
          <ac:spMkLst>
            <pc:docMk/>
            <pc:sldMk cId="1593920805" sldId="262"/>
            <ac:spMk id="4" creationId="{64CDF2CB-D253-426E-B44A-B095AC439248}"/>
          </ac:spMkLst>
        </pc:spChg>
        <pc:spChg chg="del mod">
          <ac:chgData name="Holz, Jacob N" userId="b4c65ad8-6bcf-4c02-9395-e2bbf54dd866" providerId="ADAL" clId="{4600A967-E3D1-4FF3-93D5-662F9F9A78B1}" dt="2023-11-08T15:26:52.565" v="92" actId="478"/>
          <ac:spMkLst>
            <pc:docMk/>
            <pc:sldMk cId="1593920805" sldId="262"/>
            <ac:spMk id="5" creationId="{E524A206-FA1A-4C14-B6FB-CD12350EE3DF}"/>
          </ac:spMkLst>
        </pc:spChg>
        <pc:spChg chg="del mod">
          <ac:chgData name="Holz, Jacob N" userId="b4c65ad8-6bcf-4c02-9395-e2bbf54dd866" providerId="ADAL" clId="{4600A967-E3D1-4FF3-93D5-662F9F9A78B1}" dt="2023-11-08T22:18:33.875" v="3370" actId="478"/>
          <ac:spMkLst>
            <pc:docMk/>
            <pc:sldMk cId="1593920805" sldId="262"/>
            <ac:spMk id="6" creationId="{FE339B0E-CD75-418B-A2F4-EBDA9C1E06B5}"/>
          </ac:spMkLst>
        </pc:spChg>
        <pc:spChg chg="add del mod">
          <ac:chgData name="Holz, Jacob N" userId="b4c65ad8-6bcf-4c02-9395-e2bbf54dd866" providerId="ADAL" clId="{4600A967-E3D1-4FF3-93D5-662F9F9A78B1}" dt="2023-11-08T15:39:44.331" v="958" actId="478"/>
          <ac:spMkLst>
            <pc:docMk/>
            <pc:sldMk cId="1593920805" sldId="262"/>
            <ac:spMk id="8" creationId="{6DCF261D-2155-A726-3373-F2B4FC8E5344}"/>
          </ac:spMkLst>
        </pc:spChg>
        <pc:spChg chg="add del mod">
          <ac:chgData name="Holz, Jacob N" userId="b4c65ad8-6bcf-4c02-9395-e2bbf54dd866" providerId="ADAL" clId="{4600A967-E3D1-4FF3-93D5-662F9F9A78B1}" dt="2023-11-08T15:39:48.959" v="960" actId="478"/>
          <ac:spMkLst>
            <pc:docMk/>
            <pc:sldMk cId="1593920805" sldId="262"/>
            <ac:spMk id="10" creationId="{B3B75C92-CAE0-D90B-DE4B-48FB372899F4}"/>
          </ac:spMkLst>
        </pc:spChg>
        <pc:spChg chg="add del mod">
          <ac:chgData name="Holz, Jacob N" userId="b4c65ad8-6bcf-4c02-9395-e2bbf54dd866" providerId="ADAL" clId="{4600A967-E3D1-4FF3-93D5-662F9F9A78B1}" dt="2023-11-08T15:39:52.010" v="961" actId="478"/>
          <ac:spMkLst>
            <pc:docMk/>
            <pc:sldMk cId="1593920805" sldId="262"/>
            <ac:spMk id="12" creationId="{414E7EC2-9BA2-0BC4-5BE6-AE3713E946C3}"/>
          </ac:spMkLst>
        </pc:spChg>
        <pc:spChg chg="add del mod">
          <ac:chgData name="Holz, Jacob N" userId="b4c65ad8-6bcf-4c02-9395-e2bbf54dd866" providerId="ADAL" clId="{4600A967-E3D1-4FF3-93D5-662F9F9A78B1}" dt="2023-11-08T15:39:52.010" v="961" actId="478"/>
          <ac:spMkLst>
            <pc:docMk/>
            <pc:sldMk cId="1593920805" sldId="262"/>
            <ac:spMk id="14" creationId="{E3EA185B-493B-975A-8011-606CB16E6758}"/>
          </ac:spMkLst>
        </pc:spChg>
        <pc:spChg chg="add del mod">
          <ac:chgData name="Holz, Jacob N" userId="b4c65ad8-6bcf-4c02-9395-e2bbf54dd866" providerId="ADAL" clId="{4600A967-E3D1-4FF3-93D5-662F9F9A78B1}" dt="2023-11-08T15:39:46.960" v="959" actId="478"/>
          <ac:spMkLst>
            <pc:docMk/>
            <pc:sldMk cId="1593920805" sldId="262"/>
            <ac:spMk id="16" creationId="{A35A68FC-1FF3-0295-8533-3BC7875535ED}"/>
          </ac:spMkLst>
        </pc:spChg>
        <pc:spChg chg="add del mod">
          <ac:chgData name="Holz, Jacob N" userId="b4c65ad8-6bcf-4c02-9395-e2bbf54dd866" providerId="ADAL" clId="{4600A967-E3D1-4FF3-93D5-662F9F9A78B1}" dt="2023-11-08T15:39:53.628" v="962" actId="478"/>
          <ac:spMkLst>
            <pc:docMk/>
            <pc:sldMk cId="1593920805" sldId="262"/>
            <ac:spMk id="18" creationId="{205B0678-B54B-21BA-08C8-33AC342DD69F}"/>
          </ac:spMkLst>
        </pc:spChg>
        <pc:spChg chg="add del mod">
          <ac:chgData name="Holz, Jacob N" userId="b4c65ad8-6bcf-4c02-9395-e2bbf54dd866" providerId="ADAL" clId="{4600A967-E3D1-4FF3-93D5-662F9F9A78B1}" dt="2023-11-08T15:39:52.010" v="961" actId="478"/>
          <ac:spMkLst>
            <pc:docMk/>
            <pc:sldMk cId="1593920805" sldId="262"/>
            <ac:spMk id="20" creationId="{EE6A63AD-9C40-7F65-C5C9-0CDA95895D00}"/>
          </ac:spMkLst>
        </pc:spChg>
        <pc:spChg chg="add del mod">
          <ac:chgData name="Holz, Jacob N" userId="b4c65ad8-6bcf-4c02-9395-e2bbf54dd866" providerId="ADAL" clId="{4600A967-E3D1-4FF3-93D5-662F9F9A78B1}" dt="2023-11-08T15:39:52.010" v="961" actId="478"/>
          <ac:spMkLst>
            <pc:docMk/>
            <pc:sldMk cId="1593920805" sldId="262"/>
            <ac:spMk id="22" creationId="{6FF5FAAD-13AE-9F63-FC4E-649C81D3CCAB}"/>
          </ac:spMkLst>
        </pc:spChg>
        <pc:spChg chg="del mod">
          <ac:chgData name="Holz, Jacob N" userId="b4c65ad8-6bcf-4c02-9395-e2bbf54dd866" providerId="ADAL" clId="{4600A967-E3D1-4FF3-93D5-662F9F9A78B1}" dt="2023-11-08T15:39:44.331" v="958" actId="478"/>
          <ac:spMkLst>
            <pc:docMk/>
            <pc:sldMk cId="1593920805" sldId="262"/>
            <ac:spMk id="65" creationId="{3965A28E-5CC3-459C-83AA-167F9F4CE00C}"/>
          </ac:spMkLst>
        </pc:spChg>
        <pc:spChg chg="del mod">
          <ac:chgData name="Holz, Jacob N" userId="b4c65ad8-6bcf-4c02-9395-e2bbf54dd866" providerId="ADAL" clId="{4600A967-E3D1-4FF3-93D5-662F9F9A78B1}" dt="2023-11-08T15:39:36.309" v="956" actId="478"/>
          <ac:spMkLst>
            <pc:docMk/>
            <pc:sldMk cId="1593920805" sldId="262"/>
            <ac:spMk id="66" creationId="{2803ED57-1A43-46A8-BC98-811CA2CD7EE3}"/>
          </ac:spMkLst>
        </pc:spChg>
        <pc:spChg chg="del mod">
          <ac:chgData name="Holz, Jacob N" userId="b4c65ad8-6bcf-4c02-9395-e2bbf54dd866" providerId="ADAL" clId="{4600A967-E3D1-4FF3-93D5-662F9F9A78B1}" dt="2023-11-08T15:39:44.331" v="958" actId="478"/>
          <ac:spMkLst>
            <pc:docMk/>
            <pc:sldMk cId="1593920805" sldId="262"/>
            <ac:spMk id="67" creationId="{5DD7E283-D713-4AC9-9B8C-608BBA10A820}"/>
          </ac:spMkLst>
        </pc:spChg>
        <pc:spChg chg="del mod">
          <ac:chgData name="Holz, Jacob N" userId="b4c65ad8-6bcf-4c02-9395-e2bbf54dd866" providerId="ADAL" clId="{4600A967-E3D1-4FF3-93D5-662F9F9A78B1}" dt="2023-11-08T15:39:44.331" v="958" actId="478"/>
          <ac:spMkLst>
            <pc:docMk/>
            <pc:sldMk cId="1593920805" sldId="262"/>
            <ac:spMk id="68" creationId="{C5A9125A-B202-417F-B5CA-681093F8A950}"/>
          </ac:spMkLst>
        </pc:spChg>
        <pc:spChg chg="del mod">
          <ac:chgData name="Holz, Jacob N" userId="b4c65ad8-6bcf-4c02-9395-e2bbf54dd866" providerId="ADAL" clId="{4600A967-E3D1-4FF3-93D5-662F9F9A78B1}" dt="2023-11-08T15:39:44.331" v="958" actId="478"/>
          <ac:spMkLst>
            <pc:docMk/>
            <pc:sldMk cId="1593920805" sldId="262"/>
            <ac:spMk id="69" creationId="{E79D8DDE-4530-4049-9A8C-A811A2C5D18A}"/>
          </ac:spMkLst>
        </pc:spChg>
        <pc:spChg chg="del mod">
          <ac:chgData name="Holz, Jacob N" userId="b4c65ad8-6bcf-4c02-9395-e2bbf54dd866" providerId="ADAL" clId="{4600A967-E3D1-4FF3-93D5-662F9F9A78B1}" dt="2023-11-08T15:39:44.331" v="958" actId="478"/>
          <ac:spMkLst>
            <pc:docMk/>
            <pc:sldMk cId="1593920805" sldId="262"/>
            <ac:spMk id="70" creationId="{C0199418-7058-49B4-86EA-CE4B3CCD4F32}"/>
          </ac:spMkLst>
        </pc:spChg>
        <pc:spChg chg="del mod">
          <ac:chgData name="Holz, Jacob N" userId="b4c65ad8-6bcf-4c02-9395-e2bbf54dd866" providerId="ADAL" clId="{4600A967-E3D1-4FF3-93D5-662F9F9A78B1}" dt="2023-11-08T15:39:44.331" v="958" actId="478"/>
          <ac:spMkLst>
            <pc:docMk/>
            <pc:sldMk cId="1593920805" sldId="262"/>
            <ac:spMk id="71" creationId="{8B815D0D-0225-4E87-A49A-44A085054872}"/>
          </ac:spMkLst>
        </pc:spChg>
        <pc:picChg chg="add del mod">
          <ac:chgData name="Holz, Jacob N" userId="b4c65ad8-6bcf-4c02-9395-e2bbf54dd866" providerId="ADAL" clId="{4600A967-E3D1-4FF3-93D5-662F9F9A78B1}" dt="2023-11-08T15:54:26.416" v="1109" actId="21"/>
          <ac:picMkLst>
            <pc:docMk/>
            <pc:sldMk cId="1593920805" sldId="262"/>
            <ac:picMk id="24" creationId="{3015792E-2F90-3BC1-7CFF-7B85C6F82668}"/>
          </ac:picMkLst>
        </pc:picChg>
        <pc:picChg chg="add del mod">
          <ac:chgData name="Holz, Jacob N" userId="b4c65ad8-6bcf-4c02-9395-e2bbf54dd866" providerId="ADAL" clId="{4600A967-E3D1-4FF3-93D5-662F9F9A78B1}" dt="2023-11-08T15:58:09.670" v="1113" actId="478"/>
          <ac:picMkLst>
            <pc:docMk/>
            <pc:sldMk cId="1593920805" sldId="262"/>
            <ac:picMk id="26" creationId="{5600740E-5C72-E4A5-C345-086AF5C2956D}"/>
          </ac:picMkLst>
        </pc:picChg>
        <pc:picChg chg="add del mod">
          <ac:chgData name="Holz, Jacob N" userId="b4c65ad8-6bcf-4c02-9395-e2bbf54dd866" providerId="ADAL" clId="{4600A967-E3D1-4FF3-93D5-662F9F9A78B1}" dt="2023-11-08T16:00:36.635" v="1118" actId="478"/>
          <ac:picMkLst>
            <pc:docMk/>
            <pc:sldMk cId="1593920805" sldId="262"/>
            <ac:picMk id="28" creationId="{714B1333-35DC-0A2D-B22F-E3A69ECADAFF}"/>
          </ac:picMkLst>
        </pc:picChg>
        <pc:picChg chg="add mod">
          <ac:chgData name="Holz, Jacob N" userId="b4c65ad8-6bcf-4c02-9395-e2bbf54dd866" providerId="ADAL" clId="{4600A967-E3D1-4FF3-93D5-662F9F9A78B1}" dt="2023-11-08T16:00:45.153" v="1121" actId="1076"/>
          <ac:picMkLst>
            <pc:docMk/>
            <pc:sldMk cId="1593920805" sldId="262"/>
            <ac:picMk id="30" creationId="{8F8F1E2C-354B-DC05-40D0-6FFF1EC92338}"/>
          </ac:picMkLst>
        </pc:picChg>
      </pc:sldChg>
      <pc:sldChg chg="modSp mod">
        <pc:chgData name="Holz, Jacob N" userId="b4c65ad8-6bcf-4c02-9395-e2bbf54dd866" providerId="ADAL" clId="{4600A967-E3D1-4FF3-93D5-662F9F9A78B1}" dt="2023-11-08T15:28:19.802" v="130" actId="207"/>
        <pc:sldMkLst>
          <pc:docMk/>
          <pc:sldMk cId="627911590" sldId="263"/>
        </pc:sldMkLst>
        <pc:spChg chg="mod">
          <ac:chgData name="Holz, Jacob N" userId="b4c65ad8-6bcf-4c02-9395-e2bbf54dd866" providerId="ADAL" clId="{4600A967-E3D1-4FF3-93D5-662F9F9A78B1}" dt="2023-11-08T15:28:07.902" v="129" actId="207"/>
          <ac:spMkLst>
            <pc:docMk/>
            <pc:sldMk cId="627911590" sldId="263"/>
            <ac:spMk id="2" creationId="{7291CFAB-A735-4A31-A51D-42FE1F5E94E0}"/>
          </ac:spMkLst>
        </pc:spChg>
        <pc:spChg chg="mod">
          <ac:chgData name="Holz, Jacob N" userId="b4c65ad8-6bcf-4c02-9395-e2bbf54dd866" providerId="ADAL" clId="{4600A967-E3D1-4FF3-93D5-662F9F9A78B1}" dt="2023-11-08T15:21:13.090" v="0"/>
          <ac:spMkLst>
            <pc:docMk/>
            <pc:sldMk cId="627911590" sldId="263"/>
            <ac:spMk id="3" creationId="{54E3FF72-DB34-4BB6-A010-93B275EE2740}"/>
          </ac:spMkLst>
        </pc:spChg>
        <pc:spChg chg="mod">
          <ac:chgData name="Holz, Jacob N" userId="b4c65ad8-6bcf-4c02-9395-e2bbf54dd866" providerId="ADAL" clId="{4600A967-E3D1-4FF3-93D5-662F9F9A78B1}" dt="2023-11-08T15:28:19.802" v="130" actId="207"/>
          <ac:spMkLst>
            <pc:docMk/>
            <pc:sldMk cId="627911590" sldId="263"/>
            <ac:spMk id="4" creationId="{8421587F-8DFD-4A31-9931-8A346A92D87A}"/>
          </ac:spMkLst>
        </pc:spChg>
        <pc:spChg chg="mod">
          <ac:chgData name="Holz, Jacob N" userId="b4c65ad8-6bcf-4c02-9395-e2bbf54dd866" providerId="ADAL" clId="{4600A967-E3D1-4FF3-93D5-662F9F9A78B1}" dt="2023-11-08T15:21:13.090" v="0"/>
          <ac:spMkLst>
            <pc:docMk/>
            <pc:sldMk cId="627911590" sldId="263"/>
            <ac:spMk id="5" creationId="{8CA13291-3BED-433C-95D4-9FD6E2828B18}"/>
          </ac:spMkLst>
        </pc:spChg>
        <pc:spChg chg="mod">
          <ac:chgData name="Holz, Jacob N" userId="b4c65ad8-6bcf-4c02-9395-e2bbf54dd866" providerId="ADAL" clId="{4600A967-E3D1-4FF3-93D5-662F9F9A78B1}" dt="2023-11-08T15:21:13.090" v="0"/>
          <ac:spMkLst>
            <pc:docMk/>
            <pc:sldMk cId="627911590" sldId="263"/>
            <ac:spMk id="6" creationId="{221F794A-4793-4DB0-91FD-E5B132FC1634}"/>
          </ac:spMkLst>
        </pc:spChg>
        <pc:spChg chg="mod">
          <ac:chgData name="Holz, Jacob N" userId="b4c65ad8-6bcf-4c02-9395-e2bbf54dd866" providerId="ADAL" clId="{4600A967-E3D1-4FF3-93D5-662F9F9A78B1}" dt="2023-11-08T15:28:19.802" v="130" actId="207"/>
          <ac:spMkLst>
            <pc:docMk/>
            <pc:sldMk cId="627911590" sldId="263"/>
            <ac:spMk id="22" creationId="{90EE4EC2-315F-4BCE-91FD-64A3D3AF94D2}"/>
          </ac:spMkLst>
        </pc:spChg>
        <pc:spChg chg="mod">
          <ac:chgData name="Holz, Jacob N" userId="b4c65ad8-6bcf-4c02-9395-e2bbf54dd866" providerId="ADAL" clId="{4600A967-E3D1-4FF3-93D5-662F9F9A78B1}" dt="2023-11-08T15:27:38.589" v="105" actId="20577"/>
          <ac:spMkLst>
            <pc:docMk/>
            <pc:sldMk cId="627911590" sldId="263"/>
            <ac:spMk id="23" creationId="{41BDD77E-A892-4E87-9B6D-EF78B0038A44}"/>
          </ac:spMkLst>
        </pc:spChg>
        <pc:spChg chg="mod">
          <ac:chgData name="Holz, Jacob N" userId="b4c65ad8-6bcf-4c02-9395-e2bbf54dd866" providerId="ADAL" clId="{4600A967-E3D1-4FF3-93D5-662F9F9A78B1}" dt="2023-11-08T15:27:40.493" v="106" actId="20577"/>
          <ac:spMkLst>
            <pc:docMk/>
            <pc:sldMk cId="627911590" sldId="263"/>
            <ac:spMk id="24" creationId="{4F05CFBF-1A7F-4C99-9321-EF2EF7BEF771}"/>
          </ac:spMkLst>
        </pc:spChg>
        <pc:spChg chg="mod">
          <ac:chgData name="Holz, Jacob N" userId="b4c65ad8-6bcf-4c02-9395-e2bbf54dd866" providerId="ADAL" clId="{4600A967-E3D1-4FF3-93D5-662F9F9A78B1}" dt="2023-11-08T15:28:19.802" v="130" actId="207"/>
          <ac:spMkLst>
            <pc:docMk/>
            <pc:sldMk cId="627911590" sldId="263"/>
            <ac:spMk id="25" creationId="{A8113FBA-9114-48D1-A189-9A1B7ABCF38A}"/>
          </ac:spMkLst>
        </pc:spChg>
        <pc:spChg chg="mod">
          <ac:chgData name="Holz, Jacob N" userId="b4c65ad8-6bcf-4c02-9395-e2bbf54dd866" providerId="ADAL" clId="{4600A967-E3D1-4FF3-93D5-662F9F9A78B1}" dt="2023-11-08T15:28:19.802" v="130" actId="207"/>
          <ac:spMkLst>
            <pc:docMk/>
            <pc:sldMk cId="627911590" sldId="263"/>
            <ac:spMk id="26" creationId="{E6AB6387-E6AE-46CB-8500-4F11FA6B44BA}"/>
          </ac:spMkLst>
        </pc:spChg>
        <pc:spChg chg="mod">
          <ac:chgData name="Holz, Jacob N" userId="b4c65ad8-6bcf-4c02-9395-e2bbf54dd866" providerId="ADAL" clId="{4600A967-E3D1-4FF3-93D5-662F9F9A78B1}" dt="2023-11-08T15:27:43.484" v="107" actId="20577"/>
          <ac:spMkLst>
            <pc:docMk/>
            <pc:sldMk cId="627911590" sldId="263"/>
            <ac:spMk id="27" creationId="{8385ECC2-8A21-4825-96AB-97E7C4FB9A1A}"/>
          </ac:spMkLst>
        </pc:spChg>
        <pc:spChg chg="mod">
          <ac:chgData name="Holz, Jacob N" userId="b4c65ad8-6bcf-4c02-9395-e2bbf54dd866" providerId="ADAL" clId="{4600A967-E3D1-4FF3-93D5-662F9F9A78B1}" dt="2023-11-08T15:27:44.533" v="108" actId="20577"/>
          <ac:spMkLst>
            <pc:docMk/>
            <pc:sldMk cId="627911590" sldId="263"/>
            <ac:spMk id="28" creationId="{9BB8B2E0-57A3-43A4-859A-28669F14F8FE}"/>
          </ac:spMkLst>
        </pc:spChg>
      </pc:sldChg>
      <pc:sldChg chg="modSp del">
        <pc:chgData name="Holz, Jacob N" userId="b4c65ad8-6bcf-4c02-9395-e2bbf54dd866" providerId="ADAL" clId="{4600A967-E3D1-4FF3-93D5-662F9F9A78B1}" dt="2023-11-08T15:28:31.283" v="131" actId="2696"/>
        <pc:sldMkLst>
          <pc:docMk/>
          <pc:sldMk cId="1346372204" sldId="264"/>
        </pc:sldMkLst>
        <pc:spChg chg="mod">
          <ac:chgData name="Holz, Jacob N" userId="b4c65ad8-6bcf-4c02-9395-e2bbf54dd866" providerId="ADAL" clId="{4600A967-E3D1-4FF3-93D5-662F9F9A78B1}" dt="2023-11-08T15:21:13.090" v="0"/>
          <ac:spMkLst>
            <pc:docMk/>
            <pc:sldMk cId="1346372204" sldId="264"/>
            <ac:spMk id="2" creationId="{537E1C88-627C-4655-A4FB-0BB02EDB078A}"/>
          </ac:spMkLst>
        </pc:spChg>
        <pc:spChg chg="mod">
          <ac:chgData name="Holz, Jacob N" userId="b4c65ad8-6bcf-4c02-9395-e2bbf54dd866" providerId="ADAL" clId="{4600A967-E3D1-4FF3-93D5-662F9F9A78B1}" dt="2023-11-08T15:21:13.090" v="0"/>
          <ac:spMkLst>
            <pc:docMk/>
            <pc:sldMk cId="1346372204" sldId="264"/>
            <ac:spMk id="3" creationId="{033634FE-ADF0-4BC3-A0A9-447EA9DD096B}"/>
          </ac:spMkLst>
        </pc:spChg>
        <pc:spChg chg="mod">
          <ac:chgData name="Holz, Jacob N" userId="b4c65ad8-6bcf-4c02-9395-e2bbf54dd866" providerId="ADAL" clId="{4600A967-E3D1-4FF3-93D5-662F9F9A78B1}" dt="2023-11-08T15:21:13.090" v="0"/>
          <ac:spMkLst>
            <pc:docMk/>
            <pc:sldMk cId="1346372204" sldId="264"/>
            <ac:spMk id="4" creationId="{BD0AD2EB-86EE-409B-A978-A2CA82E37880}"/>
          </ac:spMkLst>
        </pc:spChg>
        <pc:spChg chg="mod">
          <ac:chgData name="Holz, Jacob N" userId="b4c65ad8-6bcf-4c02-9395-e2bbf54dd866" providerId="ADAL" clId="{4600A967-E3D1-4FF3-93D5-662F9F9A78B1}" dt="2023-11-08T15:21:13.090" v="0"/>
          <ac:spMkLst>
            <pc:docMk/>
            <pc:sldMk cId="1346372204" sldId="264"/>
            <ac:spMk id="5" creationId="{81531A96-6BD3-4FD2-9B51-3CBB43DADCC8}"/>
          </ac:spMkLst>
        </pc:spChg>
        <pc:spChg chg="mod">
          <ac:chgData name="Holz, Jacob N" userId="b4c65ad8-6bcf-4c02-9395-e2bbf54dd866" providerId="ADAL" clId="{4600A967-E3D1-4FF3-93D5-662F9F9A78B1}" dt="2023-11-08T15:21:13.090" v="0"/>
          <ac:spMkLst>
            <pc:docMk/>
            <pc:sldMk cId="1346372204" sldId="264"/>
            <ac:spMk id="6" creationId="{6AB5FBE9-888B-4FE5-8AC6-FB80C5520650}"/>
          </ac:spMkLst>
        </pc:spChg>
      </pc:sldChg>
      <pc:sldChg chg="modSp del">
        <pc:chgData name="Holz, Jacob N" userId="b4c65ad8-6bcf-4c02-9395-e2bbf54dd866" providerId="ADAL" clId="{4600A967-E3D1-4FF3-93D5-662F9F9A78B1}" dt="2023-11-08T15:29:33.270" v="161" actId="47"/>
        <pc:sldMkLst>
          <pc:docMk/>
          <pc:sldMk cId="4151694508" sldId="268"/>
        </pc:sldMkLst>
        <pc:spChg chg="mod">
          <ac:chgData name="Holz, Jacob N" userId="b4c65ad8-6bcf-4c02-9395-e2bbf54dd866" providerId="ADAL" clId="{4600A967-E3D1-4FF3-93D5-662F9F9A78B1}" dt="2023-11-08T15:21:13.090" v="0"/>
          <ac:spMkLst>
            <pc:docMk/>
            <pc:sldMk cId="4151694508" sldId="268"/>
            <ac:spMk id="4" creationId="{FAD2AE59-5630-4D5C-83A9-4CDEF4D7DCFB}"/>
          </ac:spMkLst>
        </pc:spChg>
        <pc:spChg chg="mod">
          <ac:chgData name="Holz, Jacob N" userId="b4c65ad8-6bcf-4c02-9395-e2bbf54dd866" providerId="ADAL" clId="{4600A967-E3D1-4FF3-93D5-662F9F9A78B1}" dt="2023-11-08T15:21:13.090" v="0"/>
          <ac:spMkLst>
            <pc:docMk/>
            <pc:sldMk cId="4151694508" sldId="268"/>
            <ac:spMk id="5" creationId="{F8657664-A458-4DDD-ACC2-1D87FCD6FCA9}"/>
          </ac:spMkLst>
        </pc:spChg>
        <pc:spChg chg="mod">
          <ac:chgData name="Holz, Jacob N" userId="b4c65ad8-6bcf-4c02-9395-e2bbf54dd866" providerId="ADAL" clId="{4600A967-E3D1-4FF3-93D5-662F9F9A78B1}" dt="2023-11-08T15:21:13.090" v="0"/>
          <ac:spMkLst>
            <pc:docMk/>
            <pc:sldMk cId="4151694508" sldId="268"/>
            <ac:spMk id="6" creationId="{5A6B31B0-7B84-475D-961F-09C0191F91A2}"/>
          </ac:spMkLst>
        </pc:spChg>
        <pc:spChg chg="mod">
          <ac:chgData name="Holz, Jacob N" userId="b4c65ad8-6bcf-4c02-9395-e2bbf54dd866" providerId="ADAL" clId="{4600A967-E3D1-4FF3-93D5-662F9F9A78B1}" dt="2023-11-08T15:21:13.090" v="0"/>
          <ac:spMkLst>
            <pc:docMk/>
            <pc:sldMk cId="4151694508" sldId="268"/>
            <ac:spMk id="7" creationId="{578017FE-712E-4E95-B483-B700F1AA4B2A}"/>
          </ac:spMkLst>
        </pc:spChg>
        <pc:spChg chg="mod">
          <ac:chgData name="Holz, Jacob N" userId="b4c65ad8-6bcf-4c02-9395-e2bbf54dd866" providerId="ADAL" clId="{4600A967-E3D1-4FF3-93D5-662F9F9A78B1}" dt="2023-11-08T15:21:13.090" v="0"/>
          <ac:spMkLst>
            <pc:docMk/>
            <pc:sldMk cId="4151694508" sldId="268"/>
            <ac:spMk id="8" creationId="{813F3455-E568-40C9-9F4D-8C89F4CD95F8}"/>
          </ac:spMkLst>
        </pc:spChg>
        <pc:spChg chg="mod">
          <ac:chgData name="Holz, Jacob N" userId="b4c65ad8-6bcf-4c02-9395-e2bbf54dd866" providerId="ADAL" clId="{4600A967-E3D1-4FF3-93D5-662F9F9A78B1}" dt="2023-11-08T15:21:13.090" v="0"/>
          <ac:spMkLst>
            <pc:docMk/>
            <pc:sldMk cId="4151694508" sldId="268"/>
            <ac:spMk id="23" creationId="{E3DFBE3A-6329-4424-BCE9-1661811C2296}"/>
          </ac:spMkLst>
        </pc:spChg>
        <pc:spChg chg="mod">
          <ac:chgData name="Holz, Jacob N" userId="b4c65ad8-6bcf-4c02-9395-e2bbf54dd866" providerId="ADAL" clId="{4600A967-E3D1-4FF3-93D5-662F9F9A78B1}" dt="2023-11-08T15:21:13.090" v="0"/>
          <ac:spMkLst>
            <pc:docMk/>
            <pc:sldMk cId="4151694508" sldId="268"/>
            <ac:spMk id="24" creationId="{E8C12A0D-F4F0-42DA-9829-6FC870648BEB}"/>
          </ac:spMkLst>
        </pc:spChg>
        <pc:spChg chg="mod">
          <ac:chgData name="Holz, Jacob N" userId="b4c65ad8-6bcf-4c02-9395-e2bbf54dd866" providerId="ADAL" clId="{4600A967-E3D1-4FF3-93D5-662F9F9A78B1}" dt="2023-11-08T15:21:13.090" v="0"/>
          <ac:spMkLst>
            <pc:docMk/>
            <pc:sldMk cId="4151694508" sldId="268"/>
            <ac:spMk id="25" creationId="{192F5D44-F3E7-4917-B2F7-31AFADC9C7FF}"/>
          </ac:spMkLst>
        </pc:spChg>
      </pc:sldChg>
      <pc:sldChg chg="modSp del">
        <pc:chgData name="Holz, Jacob N" userId="b4c65ad8-6bcf-4c02-9395-e2bbf54dd866" providerId="ADAL" clId="{4600A967-E3D1-4FF3-93D5-662F9F9A78B1}" dt="2023-11-08T15:29:33.270" v="161" actId="47"/>
        <pc:sldMkLst>
          <pc:docMk/>
          <pc:sldMk cId="1386261083" sldId="272"/>
        </pc:sldMkLst>
        <pc:spChg chg="mod">
          <ac:chgData name="Holz, Jacob N" userId="b4c65ad8-6bcf-4c02-9395-e2bbf54dd866" providerId="ADAL" clId="{4600A967-E3D1-4FF3-93D5-662F9F9A78B1}" dt="2023-11-08T15:21:13.090" v="0"/>
          <ac:spMkLst>
            <pc:docMk/>
            <pc:sldMk cId="1386261083" sldId="272"/>
            <ac:spMk id="2" creationId="{F858CBB6-3E1C-47C3-8FD3-76E467E37220}"/>
          </ac:spMkLst>
        </pc:spChg>
        <pc:spChg chg="mod">
          <ac:chgData name="Holz, Jacob N" userId="b4c65ad8-6bcf-4c02-9395-e2bbf54dd866" providerId="ADAL" clId="{4600A967-E3D1-4FF3-93D5-662F9F9A78B1}" dt="2023-11-08T15:21:13.090" v="0"/>
          <ac:spMkLst>
            <pc:docMk/>
            <pc:sldMk cId="1386261083" sldId="272"/>
            <ac:spMk id="4" creationId="{186EAA5E-3E3A-409F-A421-F53741918486}"/>
          </ac:spMkLst>
        </pc:spChg>
        <pc:spChg chg="mod">
          <ac:chgData name="Holz, Jacob N" userId="b4c65ad8-6bcf-4c02-9395-e2bbf54dd866" providerId="ADAL" clId="{4600A967-E3D1-4FF3-93D5-662F9F9A78B1}" dt="2023-11-08T15:21:13.090" v="0"/>
          <ac:spMkLst>
            <pc:docMk/>
            <pc:sldMk cId="1386261083" sldId="272"/>
            <ac:spMk id="5" creationId="{1F900204-405E-4560-819C-434FF6C45019}"/>
          </ac:spMkLst>
        </pc:spChg>
        <pc:spChg chg="mod">
          <ac:chgData name="Holz, Jacob N" userId="b4c65ad8-6bcf-4c02-9395-e2bbf54dd866" providerId="ADAL" clId="{4600A967-E3D1-4FF3-93D5-662F9F9A78B1}" dt="2023-11-08T15:21:13.090" v="0"/>
          <ac:spMkLst>
            <pc:docMk/>
            <pc:sldMk cId="1386261083" sldId="272"/>
            <ac:spMk id="7" creationId="{E016A120-88C7-4911-9035-81E321D67395}"/>
          </ac:spMkLst>
        </pc:spChg>
        <pc:spChg chg="mod">
          <ac:chgData name="Holz, Jacob N" userId="b4c65ad8-6bcf-4c02-9395-e2bbf54dd866" providerId="ADAL" clId="{4600A967-E3D1-4FF3-93D5-662F9F9A78B1}" dt="2023-11-08T15:21:13.090" v="0"/>
          <ac:spMkLst>
            <pc:docMk/>
            <pc:sldMk cId="1386261083" sldId="272"/>
            <ac:spMk id="8" creationId="{C33D07E9-A00F-441F-A19A-C2C489A92299}"/>
          </ac:spMkLst>
        </pc:spChg>
        <pc:spChg chg="mod">
          <ac:chgData name="Holz, Jacob N" userId="b4c65ad8-6bcf-4c02-9395-e2bbf54dd866" providerId="ADAL" clId="{4600A967-E3D1-4FF3-93D5-662F9F9A78B1}" dt="2023-11-08T15:21:13.090" v="0"/>
          <ac:spMkLst>
            <pc:docMk/>
            <pc:sldMk cId="1386261083" sldId="272"/>
            <ac:spMk id="10" creationId="{36998623-CD6E-4F07-82C7-711073B5C971}"/>
          </ac:spMkLst>
        </pc:spChg>
        <pc:spChg chg="mod">
          <ac:chgData name="Holz, Jacob N" userId="b4c65ad8-6bcf-4c02-9395-e2bbf54dd866" providerId="ADAL" clId="{4600A967-E3D1-4FF3-93D5-662F9F9A78B1}" dt="2023-11-08T15:21:13.090" v="0"/>
          <ac:spMkLst>
            <pc:docMk/>
            <pc:sldMk cId="1386261083" sldId="272"/>
            <ac:spMk id="11" creationId="{37D13AAE-496F-4AD6-9898-9FB30ADDC616}"/>
          </ac:spMkLst>
        </pc:spChg>
        <pc:spChg chg="mod">
          <ac:chgData name="Holz, Jacob N" userId="b4c65ad8-6bcf-4c02-9395-e2bbf54dd866" providerId="ADAL" clId="{4600A967-E3D1-4FF3-93D5-662F9F9A78B1}" dt="2023-11-08T15:21:13.090" v="0"/>
          <ac:spMkLst>
            <pc:docMk/>
            <pc:sldMk cId="1386261083" sldId="272"/>
            <ac:spMk id="13" creationId="{4560C212-98A3-4513-8BBF-0BA514C705C8}"/>
          </ac:spMkLst>
        </pc:spChg>
        <pc:spChg chg="mod">
          <ac:chgData name="Holz, Jacob N" userId="b4c65ad8-6bcf-4c02-9395-e2bbf54dd866" providerId="ADAL" clId="{4600A967-E3D1-4FF3-93D5-662F9F9A78B1}" dt="2023-11-08T15:21:13.090" v="0"/>
          <ac:spMkLst>
            <pc:docMk/>
            <pc:sldMk cId="1386261083" sldId="272"/>
            <ac:spMk id="14" creationId="{662090AE-B52C-4B7E-8BBC-06B8CC8CBE5C}"/>
          </ac:spMkLst>
        </pc:spChg>
        <pc:spChg chg="mod">
          <ac:chgData name="Holz, Jacob N" userId="b4c65ad8-6bcf-4c02-9395-e2bbf54dd866" providerId="ADAL" clId="{4600A967-E3D1-4FF3-93D5-662F9F9A78B1}" dt="2023-11-08T15:21:13.090" v="0"/>
          <ac:spMkLst>
            <pc:docMk/>
            <pc:sldMk cId="1386261083" sldId="272"/>
            <ac:spMk id="25" creationId="{30EE1282-C186-4186-81BA-B5AF1F1BCE1A}"/>
          </ac:spMkLst>
        </pc:spChg>
        <pc:spChg chg="mod">
          <ac:chgData name="Holz, Jacob N" userId="b4c65ad8-6bcf-4c02-9395-e2bbf54dd866" providerId="ADAL" clId="{4600A967-E3D1-4FF3-93D5-662F9F9A78B1}" dt="2023-11-08T15:21:13.090" v="0"/>
          <ac:spMkLst>
            <pc:docMk/>
            <pc:sldMk cId="1386261083" sldId="272"/>
            <ac:spMk id="26" creationId="{475DB075-B851-4F39-BA9F-B73949568323}"/>
          </ac:spMkLst>
        </pc:spChg>
        <pc:spChg chg="mod">
          <ac:chgData name="Holz, Jacob N" userId="b4c65ad8-6bcf-4c02-9395-e2bbf54dd866" providerId="ADAL" clId="{4600A967-E3D1-4FF3-93D5-662F9F9A78B1}" dt="2023-11-08T15:21:13.090" v="0"/>
          <ac:spMkLst>
            <pc:docMk/>
            <pc:sldMk cId="1386261083" sldId="272"/>
            <ac:spMk id="27" creationId="{2966A2AB-239B-430D-8FC5-15939706D066}"/>
          </ac:spMkLst>
        </pc:spChg>
        <pc:picChg chg="mod">
          <ac:chgData name="Holz, Jacob N" userId="b4c65ad8-6bcf-4c02-9395-e2bbf54dd866" providerId="ADAL" clId="{4600A967-E3D1-4FF3-93D5-662F9F9A78B1}" dt="2023-11-08T15:21:13.090" v="0"/>
          <ac:picMkLst>
            <pc:docMk/>
            <pc:sldMk cId="1386261083" sldId="272"/>
            <ac:picMk id="18" creationId="{A29F69E9-F6FB-4FAB-A0B0-4C51160EB665}"/>
          </ac:picMkLst>
        </pc:picChg>
        <pc:picChg chg="mod">
          <ac:chgData name="Holz, Jacob N" userId="b4c65ad8-6bcf-4c02-9395-e2bbf54dd866" providerId="ADAL" clId="{4600A967-E3D1-4FF3-93D5-662F9F9A78B1}" dt="2023-11-08T15:21:13.090" v="0"/>
          <ac:picMkLst>
            <pc:docMk/>
            <pc:sldMk cId="1386261083" sldId="272"/>
            <ac:picMk id="20" creationId="{690CDA68-0D57-4F68-AFBF-96B7995ADBD7}"/>
          </ac:picMkLst>
        </pc:picChg>
        <pc:picChg chg="mod">
          <ac:chgData name="Holz, Jacob N" userId="b4c65ad8-6bcf-4c02-9395-e2bbf54dd866" providerId="ADAL" clId="{4600A967-E3D1-4FF3-93D5-662F9F9A78B1}" dt="2023-11-08T15:21:13.090" v="0"/>
          <ac:picMkLst>
            <pc:docMk/>
            <pc:sldMk cId="1386261083" sldId="272"/>
            <ac:picMk id="22" creationId="{C35ADEBC-00B6-4A47-8274-08DBCA2D10C7}"/>
          </ac:picMkLst>
        </pc:picChg>
        <pc:picChg chg="mod">
          <ac:chgData name="Holz, Jacob N" userId="b4c65ad8-6bcf-4c02-9395-e2bbf54dd866" providerId="ADAL" clId="{4600A967-E3D1-4FF3-93D5-662F9F9A78B1}" dt="2023-11-08T15:21:13.090" v="0"/>
          <ac:picMkLst>
            <pc:docMk/>
            <pc:sldMk cId="1386261083" sldId="272"/>
            <ac:picMk id="24" creationId="{C5E98411-8320-41C1-B774-8A9CDCFADD1E}"/>
          </ac:picMkLst>
        </pc:picChg>
      </pc:sldChg>
      <pc:sldChg chg="modSp del">
        <pc:chgData name="Holz, Jacob N" userId="b4c65ad8-6bcf-4c02-9395-e2bbf54dd866" providerId="ADAL" clId="{4600A967-E3D1-4FF3-93D5-662F9F9A78B1}" dt="2023-11-08T15:29:33.270" v="161" actId="47"/>
        <pc:sldMkLst>
          <pc:docMk/>
          <pc:sldMk cId="2369402306" sldId="273"/>
        </pc:sldMkLst>
        <pc:spChg chg="mod">
          <ac:chgData name="Holz, Jacob N" userId="b4c65ad8-6bcf-4c02-9395-e2bbf54dd866" providerId="ADAL" clId="{4600A967-E3D1-4FF3-93D5-662F9F9A78B1}" dt="2023-11-08T15:21:13.090" v="0"/>
          <ac:spMkLst>
            <pc:docMk/>
            <pc:sldMk cId="2369402306" sldId="273"/>
            <ac:spMk id="2" creationId="{06E719DB-D6DF-4D0C-9164-039C04B146DA}"/>
          </ac:spMkLst>
        </pc:spChg>
        <pc:spChg chg="mod">
          <ac:chgData name="Holz, Jacob N" userId="b4c65ad8-6bcf-4c02-9395-e2bbf54dd866" providerId="ADAL" clId="{4600A967-E3D1-4FF3-93D5-662F9F9A78B1}" dt="2023-11-08T15:21:13.090" v="0"/>
          <ac:spMkLst>
            <pc:docMk/>
            <pc:sldMk cId="2369402306" sldId="273"/>
            <ac:spMk id="5" creationId="{101B65AC-607F-41E3-B834-929E87597DB6}"/>
          </ac:spMkLst>
        </pc:spChg>
        <pc:spChg chg="mod">
          <ac:chgData name="Holz, Jacob N" userId="b4c65ad8-6bcf-4c02-9395-e2bbf54dd866" providerId="ADAL" clId="{4600A967-E3D1-4FF3-93D5-662F9F9A78B1}" dt="2023-11-08T15:21:13.090" v="0"/>
          <ac:spMkLst>
            <pc:docMk/>
            <pc:sldMk cId="2369402306" sldId="273"/>
            <ac:spMk id="105" creationId="{C0115D94-C7BC-4335-BAD7-8D8ED290BC82}"/>
          </ac:spMkLst>
        </pc:spChg>
        <pc:spChg chg="mod">
          <ac:chgData name="Holz, Jacob N" userId="b4c65ad8-6bcf-4c02-9395-e2bbf54dd866" providerId="ADAL" clId="{4600A967-E3D1-4FF3-93D5-662F9F9A78B1}" dt="2023-11-08T15:21:13.090" v="0"/>
          <ac:spMkLst>
            <pc:docMk/>
            <pc:sldMk cId="2369402306" sldId="273"/>
            <ac:spMk id="108" creationId="{63F9EB3C-9071-4DFA-B753-4B00630DAB15}"/>
          </ac:spMkLst>
        </pc:spChg>
        <pc:spChg chg="mod">
          <ac:chgData name="Holz, Jacob N" userId="b4c65ad8-6bcf-4c02-9395-e2bbf54dd866" providerId="ADAL" clId="{4600A967-E3D1-4FF3-93D5-662F9F9A78B1}" dt="2023-11-08T15:21:13.090" v="0"/>
          <ac:spMkLst>
            <pc:docMk/>
            <pc:sldMk cId="2369402306" sldId="273"/>
            <ac:spMk id="111" creationId="{D5B53DE2-EE01-4DD5-92A1-4B57F680DA0A}"/>
          </ac:spMkLst>
        </pc:spChg>
        <pc:spChg chg="mod">
          <ac:chgData name="Holz, Jacob N" userId="b4c65ad8-6bcf-4c02-9395-e2bbf54dd866" providerId="ADAL" clId="{4600A967-E3D1-4FF3-93D5-662F9F9A78B1}" dt="2023-11-08T15:21:13.090" v="0"/>
          <ac:spMkLst>
            <pc:docMk/>
            <pc:sldMk cId="2369402306" sldId="273"/>
            <ac:spMk id="114" creationId="{26B2DF49-E133-458E-A0A3-95699B807A37}"/>
          </ac:spMkLst>
        </pc:spChg>
        <pc:spChg chg="mod">
          <ac:chgData name="Holz, Jacob N" userId="b4c65ad8-6bcf-4c02-9395-e2bbf54dd866" providerId="ADAL" clId="{4600A967-E3D1-4FF3-93D5-662F9F9A78B1}" dt="2023-11-08T15:21:13.090" v="0"/>
          <ac:spMkLst>
            <pc:docMk/>
            <pc:sldMk cId="2369402306" sldId="273"/>
            <ac:spMk id="117" creationId="{D15A3296-4D71-494B-B254-97159DB72626}"/>
          </ac:spMkLst>
        </pc:spChg>
        <pc:spChg chg="mod">
          <ac:chgData name="Holz, Jacob N" userId="b4c65ad8-6bcf-4c02-9395-e2bbf54dd866" providerId="ADAL" clId="{4600A967-E3D1-4FF3-93D5-662F9F9A78B1}" dt="2023-11-08T15:21:13.090" v="0"/>
          <ac:spMkLst>
            <pc:docMk/>
            <pc:sldMk cId="2369402306" sldId="273"/>
            <ac:spMk id="120" creationId="{2957FF06-3763-4A35-B89C-DFDE9225C49E}"/>
          </ac:spMkLst>
        </pc:spChg>
        <pc:spChg chg="mod">
          <ac:chgData name="Holz, Jacob N" userId="b4c65ad8-6bcf-4c02-9395-e2bbf54dd866" providerId="ADAL" clId="{4600A967-E3D1-4FF3-93D5-662F9F9A78B1}" dt="2023-11-08T15:21:13.090" v="0"/>
          <ac:spMkLst>
            <pc:docMk/>
            <pc:sldMk cId="2369402306" sldId="273"/>
            <ac:spMk id="126" creationId="{C1295FA5-5D7E-4C71-8D41-7B2C1DD68969}"/>
          </ac:spMkLst>
        </pc:spChg>
        <pc:spChg chg="mod">
          <ac:chgData name="Holz, Jacob N" userId="b4c65ad8-6bcf-4c02-9395-e2bbf54dd866" providerId="ADAL" clId="{4600A967-E3D1-4FF3-93D5-662F9F9A78B1}" dt="2023-11-08T15:21:13.090" v="0"/>
          <ac:spMkLst>
            <pc:docMk/>
            <pc:sldMk cId="2369402306" sldId="273"/>
            <ac:spMk id="167" creationId="{34F3DF5B-5412-4826-8645-EEBA0D802C2D}"/>
          </ac:spMkLst>
        </pc:spChg>
        <pc:spChg chg="mod">
          <ac:chgData name="Holz, Jacob N" userId="b4c65ad8-6bcf-4c02-9395-e2bbf54dd866" providerId="ADAL" clId="{4600A967-E3D1-4FF3-93D5-662F9F9A78B1}" dt="2023-11-08T15:21:13.090" v="0"/>
          <ac:spMkLst>
            <pc:docMk/>
            <pc:sldMk cId="2369402306" sldId="273"/>
            <ac:spMk id="169" creationId="{FE80166A-20E8-411D-96BC-75FEEC4E0219}"/>
          </ac:spMkLst>
        </pc:spChg>
        <pc:spChg chg="mod">
          <ac:chgData name="Holz, Jacob N" userId="b4c65ad8-6bcf-4c02-9395-e2bbf54dd866" providerId="ADAL" clId="{4600A967-E3D1-4FF3-93D5-662F9F9A78B1}" dt="2023-11-08T15:21:13.090" v="0"/>
          <ac:spMkLst>
            <pc:docMk/>
            <pc:sldMk cId="2369402306" sldId="273"/>
            <ac:spMk id="170" creationId="{DD20772A-CDEF-4574-906A-1C9FE68DF2EF}"/>
          </ac:spMkLst>
        </pc:spChg>
        <pc:spChg chg="mod">
          <ac:chgData name="Holz, Jacob N" userId="b4c65ad8-6bcf-4c02-9395-e2bbf54dd866" providerId="ADAL" clId="{4600A967-E3D1-4FF3-93D5-662F9F9A78B1}" dt="2023-11-08T15:21:13.090" v="0"/>
          <ac:spMkLst>
            <pc:docMk/>
            <pc:sldMk cId="2369402306" sldId="273"/>
            <ac:spMk id="195" creationId="{B001DDFA-0453-47D8-9BD6-CB19AC5C2DEA}"/>
          </ac:spMkLst>
        </pc:spChg>
        <pc:spChg chg="mod">
          <ac:chgData name="Holz, Jacob N" userId="b4c65ad8-6bcf-4c02-9395-e2bbf54dd866" providerId="ADAL" clId="{4600A967-E3D1-4FF3-93D5-662F9F9A78B1}" dt="2023-11-08T15:21:13.090" v="0"/>
          <ac:spMkLst>
            <pc:docMk/>
            <pc:sldMk cId="2369402306" sldId="273"/>
            <ac:spMk id="196" creationId="{B8C82538-934B-4F09-A997-AF290EAB2516}"/>
          </ac:spMkLst>
        </pc:spChg>
        <pc:spChg chg="mod">
          <ac:chgData name="Holz, Jacob N" userId="b4c65ad8-6bcf-4c02-9395-e2bbf54dd866" providerId="ADAL" clId="{4600A967-E3D1-4FF3-93D5-662F9F9A78B1}" dt="2023-11-08T15:21:13.090" v="0"/>
          <ac:spMkLst>
            <pc:docMk/>
            <pc:sldMk cId="2369402306" sldId="273"/>
            <ac:spMk id="197" creationId="{44822433-57B4-47FE-8A65-31F967025FCB}"/>
          </ac:spMkLst>
        </pc:spChg>
        <pc:spChg chg="mod">
          <ac:chgData name="Holz, Jacob N" userId="b4c65ad8-6bcf-4c02-9395-e2bbf54dd866" providerId="ADAL" clId="{4600A967-E3D1-4FF3-93D5-662F9F9A78B1}" dt="2023-11-08T15:21:13.090" v="0"/>
          <ac:spMkLst>
            <pc:docMk/>
            <pc:sldMk cId="2369402306" sldId="273"/>
            <ac:spMk id="199" creationId="{04948E3C-A3FE-4466-B9AF-64926082EB15}"/>
          </ac:spMkLst>
        </pc:spChg>
        <pc:spChg chg="mod">
          <ac:chgData name="Holz, Jacob N" userId="b4c65ad8-6bcf-4c02-9395-e2bbf54dd866" providerId="ADAL" clId="{4600A967-E3D1-4FF3-93D5-662F9F9A78B1}" dt="2023-11-08T15:21:13.090" v="0"/>
          <ac:spMkLst>
            <pc:docMk/>
            <pc:sldMk cId="2369402306" sldId="273"/>
            <ac:spMk id="200" creationId="{AE84ABA0-2F5A-475F-9D78-AF5569E276E7}"/>
          </ac:spMkLst>
        </pc:spChg>
        <pc:spChg chg="mod">
          <ac:chgData name="Holz, Jacob N" userId="b4c65ad8-6bcf-4c02-9395-e2bbf54dd866" providerId="ADAL" clId="{4600A967-E3D1-4FF3-93D5-662F9F9A78B1}" dt="2023-11-08T15:21:13.090" v="0"/>
          <ac:spMkLst>
            <pc:docMk/>
            <pc:sldMk cId="2369402306" sldId="273"/>
            <ac:spMk id="201" creationId="{219BAD73-DA19-4724-A3A1-40363F2C79D5}"/>
          </ac:spMkLst>
        </pc:spChg>
        <pc:spChg chg="mod">
          <ac:chgData name="Holz, Jacob N" userId="b4c65ad8-6bcf-4c02-9395-e2bbf54dd866" providerId="ADAL" clId="{4600A967-E3D1-4FF3-93D5-662F9F9A78B1}" dt="2023-11-08T15:21:13.090" v="0"/>
          <ac:spMkLst>
            <pc:docMk/>
            <pc:sldMk cId="2369402306" sldId="273"/>
            <ac:spMk id="202" creationId="{ED6B041C-4941-4234-B2B0-0061E5062B46}"/>
          </ac:spMkLst>
        </pc:spChg>
        <pc:spChg chg="mod">
          <ac:chgData name="Holz, Jacob N" userId="b4c65ad8-6bcf-4c02-9395-e2bbf54dd866" providerId="ADAL" clId="{4600A967-E3D1-4FF3-93D5-662F9F9A78B1}" dt="2023-11-08T15:21:13.090" v="0"/>
          <ac:spMkLst>
            <pc:docMk/>
            <pc:sldMk cId="2369402306" sldId="273"/>
            <ac:spMk id="286" creationId="{833FB8AA-A79A-4E59-8BC8-67DD8F3134BA}"/>
          </ac:spMkLst>
        </pc:spChg>
        <pc:picChg chg="mod">
          <ac:chgData name="Holz, Jacob N" userId="b4c65ad8-6bcf-4c02-9395-e2bbf54dd866" providerId="ADAL" clId="{4600A967-E3D1-4FF3-93D5-662F9F9A78B1}" dt="2023-11-08T15:21:13.090" v="0"/>
          <ac:picMkLst>
            <pc:docMk/>
            <pc:sldMk cId="2369402306" sldId="273"/>
            <ac:picMk id="7" creationId="{CA0CDA8D-9DA3-4051-9051-FE32968D8DBF}"/>
          </ac:picMkLst>
        </pc:picChg>
        <pc:picChg chg="mod">
          <ac:chgData name="Holz, Jacob N" userId="b4c65ad8-6bcf-4c02-9395-e2bbf54dd866" providerId="ADAL" clId="{4600A967-E3D1-4FF3-93D5-662F9F9A78B1}" dt="2023-11-08T15:21:13.090" v="0"/>
          <ac:picMkLst>
            <pc:docMk/>
            <pc:sldMk cId="2369402306" sldId="273"/>
            <ac:picMk id="132" creationId="{8F4E9A66-B492-4691-B3DA-B4C5D0B17BBE}"/>
          </ac:picMkLst>
        </pc:picChg>
        <pc:picChg chg="mod">
          <ac:chgData name="Holz, Jacob N" userId="b4c65ad8-6bcf-4c02-9395-e2bbf54dd866" providerId="ADAL" clId="{4600A967-E3D1-4FF3-93D5-662F9F9A78B1}" dt="2023-11-08T15:21:13.090" v="0"/>
          <ac:picMkLst>
            <pc:docMk/>
            <pc:sldMk cId="2369402306" sldId="273"/>
            <ac:picMk id="134" creationId="{7C3209F2-A6E7-4E6E-9ED7-88DB1491337B}"/>
          </ac:picMkLst>
        </pc:picChg>
        <pc:picChg chg="mod">
          <ac:chgData name="Holz, Jacob N" userId="b4c65ad8-6bcf-4c02-9395-e2bbf54dd866" providerId="ADAL" clId="{4600A967-E3D1-4FF3-93D5-662F9F9A78B1}" dt="2023-11-08T15:21:13.090" v="0"/>
          <ac:picMkLst>
            <pc:docMk/>
            <pc:sldMk cId="2369402306" sldId="273"/>
            <ac:picMk id="136" creationId="{F83F74CF-7091-486A-8608-FD1A1B0D1A3D}"/>
          </ac:picMkLst>
        </pc:picChg>
        <pc:picChg chg="mod">
          <ac:chgData name="Holz, Jacob N" userId="b4c65ad8-6bcf-4c02-9395-e2bbf54dd866" providerId="ADAL" clId="{4600A967-E3D1-4FF3-93D5-662F9F9A78B1}" dt="2023-11-08T15:21:13.090" v="0"/>
          <ac:picMkLst>
            <pc:docMk/>
            <pc:sldMk cId="2369402306" sldId="273"/>
            <ac:picMk id="142" creationId="{2EC99944-3745-4CDC-ABE0-ACB4A5C28C94}"/>
          </ac:picMkLst>
        </pc:picChg>
        <pc:picChg chg="mod">
          <ac:chgData name="Holz, Jacob N" userId="b4c65ad8-6bcf-4c02-9395-e2bbf54dd866" providerId="ADAL" clId="{4600A967-E3D1-4FF3-93D5-662F9F9A78B1}" dt="2023-11-08T15:21:13.090" v="0"/>
          <ac:picMkLst>
            <pc:docMk/>
            <pc:sldMk cId="2369402306" sldId="273"/>
            <ac:picMk id="144" creationId="{8BEEAB52-7C39-4CD6-8BA5-E3E06128F995}"/>
          </ac:picMkLst>
        </pc:picChg>
        <pc:picChg chg="mod">
          <ac:chgData name="Holz, Jacob N" userId="b4c65ad8-6bcf-4c02-9395-e2bbf54dd866" providerId="ADAL" clId="{4600A967-E3D1-4FF3-93D5-662F9F9A78B1}" dt="2023-11-08T15:21:13.090" v="0"/>
          <ac:picMkLst>
            <pc:docMk/>
            <pc:sldMk cId="2369402306" sldId="273"/>
            <ac:picMk id="146" creationId="{E528CDB1-6E7A-407B-9C4E-802034803C1A}"/>
          </ac:picMkLst>
        </pc:picChg>
        <pc:picChg chg="mod">
          <ac:chgData name="Holz, Jacob N" userId="b4c65ad8-6bcf-4c02-9395-e2bbf54dd866" providerId="ADAL" clId="{4600A967-E3D1-4FF3-93D5-662F9F9A78B1}" dt="2023-11-08T15:21:13.090" v="0"/>
          <ac:picMkLst>
            <pc:docMk/>
            <pc:sldMk cId="2369402306" sldId="273"/>
            <ac:picMk id="148" creationId="{50A872A8-9A23-480D-A329-E17CADC31896}"/>
          </ac:picMkLst>
        </pc:picChg>
      </pc:sldChg>
      <pc:sldChg chg="modSp del">
        <pc:chgData name="Holz, Jacob N" userId="b4c65ad8-6bcf-4c02-9395-e2bbf54dd866" providerId="ADAL" clId="{4600A967-E3D1-4FF3-93D5-662F9F9A78B1}" dt="2023-11-08T15:29:33.270" v="161" actId="47"/>
        <pc:sldMkLst>
          <pc:docMk/>
          <pc:sldMk cId="920173932" sldId="275"/>
        </pc:sldMkLst>
        <pc:spChg chg="mod">
          <ac:chgData name="Holz, Jacob N" userId="b4c65ad8-6bcf-4c02-9395-e2bbf54dd866" providerId="ADAL" clId="{4600A967-E3D1-4FF3-93D5-662F9F9A78B1}" dt="2023-11-08T15:21:13.090" v="0"/>
          <ac:spMkLst>
            <pc:docMk/>
            <pc:sldMk cId="920173932" sldId="275"/>
            <ac:spMk id="2" creationId="{38FFA191-5CCC-43CB-BD83-4F80ED362608}"/>
          </ac:spMkLst>
        </pc:spChg>
        <pc:spChg chg="mod">
          <ac:chgData name="Holz, Jacob N" userId="b4c65ad8-6bcf-4c02-9395-e2bbf54dd866" providerId="ADAL" clId="{4600A967-E3D1-4FF3-93D5-662F9F9A78B1}" dt="2023-11-08T15:21:13.090" v="0"/>
          <ac:spMkLst>
            <pc:docMk/>
            <pc:sldMk cId="920173932" sldId="275"/>
            <ac:spMk id="3" creationId="{E14BBEAF-B516-45F4-9EF6-A9F65111580F}"/>
          </ac:spMkLst>
        </pc:spChg>
        <pc:spChg chg="mod">
          <ac:chgData name="Holz, Jacob N" userId="b4c65ad8-6bcf-4c02-9395-e2bbf54dd866" providerId="ADAL" clId="{4600A967-E3D1-4FF3-93D5-662F9F9A78B1}" dt="2023-11-08T15:21:13.090" v="0"/>
          <ac:spMkLst>
            <pc:docMk/>
            <pc:sldMk cId="920173932" sldId="275"/>
            <ac:spMk id="4" creationId="{783DCDC2-CD20-4DB5-9E57-C77BD206EA93}"/>
          </ac:spMkLst>
        </pc:spChg>
        <pc:spChg chg="mod">
          <ac:chgData name="Holz, Jacob N" userId="b4c65ad8-6bcf-4c02-9395-e2bbf54dd866" providerId="ADAL" clId="{4600A967-E3D1-4FF3-93D5-662F9F9A78B1}" dt="2023-11-08T15:21:13.090" v="0"/>
          <ac:spMkLst>
            <pc:docMk/>
            <pc:sldMk cId="920173932" sldId="275"/>
            <ac:spMk id="5" creationId="{36CE3610-5D4C-4D4E-9629-C65577BBB474}"/>
          </ac:spMkLst>
        </pc:spChg>
        <pc:spChg chg="mod">
          <ac:chgData name="Holz, Jacob N" userId="b4c65ad8-6bcf-4c02-9395-e2bbf54dd866" providerId="ADAL" clId="{4600A967-E3D1-4FF3-93D5-662F9F9A78B1}" dt="2023-11-08T15:21:13.090" v="0"/>
          <ac:spMkLst>
            <pc:docMk/>
            <pc:sldMk cId="920173932" sldId="275"/>
            <ac:spMk id="6" creationId="{AEB35E65-4915-4C63-8216-0ED593FFC50C}"/>
          </ac:spMkLst>
        </pc:spChg>
      </pc:sldChg>
      <pc:sldChg chg="modSp del">
        <pc:chgData name="Holz, Jacob N" userId="b4c65ad8-6bcf-4c02-9395-e2bbf54dd866" providerId="ADAL" clId="{4600A967-E3D1-4FF3-93D5-662F9F9A78B1}" dt="2023-11-08T15:29:33.270" v="161" actId="47"/>
        <pc:sldMkLst>
          <pc:docMk/>
          <pc:sldMk cId="2436493926" sldId="276"/>
        </pc:sldMkLst>
        <pc:spChg chg="mod">
          <ac:chgData name="Holz, Jacob N" userId="b4c65ad8-6bcf-4c02-9395-e2bbf54dd866" providerId="ADAL" clId="{4600A967-E3D1-4FF3-93D5-662F9F9A78B1}" dt="2023-11-08T15:21:13.090" v="0"/>
          <ac:spMkLst>
            <pc:docMk/>
            <pc:sldMk cId="2436493926" sldId="276"/>
            <ac:spMk id="2" creationId="{BCCAEE93-8585-46D4-A7EC-F184E317CB2E}"/>
          </ac:spMkLst>
        </pc:spChg>
        <pc:spChg chg="mod">
          <ac:chgData name="Holz, Jacob N" userId="b4c65ad8-6bcf-4c02-9395-e2bbf54dd866" providerId="ADAL" clId="{4600A967-E3D1-4FF3-93D5-662F9F9A78B1}" dt="2023-11-08T15:21:13.090" v="0"/>
          <ac:spMkLst>
            <pc:docMk/>
            <pc:sldMk cId="2436493926" sldId="276"/>
            <ac:spMk id="3" creationId="{24AFFC60-19C3-4901-93F7-7AAF4C09F8C6}"/>
          </ac:spMkLst>
        </pc:spChg>
      </pc:sldChg>
      <pc:sldChg chg="addSp delSp modSp mod">
        <pc:chgData name="Holz, Jacob N" userId="b4c65ad8-6bcf-4c02-9395-e2bbf54dd866" providerId="ADAL" clId="{4600A967-E3D1-4FF3-93D5-662F9F9A78B1}" dt="2023-11-08T16:37:14.556" v="2691" actId="14100"/>
        <pc:sldMkLst>
          <pc:docMk/>
          <pc:sldMk cId="2243494996" sldId="277"/>
        </pc:sldMkLst>
        <pc:spChg chg="mod">
          <ac:chgData name="Holz, Jacob N" userId="b4c65ad8-6bcf-4c02-9395-e2bbf54dd866" providerId="ADAL" clId="{4600A967-E3D1-4FF3-93D5-662F9F9A78B1}" dt="2023-11-08T16:24:56.357" v="2282" actId="1037"/>
          <ac:spMkLst>
            <pc:docMk/>
            <pc:sldMk cId="2243494996" sldId="277"/>
            <ac:spMk id="2" creationId="{6719F29B-F233-48AF-8261-F33A4E079E3E}"/>
          </ac:spMkLst>
        </pc:spChg>
        <pc:spChg chg="del mod">
          <ac:chgData name="Holz, Jacob N" userId="b4c65ad8-6bcf-4c02-9395-e2bbf54dd866" providerId="ADAL" clId="{4600A967-E3D1-4FF3-93D5-662F9F9A78B1}" dt="2023-11-08T16:16:40.005" v="1430" actId="478"/>
          <ac:spMkLst>
            <pc:docMk/>
            <pc:sldMk cId="2243494996" sldId="277"/>
            <ac:spMk id="3" creationId="{35E3EA69-4E0E-41BD-8095-A124225A2647}"/>
          </ac:spMkLst>
        </pc:spChg>
        <pc:spChg chg="add mod">
          <ac:chgData name="Holz, Jacob N" userId="b4c65ad8-6bcf-4c02-9395-e2bbf54dd866" providerId="ADAL" clId="{4600A967-E3D1-4FF3-93D5-662F9F9A78B1}" dt="2023-11-08T16:35:47.202" v="2663" actId="207"/>
          <ac:spMkLst>
            <pc:docMk/>
            <pc:sldMk cId="2243494996" sldId="277"/>
            <ac:spMk id="4" creationId="{EB6F4D8E-9382-B3CE-71DE-5207FA0ED974}"/>
          </ac:spMkLst>
        </pc:spChg>
        <pc:spChg chg="add mod">
          <ac:chgData name="Holz, Jacob N" userId="b4c65ad8-6bcf-4c02-9395-e2bbf54dd866" providerId="ADAL" clId="{4600A967-E3D1-4FF3-93D5-662F9F9A78B1}" dt="2023-11-08T16:35:47.202" v="2663" actId="207"/>
          <ac:spMkLst>
            <pc:docMk/>
            <pc:sldMk cId="2243494996" sldId="277"/>
            <ac:spMk id="5" creationId="{A97CD637-C93B-AF0A-0C75-88872B29D281}"/>
          </ac:spMkLst>
        </pc:spChg>
        <pc:spChg chg="add del mod">
          <ac:chgData name="Holz, Jacob N" userId="b4c65ad8-6bcf-4c02-9395-e2bbf54dd866" providerId="ADAL" clId="{4600A967-E3D1-4FF3-93D5-662F9F9A78B1}" dt="2023-11-08T16:16:42.046" v="1431" actId="478"/>
          <ac:spMkLst>
            <pc:docMk/>
            <pc:sldMk cId="2243494996" sldId="277"/>
            <ac:spMk id="7" creationId="{964D1199-3C59-E1E1-6177-96A474485F57}"/>
          </ac:spMkLst>
        </pc:spChg>
        <pc:spChg chg="add mod">
          <ac:chgData name="Holz, Jacob N" userId="b4c65ad8-6bcf-4c02-9395-e2bbf54dd866" providerId="ADAL" clId="{4600A967-E3D1-4FF3-93D5-662F9F9A78B1}" dt="2023-11-08T16:35:47.202" v="2663" actId="207"/>
          <ac:spMkLst>
            <pc:docMk/>
            <pc:sldMk cId="2243494996" sldId="277"/>
            <ac:spMk id="8" creationId="{DA347F22-1CC5-BF0E-F9F1-5F3707CD09B7}"/>
          </ac:spMkLst>
        </pc:spChg>
        <pc:spChg chg="add mod">
          <ac:chgData name="Holz, Jacob N" userId="b4c65ad8-6bcf-4c02-9395-e2bbf54dd866" providerId="ADAL" clId="{4600A967-E3D1-4FF3-93D5-662F9F9A78B1}" dt="2023-11-08T16:35:47.202" v="2663" actId="207"/>
          <ac:spMkLst>
            <pc:docMk/>
            <pc:sldMk cId="2243494996" sldId="277"/>
            <ac:spMk id="9" creationId="{4F75642E-AFD3-D170-F280-EA675944FE04}"/>
          </ac:spMkLst>
        </pc:spChg>
        <pc:spChg chg="add mod">
          <ac:chgData name="Holz, Jacob N" userId="b4c65ad8-6bcf-4c02-9395-e2bbf54dd866" providerId="ADAL" clId="{4600A967-E3D1-4FF3-93D5-662F9F9A78B1}" dt="2023-11-08T16:35:47.202" v="2663" actId="207"/>
          <ac:spMkLst>
            <pc:docMk/>
            <pc:sldMk cId="2243494996" sldId="277"/>
            <ac:spMk id="10" creationId="{A80F972A-A81D-8EB9-AC41-48665508B064}"/>
          </ac:spMkLst>
        </pc:spChg>
        <pc:spChg chg="add mod">
          <ac:chgData name="Holz, Jacob N" userId="b4c65ad8-6bcf-4c02-9395-e2bbf54dd866" providerId="ADAL" clId="{4600A967-E3D1-4FF3-93D5-662F9F9A78B1}" dt="2023-11-08T16:35:47.202" v="2663" actId="207"/>
          <ac:spMkLst>
            <pc:docMk/>
            <pc:sldMk cId="2243494996" sldId="277"/>
            <ac:spMk id="11" creationId="{858D3604-04FE-5356-0F58-9C40B16EF6BA}"/>
          </ac:spMkLst>
        </pc:spChg>
        <pc:spChg chg="add mod">
          <ac:chgData name="Holz, Jacob N" userId="b4c65ad8-6bcf-4c02-9395-e2bbf54dd866" providerId="ADAL" clId="{4600A967-E3D1-4FF3-93D5-662F9F9A78B1}" dt="2023-11-08T16:35:47.202" v="2663" actId="207"/>
          <ac:spMkLst>
            <pc:docMk/>
            <pc:sldMk cId="2243494996" sldId="277"/>
            <ac:spMk id="12" creationId="{B357B738-99CD-E8F2-0C69-3BF29097AF51}"/>
          </ac:spMkLst>
        </pc:spChg>
        <pc:spChg chg="add mod">
          <ac:chgData name="Holz, Jacob N" userId="b4c65ad8-6bcf-4c02-9395-e2bbf54dd866" providerId="ADAL" clId="{4600A967-E3D1-4FF3-93D5-662F9F9A78B1}" dt="2023-11-08T16:35:47.202" v="2663" actId="207"/>
          <ac:spMkLst>
            <pc:docMk/>
            <pc:sldMk cId="2243494996" sldId="277"/>
            <ac:spMk id="13" creationId="{8D1009B1-B34D-1B45-3C5D-D6FE20D4A2B6}"/>
          </ac:spMkLst>
        </pc:spChg>
        <pc:spChg chg="add del mod">
          <ac:chgData name="Holz, Jacob N" userId="b4c65ad8-6bcf-4c02-9395-e2bbf54dd866" providerId="ADAL" clId="{4600A967-E3D1-4FF3-93D5-662F9F9A78B1}" dt="2023-11-08T16:32:56.312" v="2662" actId="478"/>
          <ac:spMkLst>
            <pc:docMk/>
            <pc:sldMk cId="2243494996" sldId="277"/>
            <ac:spMk id="14" creationId="{39D52F4F-A34F-4359-5052-581FAFAD3598}"/>
          </ac:spMkLst>
        </pc:spChg>
        <pc:spChg chg="add del mod">
          <ac:chgData name="Holz, Jacob N" userId="b4c65ad8-6bcf-4c02-9395-e2bbf54dd866" providerId="ADAL" clId="{4600A967-E3D1-4FF3-93D5-662F9F9A78B1}" dt="2023-11-08T16:32:56.312" v="2662" actId="478"/>
          <ac:spMkLst>
            <pc:docMk/>
            <pc:sldMk cId="2243494996" sldId="277"/>
            <ac:spMk id="15" creationId="{9CF1122A-9F4D-77FF-9B29-8666257C7E4B}"/>
          </ac:spMkLst>
        </pc:spChg>
        <pc:spChg chg="add del mod">
          <ac:chgData name="Holz, Jacob N" userId="b4c65ad8-6bcf-4c02-9395-e2bbf54dd866" providerId="ADAL" clId="{4600A967-E3D1-4FF3-93D5-662F9F9A78B1}" dt="2023-11-08T16:32:56.312" v="2662" actId="478"/>
          <ac:spMkLst>
            <pc:docMk/>
            <pc:sldMk cId="2243494996" sldId="277"/>
            <ac:spMk id="16" creationId="{A182B619-2D91-08C4-9B93-AA039D06B4A1}"/>
          </ac:spMkLst>
        </pc:spChg>
        <pc:spChg chg="add mod">
          <ac:chgData name="Holz, Jacob N" userId="b4c65ad8-6bcf-4c02-9395-e2bbf54dd866" providerId="ADAL" clId="{4600A967-E3D1-4FF3-93D5-662F9F9A78B1}" dt="2023-11-08T16:37:14.556" v="2691" actId="14100"/>
          <ac:spMkLst>
            <pc:docMk/>
            <pc:sldMk cId="2243494996" sldId="277"/>
            <ac:spMk id="17" creationId="{A5F953A0-63F0-A910-0952-24662E07C856}"/>
          </ac:spMkLst>
        </pc:spChg>
        <pc:spChg chg="del mod">
          <ac:chgData name="Holz, Jacob N" userId="b4c65ad8-6bcf-4c02-9395-e2bbf54dd866" providerId="ADAL" clId="{4600A967-E3D1-4FF3-93D5-662F9F9A78B1}" dt="2023-11-08T16:21:08.487" v="1862" actId="478"/>
          <ac:spMkLst>
            <pc:docMk/>
            <pc:sldMk cId="2243494996" sldId="277"/>
            <ac:spMk id="36" creationId="{64D06C77-08BF-4ABC-8656-21CAB4DFD7FA}"/>
          </ac:spMkLst>
        </pc:spChg>
        <pc:spChg chg="del mod">
          <ac:chgData name="Holz, Jacob N" userId="b4c65ad8-6bcf-4c02-9395-e2bbf54dd866" providerId="ADAL" clId="{4600A967-E3D1-4FF3-93D5-662F9F9A78B1}" dt="2023-11-08T16:21:08.487" v="1862" actId="478"/>
          <ac:spMkLst>
            <pc:docMk/>
            <pc:sldMk cId="2243494996" sldId="277"/>
            <ac:spMk id="37" creationId="{5FA84566-6373-4E7B-AA6F-CA6C7346EC47}"/>
          </ac:spMkLst>
        </pc:spChg>
        <pc:spChg chg="mod">
          <ac:chgData name="Holz, Jacob N" userId="b4c65ad8-6bcf-4c02-9395-e2bbf54dd866" providerId="ADAL" clId="{4600A967-E3D1-4FF3-93D5-662F9F9A78B1}" dt="2023-11-08T15:21:13.090" v="0"/>
          <ac:spMkLst>
            <pc:docMk/>
            <pc:sldMk cId="2243494996" sldId="277"/>
            <ac:spMk id="38" creationId="{198D92D2-0F62-443D-BB2D-F4E23724D76F}"/>
          </ac:spMkLst>
        </pc:spChg>
      </pc:sldChg>
      <pc:sldChg chg="modSp del">
        <pc:chgData name="Holz, Jacob N" userId="b4c65ad8-6bcf-4c02-9395-e2bbf54dd866" providerId="ADAL" clId="{4600A967-E3D1-4FF3-93D5-662F9F9A78B1}" dt="2023-11-08T15:29:33.270" v="161" actId="47"/>
        <pc:sldMkLst>
          <pc:docMk/>
          <pc:sldMk cId="2069393026" sldId="278"/>
        </pc:sldMkLst>
        <pc:spChg chg="mod">
          <ac:chgData name="Holz, Jacob N" userId="b4c65ad8-6bcf-4c02-9395-e2bbf54dd866" providerId="ADAL" clId="{4600A967-E3D1-4FF3-93D5-662F9F9A78B1}" dt="2023-11-08T15:21:13.090" v="0"/>
          <ac:spMkLst>
            <pc:docMk/>
            <pc:sldMk cId="2069393026" sldId="278"/>
            <ac:spMk id="2" creationId="{8A4E0A63-A388-49B1-A04E-27CE9BD622EF}"/>
          </ac:spMkLst>
        </pc:spChg>
        <pc:spChg chg="mod">
          <ac:chgData name="Holz, Jacob N" userId="b4c65ad8-6bcf-4c02-9395-e2bbf54dd866" providerId="ADAL" clId="{4600A967-E3D1-4FF3-93D5-662F9F9A78B1}" dt="2023-11-08T15:21:13.090" v="0"/>
          <ac:spMkLst>
            <pc:docMk/>
            <pc:sldMk cId="2069393026" sldId="278"/>
            <ac:spMk id="3" creationId="{D026614D-21E6-483C-8FE2-C9CF4346C75C}"/>
          </ac:spMkLst>
        </pc:spChg>
        <pc:spChg chg="mod">
          <ac:chgData name="Holz, Jacob N" userId="b4c65ad8-6bcf-4c02-9395-e2bbf54dd866" providerId="ADAL" clId="{4600A967-E3D1-4FF3-93D5-662F9F9A78B1}" dt="2023-11-08T15:21:13.090" v="0"/>
          <ac:spMkLst>
            <pc:docMk/>
            <pc:sldMk cId="2069393026" sldId="278"/>
            <ac:spMk id="4" creationId="{FA5B6D57-2EB5-41BE-ACA0-29F300D5F21B}"/>
          </ac:spMkLst>
        </pc:spChg>
        <pc:spChg chg="mod">
          <ac:chgData name="Holz, Jacob N" userId="b4c65ad8-6bcf-4c02-9395-e2bbf54dd866" providerId="ADAL" clId="{4600A967-E3D1-4FF3-93D5-662F9F9A78B1}" dt="2023-11-08T15:21:13.090" v="0"/>
          <ac:spMkLst>
            <pc:docMk/>
            <pc:sldMk cId="2069393026" sldId="278"/>
            <ac:spMk id="5" creationId="{771AD60F-B816-490D-81D4-73DD13910439}"/>
          </ac:spMkLst>
        </pc:spChg>
        <pc:spChg chg="mod">
          <ac:chgData name="Holz, Jacob N" userId="b4c65ad8-6bcf-4c02-9395-e2bbf54dd866" providerId="ADAL" clId="{4600A967-E3D1-4FF3-93D5-662F9F9A78B1}" dt="2023-11-08T15:21:13.090" v="0"/>
          <ac:spMkLst>
            <pc:docMk/>
            <pc:sldMk cId="2069393026" sldId="278"/>
            <ac:spMk id="6" creationId="{3EF7E5E6-2411-4199-BA08-EF574433C585}"/>
          </ac:spMkLst>
        </pc:spChg>
        <pc:spChg chg="mod">
          <ac:chgData name="Holz, Jacob N" userId="b4c65ad8-6bcf-4c02-9395-e2bbf54dd866" providerId="ADAL" clId="{4600A967-E3D1-4FF3-93D5-662F9F9A78B1}" dt="2023-11-08T15:21:13.090" v="0"/>
          <ac:spMkLst>
            <pc:docMk/>
            <pc:sldMk cId="2069393026" sldId="278"/>
            <ac:spMk id="7" creationId="{E6614090-4A8B-46A2-BCB9-23379FE06BFA}"/>
          </ac:spMkLst>
        </pc:spChg>
        <pc:spChg chg="mod">
          <ac:chgData name="Holz, Jacob N" userId="b4c65ad8-6bcf-4c02-9395-e2bbf54dd866" providerId="ADAL" clId="{4600A967-E3D1-4FF3-93D5-662F9F9A78B1}" dt="2023-11-08T15:21:13.090" v="0"/>
          <ac:spMkLst>
            <pc:docMk/>
            <pc:sldMk cId="2069393026" sldId="278"/>
            <ac:spMk id="8" creationId="{CEC37629-42BA-462B-B066-292B3B37327E}"/>
          </ac:spMkLst>
        </pc:spChg>
        <pc:spChg chg="mod">
          <ac:chgData name="Holz, Jacob N" userId="b4c65ad8-6bcf-4c02-9395-e2bbf54dd866" providerId="ADAL" clId="{4600A967-E3D1-4FF3-93D5-662F9F9A78B1}" dt="2023-11-08T15:21:13.090" v="0"/>
          <ac:spMkLst>
            <pc:docMk/>
            <pc:sldMk cId="2069393026" sldId="278"/>
            <ac:spMk id="108" creationId="{148577B4-CE21-4375-A4AA-092E5994EC90}"/>
          </ac:spMkLst>
        </pc:spChg>
        <pc:spChg chg="mod">
          <ac:chgData name="Holz, Jacob N" userId="b4c65ad8-6bcf-4c02-9395-e2bbf54dd866" providerId="ADAL" clId="{4600A967-E3D1-4FF3-93D5-662F9F9A78B1}" dt="2023-11-08T15:21:13.090" v="0"/>
          <ac:spMkLst>
            <pc:docMk/>
            <pc:sldMk cId="2069393026" sldId="278"/>
            <ac:spMk id="109" creationId="{A8872052-5F06-44A0-8D79-B5532E78F9D1}"/>
          </ac:spMkLst>
        </pc:spChg>
        <pc:spChg chg="mod">
          <ac:chgData name="Holz, Jacob N" userId="b4c65ad8-6bcf-4c02-9395-e2bbf54dd866" providerId="ADAL" clId="{4600A967-E3D1-4FF3-93D5-662F9F9A78B1}" dt="2023-11-08T15:21:13.090" v="0"/>
          <ac:spMkLst>
            <pc:docMk/>
            <pc:sldMk cId="2069393026" sldId="278"/>
            <ac:spMk id="110" creationId="{F98EDB96-3F54-4406-B894-1195695ED09C}"/>
          </ac:spMkLst>
        </pc:spChg>
        <pc:picChg chg="mod">
          <ac:chgData name="Holz, Jacob N" userId="b4c65ad8-6bcf-4c02-9395-e2bbf54dd866" providerId="ADAL" clId="{4600A967-E3D1-4FF3-93D5-662F9F9A78B1}" dt="2023-11-08T15:21:13.090" v="0"/>
          <ac:picMkLst>
            <pc:docMk/>
            <pc:sldMk cId="2069393026" sldId="278"/>
            <ac:picMk id="43" creationId="{76CE5C81-A86F-4C82-AE52-FE744077859B}"/>
          </ac:picMkLst>
        </pc:picChg>
        <pc:picChg chg="mod">
          <ac:chgData name="Holz, Jacob N" userId="b4c65ad8-6bcf-4c02-9395-e2bbf54dd866" providerId="ADAL" clId="{4600A967-E3D1-4FF3-93D5-662F9F9A78B1}" dt="2023-11-08T15:21:13.090" v="0"/>
          <ac:picMkLst>
            <pc:docMk/>
            <pc:sldMk cId="2069393026" sldId="278"/>
            <ac:picMk id="55" creationId="{236942CE-38CE-4E5D-9773-5224E03D4C0A}"/>
          </ac:picMkLst>
        </pc:picChg>
        <pc:picChg chg="mod">
          <ac:chgData name="Holz, Jacob N" userId="b4c65ad8-6bcf-4c02-9395-e2bbf54dd866" providerId="ADAL" clId="{4600A967-E3D1-4FF3-93D5-662F9F9A78B1}" dt="2023-11-08T15:21:13.090" v="0"/>
          <ac:picMkLst>
            <pc:docMk/>
            <pc:sldMk cId="2069393026" sldId="278"/>
            <ac:picMk id="57" creationId="{353E75F9-0061-4D63-BFE6-6462C5C0E351}"/>
          </ac:picMkLst>
        </pc:picChg>
      </pc:sldChg>
      <pc:sldChg chg="modSp del">
        <pc:chgData name="Holz, Jacob N" userId="b4c65ad8-6bcf-4c02-9395-e2bbf54dd866" providerId="ADAL" clId="{4600A967-E3D1-4FF3-93D5-662F9F9A78B1}" dt="2023-11-08T15:29:33.270" v="161" actId="47"/>
        <pc:sldMkLst>
          <pc:docMk/>
          <pc:sldMk cId="4252466045" sldId="279"/>
        </pc:sldMkLst>
        <pc:spChg chg="mod">
          <ac:chgData name="Holz, Jacob N" userId="b4c65ad8-6bcf-4c02-9395-e2bbf54dd866" providerId="ADAL" clId="{4600A967-E3D1-4FF3-93D5-662F9F9A78B1}" dt="2023-11-08T15:21:13.090" v="0"/>
          <ac:spMkLst>
            <pc:docMk/>
            <pc:sldMk cId="4252466045" sldId="279"/>
            <ac:spMk id="3" creationId="{082463A9-91ED-406C-A142-DF9DBB5C018D}"/>
          </ac:spMkLst>
        </pc:spChg>
        <pc:spChg chg="mod">
          <ac:chgData name="Holz, Jacob N" userId="b4c65ad8-6bcf-4c02-9395-e2bbf54dd866" providerId="ADAL" clId="{4600A967-E3D1-4FF3-93D5-662F9F9A78B1}" dt="2023-11-08T15:21:13.090" v="0"/>
          <ac:spMkLst>
            <pc:docMk/>
            <pc:sldMk cId="4252466045" sldId="279"/>
            <ac:spMk id="23" creationId="{5FB75C3E-5885-49DD-8190-BB1E8C511A7E}"/>
          </ac:spMkLst>
        </pc:spChg>
        <pc:spChg chg="mod">
          <ac:chgData name="Holz, Jacob N" userId="b4c65ad8-6bcf-4c02-9395-e2bbf54dd866" providerId="ADAL" clId="{4600A967-E3D1-4FF3-93D5-662F9F9A78B1}" dt="2023-11-08T15:21:13.090" v="0"/>
          <ac:spMkLst>
            <pc:docMk/>
            <pc:sldMk cId="4252466045" sldId="279"/>
            <ac:spMk id="26" creationId="{AF961A7D-A035-4952-BEF5-34EE93A2486F}"/>
          </ac:spMkLst>
        </pc:spChg>
        <pc:spChg chg="mod">
          <ac:chgData name="Holz, Jacob N" userId="b4c65ad8-6bcf-4c02-9395-e2bbf54dd866" providerId="ADAL" clId="{4600A967-E3D1-4FF3-93D5-662F9F9A78B1}" dt="2023-11-08T15:21:13.090" v="0"/>
          <ac:spMkLst>
            <pc:docMk/>
            <pc:sldMk cId="4252466045" sldId="279"/>
            <ac:spMk id="27" creationId="{3C7B196D-A4EB-4450-8C2E-D4F26C77F843}"/>
          </ac:spMkLst>
        </pc:spChg>
        <pc:spChg chg="mod">
          <ac:chgData name="Holz, Jacob N" userId="b4c65ad8-6bcf-4c02-9395-e2bbf54dd866" providerId="ADAL" clId="{4600A967-E3D1-4FF3-93D5-662F9F9A78B1}" dt="2023-11-08T15:21:13.090" v="0"/>
          <ac:spMkLst>
            <pc:docMk/>
            <pc:sldMk cId="4252466045" sldId="279"/>
            <ac:spMk id="28" creationId="{16852965-5187-4677-B878-4167E7B69252}"/>
          </ac:spMkLst>
        </pc:spChg>
        <pc:spChg chg="mod">
          <ac:chgData name="Holz, Jacob N" userId="b4c65ad8-6bcf-4c02-9395-e2bbf54dd866" providerId="ADAL" clId="{4600A967-E3D1-4FF3-93D5-662F9F9A78B1}" dt="2023-11-08T15:21:13.090" v="0"/>
          <ac:spMkLst>
            <pc:docMk/>
            <pc:sldMk cId="4252466045" sldId="279"/>
            <ac:spMk id="30" creationId="{B42237DE-8579-4920-9331-C835DA7AE69A}"/>
          </ac:spMkLst>
        </pc:spChg>
        <pc:spChg chg="mod">
          <ac:chgData name="Holz, Jacob N" userId="b4c65ad8-6bcf-4c02-9395-e2bbf54dd866" providerId="ADAL" clId="{4600A967-E3D1-4FF3-93D5-662F9F9A78B1}" dt="2023-11-08T15:21:13.090" v="0"/>
          <ac:spMkLst>
            <pc:docMk/>
            <pc:sldMk cId="4252466045" sldId="279"/>
            <ac:spMk id="33" creationId="{D57220B4-795B-4602-8E69-5D53D12DCC80}"/>
          </ac:spMkLst>
        </pc:spChg>
        <pc:spChg chg="mod">
          <ac:chgData name="Holz, Jacob N" userId="b4c65ad8-6bcf-4c02-9395-e2bbf54dd866" providerId="ADAL" clId="{4600A967-E3D1-4FF3-93D5-662F9F9A78B1}" dt="2023-11-08T15:21:13.090" v="0"/>
          <ac:spMkLst>
            <pc:docMk/>
            <pc:sldMk cId="4252466045" sldId="279"/>
            <ac:spMk id="58" creationId="{E7AB850C-6B59-47AE-8A29-9081F971C193}"/>
          </ac:spMkLst>
        </pc:spChg>
        <pc:spChg chg="mod">
          <ac:chgData name="Holz, Jacob N" userId="b4c65ad8-6bcf-4c02-9395-e2bbf54dd866" providerId="ADAL" clId="{4600A967-E3D1-4FF3-93D5-662F9F9A78B1}" dt="2023-11-08T15:21:13.090" v="0"/>
          <ac:spMkLst>
            <pc:docMk/>
            <pc:sldMk cId="4252466045" sldId="279"/>
            <ac:spMk id="59" creationId="{EF8627AE-696F-4F7E-8860-C455528611E4}"/>
          </ac:spMkLst>
        </pc:spChg>
        <pc:spChg chg="mod">
          <ac:chgData name="Holz, Jacob N" userId="b4c65ad8-6bcf-4c02-9395-e2bbf54dd866" providerId="ADAL" clId="{4600A967-E3D1-4FF3-93D5-662F9F9A78B1}" dt="2023-11-08T15:21:13.090" v="0"/>
          <ac:spMkLst>
            <pc:docMk/>
            <pc:sldMk cId="4252466045" sldId="279"/>
            <ac:spMk id="60" creationId="{FF34679F-7E8E-4242-BA88-639B44A7587C}"/>
          </ac:spMkLst>
        </pc:spChg>
      </pc:sldChg>
      <pc:sldChg chg="modSp del">
        <pc:chgData name="Holz, Jacob N" userId="b4c65ad8-6bcf-4c02-9395-e2bbf54dd866" providerId="ADAL" clId="{4600A967-E3D1-4FF3-93D5-662F9F9A78B1}" dt="2023-11-08T15:29:33.270" v="161" actId="47"/>
        <pc:sldMkLst>
          <pc:docMk/>
          <pc:sldMk cId="3721975002" sldId="282"/>
        </pc:sldMkLst>
        <pc:spChg chg="mod">
          <ac:chgData name="Holz, Jacob N" userId="b4c65ad8-6bcf-4c02-9395-e2bbf54dd866" providerId="ADAL" clId="{4600A967-E3D1-4FF3-93D5-662F9F9A78B1}" dt="2023-11-08T15:21:13.090" v="0"/>
          <ac:spMkLst>
            <pc:docMk/>
            <pc:sldMk cId="3721975002" sldId="282"/>
            <ac:spMk id="2" creationId="{39605AF1-623C-4E09-AB5D-8DD0571489F6}"/>
          </ac:spMkLst>
        </pc:spChg>
        <pc:spChg chg="mod">
          <ac:chgData name="Holz, Jacob N" userId="b4c65ad8-6bcf-4c02-9395-e2bbf54dd866" providerId="ADAL" clId="{4600A967-E3D1-4FF3-93D5-662F9F9A78B1}" dt="2023-11-08T15:21:13.090" v="0"/>
          <ac:spMkLst>
            <pc:docMk/>
            <pc:sldMk cId="3721975002" sldId="282"/>
            <ac:spMk id="3" creationId="{9B1DDDEF-20C4-4F65-BAC9-0A763DF7E02B}"/>
          </ac:spMkLst>
        </pc:spChg>
        <pc:spChg chg="mod">
          <ac:chgData name="Holz, Jacob N" userId="b4c65ad8-6bcf-4c02-9395-e2bbf54dd866" providerId="ADAL" clId="{4600A967-E3D1-4FF3-93D5-662F9F9A78B1}" dt="2023-11-08T15:21:13.090" v="0"/>
          <ac:spMkLst>
            <pc:docMk/>
            <pc:sldMk cId="3721975002" sldId="282"/>
            <ac:spMk id="4" creationId="{A50C75D2-5D5B-46F8-8017-90EEE14714AB}"/>
          </ac:spMkLst>
        </pc:spChg>
        <pc:spChg chg="mod">
          <ac:chgData name="Holz, Jacob N" userId="b4c65ad8-6bcf-4c02-9395-e2bbf54dd866" providerId="ADAL" clId="{4600A967-E3D1-4FF3-93D5-662F9F9A78B1}" dt="2023-11-08T15:21:13.090" v="0"/>
          <ac:spMkLst>
            <pc:docMk/>
            <pc:sldMk cId="3721975002" sldId="282"/>
            <ac:spMk id="5" creationId="{73BBD69A-115E-4656-A53E-500EC253A087}"/>
          </ac:spMkLst>
        </pc:spChg>
        <pc:spChg chg="mod">
          <ac:chgData name="Holz, Jacob N" userId="b4c65ad8-6bcf-4c02-9395-e2bbf54dd866" providerId="ADAL" clId="{4600A967-E3D1-4FF3-93D5-662F9F9A78B1}" dt="2023-11-08T15:21:13.090" v="0"/>
          <ac:spMkLst>
            <pc:docMk/>
            <pc:sldMk cId="3721975002" sldId="282"/>
            <ac:spMk id="6" creationId="{7CA6FA97-1026-4096-AB75-6CB2D1A8B7B5}"/>
          </ac:spMkLst>
        </pc:spChg>
        <pc:spChg chg="mod">
          <ac:chgData name="Holz, Jacob N" userId="b4c65ad8-6bcf-4c02-9395-e2bbf54dd866" providerId="ADAL" clId="{4600A967-E3D1-4FF3-93D5-662F9F9A78B1}" dt="2023-11-08T15:21:13.090" v="0"/>
          <ac:spMkLst>
            <pc:docMk/>
            <pc:sldMk cId="3721975002" sldId="282"/>
            <ac:spMk id="12" creationId="{534736B3-AED1-4C54-B8E7-8E4D26E3B97F}"/>
          </ac:spMkLst>
        </pc:spChg>
        <pc:spChg chg="mod">
          <ac:chgData name="Holz, Jacob N" userId="b4c65ad8-6bcf-4c02-9395-e2bbf54dd866" providerId="ADAL" clId="{4600A967-E3D1-4FF3-93D5-662F9F9A78B1}" dt="2023-11-08T15:21:13.090" v="0"/>
          <ac:spMkLst>
            <pc:docMk/>
            <pc:sldMk cId="3721975002" sldId="282"/>
            <ac:spMk id="63" creationId="{984DC875-B30E-4034-B7A4-390DBB6378E2}"/>
          </ac:spMkLst>
        </pc:spChg>
        <pc:spChg chg="mod">
          <ac:chgData name="Holz, Jacob N" userId="b4c65ad8-6bcf-4c02-9395-e2bbf54dd866" providerId="ADAL" clId="{4600A967-E3D1-4FF3-93D5-662F9F9A78B1}" dt="2023-11-08T15:21:13.090" v="0"/>
          <ac:spMkLst>
            <pc:docMk/>
            <pc:sldMk cId="3721975002" sldId="282"/>
            <ac:spMk id="64" creationId="{57D67FB9-44E6-49D8-9419-FD6B4644CB1D}"/>
          </ac:spMkLst>
        </pc:spChg>
        <pc:spChg chg="mod">
          <ac:chgData name="Holz, Jacob N" userId="b4c65ad8-6bcf-4c02-9395-e2bbf54dd866" providerId="ADAL" clId="{4600A967-E3D1-4FF3-93D5-662F9F9A78B1}" dt="2023-11-08T15:21:13.090" v="0"/>
          <ac:spMkLst>
            <pc:docMk/>
            <pc:sldMk cId="3721975002" sldId="282"/>
            <ac:spMk id="65" creationId="{77320A72-527D-4F04-AF2E-E0B73E486504}"/>
          </ac:spMkLst>
        </pc:spChg>
        <pc:spChg chg="mod">
          <ac:chgData name="Holz, Jacob N" userId="b4c65ad8-6bcf-4c02-9395-e2bbf54dd866" providerId="ADAL" clId="{4600A967-E3D1-4FF3-93D5-662F9F9A78B1}" dt="2023-11-08T15:21:13.090" v="0"/>
          <ac:spMkLst>
            <pc:docMk/>
            <pc:sldMk cId="3721975002" sldId="282"/>
            <ac:spMk id="66" creationId="{0B4C1BA5-5E1C-4F99-8F66-BCA2EBDF4FBE}"/>
          </ac:spMkLst>
        </pc:spChg>
        <pc:spChg chg="mod">
          <ac:chgData name="Holz, Jacob N" userId="b4c65ad8-6bcf-4c02-9395-e2bbf54dd866" providerId="ADAL" clId="{4600A967-E3D1-4FF3-93D5-662F9F9A78B1}" dt="2023-11-08T15:21:13.090" v="0"/>
          <ac:spMkLst>
            <pc:docMk/>
            <pc:sldMk cId="3721975002" sldId="282"/>
            <ac:spMk id="67" creationId="{6E771E27-902A-4BA5-BF20-88B7F7F8F9A6}"/>
          </ac:spMkLst>
        </pc:spChg>
      </pc:sldChg>
      <pc:sldChg chg="delSp modSp mod">
        <pc:chgData name="Holz, Jacob N" userId="b4c65ad8-6bcf-4c02-9395-e2bbf54dd866" providerId="ADAL" clId="{4600A967-E3D1-4FF3-93D5-662F9F9A78B1}" dt="2023-11-08T22:18:36.701" v="3371" actId="478"/>
        <pc:sldMkLst>
          <pc:docMk/>
          <pc:sldMk cId="1418789964" sldId="286"/>
        </pc:sldMkLst>
        <pc:spChg chg="mod">
          <ac:chgData name="Holz, Jacob N" userId="b4c65ad8-6bcf-4c02-9395-e2bbf54dd866" providerId="ADAL" clId="{4600A967-E3D1-4FF3-93D5-662F9F9A78B1}" dt="2023-11-08T15:25:26.780" v="42" actId="20577"/>
          <ac:spMkLst>
            <pc:docMk/>
            <pc:sldMk cId="1418789964" sldId="286"/>
            <ac:spMk id="2" creationId="{67708C79-A4AC-4B5D-92DF-600737E4D11A}"/>
          </ac:spMkLst>
        </pc:spChg>
        <pc:spChg chg="mod">
          <ac:chgData name="Holz, Jacob N" userId="b4c65ad8-6bcf-4c02-9395-e2bbf54dd866" providerId="ADAL" clId="{4600A967-E3D1-4FF3-93D5-662F9F9A78B1}" dt="2023-11-08T15:25:32.499" v="43" actId="20577"/>
          <ac:spMkLst>
            <pc:docMk/>
            <pc:sldMk cId="1418789964" sldId="286"/>
            <ac:spMk id="4" creationId="{BABB466A-6DA0-4EE9-9405-F74957757BA9}"/>
          </ac:spMkLst>
        </pc:spChg>
        <pc:spChg chg="mod">
          <ac:chgData name="Holz, Jacob N" userId="b4c65ad8-6bcf-4c02-9395-e2bbf54dd866" providerId="ADAL" clId="{4600A967-E3D1-4FF3-93D5-662F9F9A78B1}" dt="2023-11-08T16:08:08.636" v="1169" actId="20577"/>
          <ac:spMkLst>
            <pc:docMk/>
            <pc:sldMk cId="1418789964" sldId="286"/>
            <ac:spMk id="5" creationId="{1A129DD3-8F5E-43F6-9716-7C33D00A50F8}"/>
          </ac:spMkLst>
        </pc:spChg>
        <pc:spChg chg="mod">
          <ac:chgData name="Holz, Jacob N" userId="b4c65ad8-6bcf-4c02-9395-e2bbf54dd866" providerId="ADAL" clId="{4600A967-E3D1-4FF3-93D5-662F9F9A78B1}" dt="2023-11-08T15:25:41.120" v="50" actId="20577"/>
          <ac:spMkLst>
            <pc:docMk/>
            <pc:sldMk cId="1418789964" sldId="286"/>
            <ac:spMk id="6" creationId="{EFF9651D-8E27-4952-804A-2D2C0A55A0F8}"/>
          </ac:spMkLst>
        </pc:spChg>
        <pc:spChg chg="mod">
          <ac:chgData name="Holz, Jacob N" userId="b4c65ad8-6bcf-4c02-9395-e2bbf54dd866" providerId="ADAL" clId="{4600A967-E3D1-4FF3-93D5-662F9F9A78B1}" dt="2023-11-08T16:07:36.829" v="1129" actId="255"/>
          <ac:spMkLst>
            <pc:docMk/>
            <pc:sldMk cId="1418789964" sldId="286"/>
            <ac:spMk id="7" creationId="{578C5A47-5C43-74F1-1E9F-458FC40B5BBB}"/>
          </ac:spMkLst>
        </pc:spChg>
        <pc:spChg chg="del mod">
          <ac:chgData name="Holz, Jacob N" userId="b4c65ad8-6bcf-4c02-9395-e2bbf54dd866" providerId="ADAL" clId="{4600A967-E3D1-4FF3-93D5-662F9F9A78B1}" dt="2023-11-08T15:26:57.985" v="94" actId="478"/>
          <ac:spMkLst>
            <pc:docMk/>
            <pc:sldMk cId="1418789964" sldId="286"/>
            <ac:spMk id="8" creationId="{B3ACFBD1-CF18-4304-BC3A-FC464B0DB65A}"/>
          </ac:spMkLst>
        </pc:spChg>
        <pc:spChg chg="del mod">
          <ac:chgData name="Holz, Jacob N" userId="b4c65ad8-6bcf-4c02-9395-e2bbf54dd866" providerId="ADAL" clId="{4600A967-E3D1-4FF3-93D5-662F9F9A78B1}" dt="2023-11-08T15:26:57.985" v="94" actId="478"/>
          <ac:spMkLst>
            <pc:docMk/>
            <pc:sldMk cId="1418789964" sldId="286"/>
            <ac:spMk id="9" creationId="{8D17D6B4-CFB8-4987-8B02-27797B688865}"/>
          </ac:spMkLst>
        </pc:spChg>
        <pc:spChg chg="del mod">
          <ac:chgData name="Holz, Jacob N" userId="b4c65ad8-6bcf-4c02-9395-e2bbf54dd866" providerId="ADAL" clId="{4600A967-E3D1-4FF3-93D5-662F9F9A78B1}" dt="2023-11-08T22:18:36.701" v="3371" actId="478"/>
          <ac:spMkLst>
            <pc:docMk/>
            <pc:sldMk cId="1418789964" sldId="286"/>
            <ac:spMk id="10" creationId="{5C5D1CA5-AA7F-4214-8924-E9A00B4337CD}"/>
          </ac:spMkLst>
        </pc:spChg>
        <pc:spChg chg="mod">
          <ac:chgData name="Holz, Jacob N" userId="b4c65ad8-6bcf-4c02-9395-e2bbf54dd866" providerId="ADAL" clId="{4600A967-E3D1-4FF3-93D5-662F9F9A78B1}" dt="2023-11-08T16:08:28.575" v="1183" actId="14100"/>
          <ac:spMkLst>
            <pc:docMk/>
            <pc:sldMk cId="1418789964" sldId="286"/>
            <ac:spMk id="17" creationId="{D3928F89-1741-4079-8DFF-2009EF9B9931}"/>
          </ac:spMkLst>
        </pc:spChg>
        <pc:spChg chg="mod">
          <ac:chgData name="Holz, Jacob N" userId="b4c65ad8-6bcf-4c02-9395-e2bbf54dd866" providerId="ADAL" clId="{4600A967-E3D1-4FF3-93D5-662F9F9A78B1}" dt="2023-11-08T16:07:58.232" v="1168" actId="20577"/>
          <ac:spMkLst>
            <pc:docMk/>
            <pc:sldMk cId="1418789964" sldId="286"/>
            <ac:spMk id="26" creationId="{BB8742E0-C216-468F-8B77-C0F53FD25808}"/>
          </ac:spMkLst>
        </pc:spChg>
        <pc:spChg chg="mod">
          <ac:chgData name="Holz, Jacob N" userId="b4c65ad8-6bcf-4c02-9395-e2bbf54dd866" providerId="ADAL" clId="{4600A967-E3D1-4FF3-93D5-662F9F9A78B1}" dt="2023-11-08T15:25:50.713" v="56" actId="20577"/>
          <ac:spMkLst>
            <pc:docMk/>
            <pc:sldMk cId="1418789964" sldId="286"/>
            <ac:spMk id="27" creationId="{430EFC93-5195-49E7-91E1-75A347D5E41B}"/>
          </ac:spMkLst>
        </pc:spChg>
        <pc:spChg chg="mod">
          <ac:chgData name="Holz, Jacob N" userId="b4c65ad8-6bcf-4c02-9395-e2bbf54dd866" providerId="ADAL" clId="{4600A967-E3D1-4FF3-93D5-662F9F9A78B1}" dt="2023-11-08T16:07:36.829" v="1129" actId="255"/>
          <ac:spMkLst>
            <pc:docMk/>
            <pc:sldMk cId="1418789964" sldId="286"/>
            <ac:spMk id="28" creationId="{8364155F-C202-4D9C-8682-0AAAE7595599}"/>
          </ac:spMkLst>
        </pc:spChg>
        <pc:spChg chg="mod">
          <ac:chgData name="Holz, Jacob N" userId="b4c65ad8-6bcf-4c02-9395-e2bbf54dd866" providerId="ADAL" clId="{4600A967-E3D1-4FF3-93D5-662F9F9A78B1}" dt="2023-11-08T15:25:45.066" v="54" actId="20577"/>
          <ac:spMkLst>
            <pc:docMk/>
            <pc:sldMk cId="1418789964" sldId="286"/>
            <ac:spMk id="29" creationId="{4E9F7C96-64EE-4251-8329-BA0DE2E3AC69}"/>
          </ac:spMkLst>
        </pc:spChg>
        <pc:spChg chg="mod">
          <ac:chgData name="Holz, Jacob N" userId="b4c65ad8-6bcf-4c02-9395-e2bbf54dd866" providerId="ADAL" clId="{4600A967-E3D1-4FF3-93D5-662F9F9A78B1}" dt="2023-11-08T16:08:52.127" v="1188" actId="20577"/>
          <ac:spMkLst>
            <pc:docMk/>
            <pc:sldMk cId="1418789964" sldId="286"/>
            <ac:spMk id="30" creationId="{0FC4960F-BEF7-4EA7-8F63-B36D60AE5B60}"/>
          </ac:spMkLst>
        </pc:spChg>
        <pc:spChg chg="mod">
          <ac:chgData name="Holz, Jacob N" userId="b4c65ad8-6bcf-4c02-9395-e2bbf54dd866" providerId="ADAL" clId="{4600A967-E3D1-4FF3-93D5-662F9F9A78B1}" dt="2023-11-08T15:25:46.887" v="55" actId="20577"/>
          <ac:spMkLst>
            <pc:docMk/>
            <pc:sldMk cId="1418789964" sldId="286"/>
            <ac:spMk id="31" creationId="{8E3EA43D-68CC-4A91-9A23-A95AB9E8E360}"/>
          </ac:spMkLst>
        </pc:spChg>
      </pc:sldChg>
      <pc:sldChg chg="delSp add del mod">
        <pc:chgData name="Holz, Jacob N" userId="b4c65ad8-6bcf-4c02-9395-e2bbf54dd866" providerId="ADAL" clId="{4600A967-E3D1-4FF3-93D5-662F9F9A78B1}" dt="2023-11-08T22:02:40.159" v="2694" actId="47"/>
        <pc:sldMkLst>
          <pc:docMk/>
          <pc:sldMk cId="944554955" sldId="287"/>
        </pc:sldMkLst>
        <pc:spChg chg="del">
          <ac:chgData name="Holz, Jacob N" userId="b4c65ad8-6bcf-4c02-9395-e2bbf54dd866" providerId="ADAL" clId="{4600A967-E3D1-4FF3-93D5-662F9F9A78B1}" dt="2023-11-08T22:02:23.191" v="2693" actId="478"/>
          <ac:spMkLst>
            <pc:docMk/>
            <pc:sldMk cId="944554955" sldId="287"/>
            <ac:spMk id="5" creationId="{65AC6C41-3BBF-4721-A0AE-9007E9927EDE}"/>
          </ac:spMkLst>
        </pc:spChg>
        <pc:spChg chg="del">
          <ac:chgData name="Holz, Jacob N" userId="b4c65ad8-6bcf-4c02-9395-e2bbf54dd866" providerId="ADAL" clId="{4600A967-E3D1-4FF3-93D5-662F9F9A78B1}" dt="2023-11-08T22:02:23.191" v="2693" actId="478"/>
          <ac:spMkLst>
            <pc:docMk/>
            <pc:sldMk cId="944554955" sldId="287"/>
            <ac:spMk id="9" creationId="{6CFB3D8F-398F-DBB7-5647-E8F3C24DD8EB}"/>
          </ac:spMkLst>
        </pc:spChg>
        <pc:spChg chg="del">
          <ac:chgData name="Holz, Jacob N" userId="b4c65ad8-6bcf-4c02-9395-e2bbf54dd866" providerId="ADAL" clId="{4600A967-E3D1-4FF3-93D5-662F9F9A78B1}" dt="2023-11-08T22:02:23.191" v="2693" actId="478"/>
          <ac:spMkLst>
            <pc:docMk/>
            <pc:sldMk cId="944554955" sldId="287"/>
            <ac:spMk id="12" creationId="{097759E3-E3DF-282F-689A-3B4DE512B14D}"/>
          </ac:spMkLst>
        </pc:spChg>
        <pc:picChg chg="del">
          <ac:chgData name="Holz, Jacob N" userId="b4c65ad8-6bcf-4c02-9395-e2bbf54dd866" providerId="ADAL" clId="{4600A967-E3D1-4FF3-93D5-662F9F9A78B1}" dt="2023-11-08T22:02:23.191" v="2693" actId="478"/>
          <ac:picMkLst>
            <pc:docMk/>
            <pc:sldMk cId="944554955" sldId="287"/>
            <ac:picMk id="7" creationId="{5520CA04-6025-B4E8-32D2-EA3240913085}"/>
          </ac:picMkLst>
        </pc:picChg>
      </pc:sldChg>
      <pc:sldChg chg="modSp del">
        <pc:chgData name="Holz, Jacob N" userId="b4c65ad8-6bcf-4c02-9395-e2bbf54dd866" providerId="ADAL" clId="{4600A967-E3D1-4FF3-93D5-662F9F9A78B1}" dt="2023-11-08T15:29:33.270" v="161" actId="47"/>
        <pc:sldMkLst>
          <pc:docMk/>
          <pc:sldMk cId="1672070576" sldId="287"/>
        </pc:sldMkLst>
        <pc:spChg chg="mod">
          <ac:chgData name="Holz, Jacob N" userId="b4c65ad8-6bcf-4c02-9395-e2bbf54dd866" providerId="ADAL" clId="{4600A967-E3D1-4FF3-93D5-662F9F9A78B1}" dt="2023-11-08T15:21:13.090" v="0"/>
          <ac:spMkLst>
            <pc:docMk/>
            <pc:sldMk cId="1672070576" sldId="287"/>
            <ac:spMk id="2" creationId="{5CE54ABB-4929-4810-950B-2DAEA0A5BAB4}"/>
          </ac:spMkLst>
        </pc:spChg>
        <pc:spChg chg="mod">
          <ac:chgData name="Holz, Jacob N" userId="b4c65ad8-6bcf-4c02-9395-e2bbf54dd866" providerId="ADAL" clId="{4600A967-E3D1-4FF3-93D5-662F9F9A78B1}" dt="2023-11-08T15:21:13.090" v="0"/>
          <ac:spMkLst>
            <pc:docMk/>
            <pc:sldMk cId="1672070576" sldId="287"/>
            <ac:spMk id="3" creationId="{C37B42F1-D776-4124-8B16-57F2D738E61B}"/>
          </ac:spMkLst>
        </pc:spChg>
        <pc:spChg chg="mod">
          <ac:chgData name="Holz, Jacob N" userId="b4c65ad8-6bcf-4c02-9395-e2bbf54dd866" providerId="ADAL" clId="{4600A967-E3D1-4FF3-93D5-662F9F9A78B1}" dt="2023-11-08T15:21:13.090" v="0"/>
          <ac:spMkLst>
            <pc:docMk/>
            <pc:sldMk cId="1672070576" sldId="287"/>
            <ac:spMk id="4" creationId="{A112B089-A8F9-45B1-BE6E-EAC10163F082}"/>
          </ac:spMkLst>
        </pc:spChg>
        <pc:spChg chg="mod">
          <ac:chgData name="Holz, Jacob N" userId="b4c65ad8-6bcf-4c02-9395-e2bbf54dd866" providerId="ADAL" clId="{4600A967-E3D1-4FF3-93D5-662F9F9A78B1}" dt="2023-11-08T15:21:13.090" v="0"/>
          <ac:spMkLst>
            <pc:docMk/>
            <pc:sldMk cId="1672070576" sldId="287"/>
            <ac:spMk id="5" creationId="{CF515C5D-2CDB-4E66-B2B8-1451BC44247F}"/>
          </ac:spMkLst>
        </pc:spChg>
        <pc:spChg chg="mod">
          <ac:chgData name="Holz, Jacob N" userId="b4c65ad8-6bcf-4c02-9395-e2bbf54dd866" providerId="ADAL" clId="{4600A967-E3D1-4FF3-93D5-662F9F9A78B1}" dt="2023-11-08T15:21:13.090" v="0"/>
          <ac:spMkLst>
            <pc:docMk/>
            <pc:sldMk cId="1672070576" sldId="287"/>
            <ac:spMk id="6" creationId="{0FE22F9B-4BF8-41DC-8F1C-836B546E59AD}"/>
          </ac:spMkLst>
        </pc:spChg>
        <pc:spChg chg="mod">
          <ac:chgData name="Holz, Jacob N" userId="b4c65ad8-6bcf-4c02-9395-e2bbf54dd866" providerId="ADAL" clId="{4600A967-E3D1-4FF3-93D5-662F9F9A78B1}" dt="2023-11-08T15:21:13.090" v="0"/>
          <ac:spMkLst>
            <pc:docMk/>
            <pc:sldMk cId="1672070576" sldId="287"/>
            <ac:spMk id="7" creationId="{6B35F89A-6CDF-41F7-BD87-18B45BD7330B}"/>
          </ac:spMkLst>
        </pc:spChg>
        <pc:spChg chg="mod">
          <ac:chgData name="Holz, Jacob N" userId="b4c65ad8-6bcf-4c02-9395-e2bbf54dd866" providerId="ADAL" clId="{4600A967-E3D1-4FF3-93D5-662F9F9A78B1}" dt="2023-11-08T15:21:13.090" v="0"/>
          <ac:spMkLst>
            <pc:docMk/>
            <pc:sldMk cId="1672070576" sldId="287"/>
            <ac:spMk id="8" creationId="{C9E6EB39-B15D-4FE6-A30D-18F0F416CC9D}"/>
          </ac:spMkLst>
        </pc:spChg>
        <pc:spChg chg="mod">
          <ac:chgData name="Holz, Jacob N" userId="b4c65ad8-6bcf-4c02-9395-e2bbf54dd866" providerId="ADAL" clId="{4600A967-E3D1-4FF3-93D5-662F9F9A78B1}" dt="2023-11-08T15:21:13.090" v="0"/>
          <ac:spMkLst>
            <pc:docMk/>
            <pc:sldMk cId="1672070576" sldId="287"/>
            <ac:spMk id="12" creationId="{F1D4EAB4-6E8F-44AD-A635-F321DC9478A1}"/>
          </ac:spMkLst>
        </pc:spChg>
        <pc:spChg chg="mod">
          <ac:chgData name="Holz, Jacob N" userId="b4c65ad8-6bcf-4c02-9395-e2bbf54dd866" providerId="ADAL" clId="{4600A967-E3D1-4FF3-93D5-662F9F9A78B1}" dt="2023-11-08T15:21:13.090" v="0"/>
          <ac:spMkLst>
            <pc:docMk/>
            <pc:sldMk cId="1672070576" sldId="287"/>
            <ac:spMk id="13" creationId="{1B3EC7D9-8DEA-4D02-9A04-30C73A63FB23}"/>
          </ac:spMkLst>
        </pc:spChg>
        <pc:spChg chg="mod">
          <ac:chgData name="Holz, Jacob N" userId="b4c65ad8-6bcf-4c02-9395-e2bbf54dd866" providerId="ADAL" clId="{4600A967-E3D1-4FF3-93D5-662F9F9A78B1}" dt="2023-11-08T15:21:13.090" v="0"/>
          <ac:spMkLst>
            <pc:docMk/>
            <pc:sldMk cId="1672070576" sldId="287"/>
            <ac:spMk id="14" creationId="{B6D5B665-A640-4C90-A812-51AFE038FDF2}"/>
          </ac:spMkLst>
        </pc:spChg>
      </pc:sldChg>
      <pc:sldChg chg="modSp del">
        <pc:chgData name="Holz, Jacob N" userId="b4c65ad8-6bcf-4c02-9395-e2bbf54dd866" providerId="ADAL" clId="{4600A967-E3D1-4FF3-93D5-662F9F9A78B1}" dt="2023-11-08T15:29:33.270" v="161" actId="47"/>
        <pc:sldMkLst>
          <pc:docMk/>
          <pc:sldMk cId="2752798190" sldId="288"/>
        </pc:sldMkLst>
        <pc:spChg chg="mod">
          <ac:chgData name="Holz, Jacob N" userId="b4c65ad8-6bcf-4c02-9395-e2bbf54dd866" providerId="ADAL" clId="{4600A967-E3D1-4FF3-93D5-662F9F9A78B1}" dt="2023-11-08T15:21:13.090" v="0"/>
          <ac:spMkLst>
            <pc:docMk/>
            <pc:sldMk cId="2752798190" sldId="288"/>
            <ac:spMk id="2" creationId="{935C0770-A36E-4500-AA2E-F3DE8416AD1E}"/>
          </ac:spMkLst>
        </pc:spChg>
        <pc:spChg chg="mod">
          <ac:chgData name="Holz, Jacob N" userId="b4c65ad8-6bcf-4c02-9395-e2bbf54dd866" providerId="ADAL" clId="{4600A967-E3D1-4FF3-93D5-662F9F9A78B1}" dt="2023-11-08T15:21:13.090" v="0"/>
          <ac:spMkLst>
            <pc:docMk/>
            <pc:sldMk cId="2752798190" sldId="288"/>
            <ac:spMk id="3" creationId="{5B3A2CF7-0DCE-4D70-AFCB-E7731D477447}"/>
          </ac:spMkLst>
        </pc:spChg>
        <pc:spChg chg="mod">
          <ac:chgData name="Holz, Jacob N" userId="b4c65ad8-6bcf-4c02-9395-e2bbf54dd866" providerId="ADAL" clId="{4600A967-E3D1-4FF3-93D5-662F9F9A78B1}" dt="2023-11-08T15:21:13.090" v="0"/>
          <ac:spMkLst>
            <pc:docMk/>
            <pc:sldMk cId="2752798190" sldId="288"/>
            <ac:spMk id="4" creationId="{4A9FC2EB-9617-4A9A-B4B6-0EC42705E1CE}"/>
          </ac:spMkLst>
        </pc:spChg>
        <pc:spChg chg="mod">
          <ac:chgData name="Holz, Jacob N" userId="b4c65ad8-6bcf-4c02-9395-e2bbf54dd866" providerId="ADAL" clId="{4600A967-E3D1-4FF3-93D5-662F9F9A78B1}" dt="2023-11-08T15:21:13.090" v="0"/>
          <ac:spMkLst>
            <pc:docMk/>
            <pc:sldMk cId="2752798190" sldId="288"/>
            <ac:spMk id="5" creationId="{AB97FAAF-FD5C-4EDE-A2D8-148266453488}"/>
          </ac:spMkLst>
        </pc:spChg>
        <pc:spChg chg="mod">
          <ac:chgData name="Holz, Jacob N" userId="b4c65ad8-6bcf-4c02-9395-e2bbf54dd866" providerId="ADAL" clId="{4600A967-E3D1-4FF3-93D5-662F9F9A78B1}" dt="2023-11-08T15:21:13.090" v="0"/>
          <ac:spMkLst>
            <pc:docMk/>
            <pc:sldMk cId="2752798190" sldId="288"/>
            <ac:spMk id="6" creationId="{7F0BD43D-EBFD-48E7-A1D3-EB9228D4C58B}"/>
          </ac:spMkLst>
        </pc:spChg>
        <pc:spChg chg="mod">
          <ac:chgData name="Holz, Jacob N" userId="b4c65ad8-6bcf-4c02-9395-e2bbf54dd866" providerId="ADAL" clId="{4600A967-E3D1-4FF3-93D5-662F9F9A78B1}" dt="2023-11-08T15:21:13.090" v="0"/>
          <ac:spMkLst>
            <pc:docMk/>
            <pc:sldMk cId="2752798190" sldId="288"/>
            <ac:spMk id="7" creationId="{E9C0C8B1-2DBC-40B1-BBA7-7B3D396478A1}"/>
          </ac:spMkLst>
        </pc:spChg>
        <pc:spChg chg="mod">
          <ac:chgData name="Holz, Jacob N" userId="b4c65ad8-6bcf-4c02-9395-e2bbf54dd866" providerId="ADAL" clId="{4600A967-E3D1-4FF3-93D5-662F9F9A78B1}" dt="2023-11-08T15:21:13.090" v="0"/>
          <ac:spMkLst>
            <pc:docMk/>
            <pc:sldMk cId="2752798190" sldId="288"/>
            <ac:spMk id="8" creationId="{B2F06784-6A30-4941-B70A-A58B611950D4}"/>
          </ac:spMkLst>
        </pc:spChg>
        <pc:spChg chg="mod">
          <ac:chgData name="Holz, Jacob N" userId="b4c65ad8-6bcf-4c02-9395-e2bbf54dd866" providerId="ADAL" clId="{4600A967-E3D1-4FF3-93D5-662F9F9A78B1}" dt="2023-11-08T15:21:13.090" v="0"/>
          <ac:spMkLst>
            <pc:docMk/>
            <pc:sldMk cId="2752798190" sldId="288"/>
            <ac:spMk id="66" creationId="{59A0522D-B6EE-4F94-BDEF-847D5C397217}"/>
          </ac:spMkLst>
        </pc:spChg>
      </pc:sldChg>
      <pc:sldChg chg="modSp del">
        <pc:chgData name="Holz, Jacob N" userId="b4c65ad8-6bcf-4c02-9395-e2bbf54dd866" providerId="ADAL" clId="{4600A967-E3D1-4FF3-93D5-662F9F9A78B1}" dt="2023-11-08T15:29:33.270" v="161" actId="47"/>
        <pc:sldMkLst>
          <pc:docMk/>
          <pc:sldMk cId="3060063078" sldId="289"/>
        </pc:sldMkLst>
        <pc:spChg chg="mod">
          <ac:chgData name="Holz, Jacob N" userId="b4c65ad8-6bcf-4c02-9395-e2bbf54dd866" providerId="ADAL" clId="{4600A967-E3D1-4FF3-93D5-662F9F9A78B1}" dt="2023-11-08T15:21:13.090" v="0"/>
          <ac:spMkLst>
            <pc:docMk/>
            <pc:sldMk cId="3060063078" sldId="289"/>
            <ac:spMk id="2" creationId="{16684294-49A0-4C63-A7D7-E3BF9E591F59}"/>
          </ac:spMkLst>
        </pc:spChg>
        <pc:spChg chg="mod">
          <ac:chgData name="Holz, Jacob N" userId="b4c65ad8-6bcf-4c02-9395-e2bbf54dd866" providerId="ADAL" clId="{4600A967-E3D1-4FF3-93D5-662F9F9A78B1}" dt="2023-11-08T15:21:13.090" v="0"/>
          <ac:spMkLst>
            <pc:docMk/>
            <pc:sldMk cId="3060063078" sldId="289"/>
            <ac:spMk id="6" creationId="{A6861FF3-B902-4DEC-B46D-0F2E499C51CF}"/>
          </ac:spMkLst>
        </pc:spChg>
        <pc:spChg chg="mod">
          <ac:chgData name="Holz, Jacob N" userId="b4c65ad8-6bcf-4c02-9395-e2bbf54dd866" providerId="ADAL" clId="{4600A967-E3D1-4FF3-93D5-662F9F9A78B1}" dt="2023-11-08T15:21:13.090" v="0"/>
          <ac:spMkLst>
            <pc:docMk/>
            <pc:sldMk cId="3060063078" sldId="289"/>
            <ac:spMk id="7" creationId="{05941AA2-C85B-41A7-9264-A0C66F32930C}"/>
          </ac:spMkLst>
        </pc:spChg>
        <pc:spChg chg="mod">
          <ac:chgData name="Holz, Jacob N" userId="b4c65ad8-6bcf-4c02-9395-e2bbf54dd866" providerId="ADAL" clId="{4600A967-E3D1-4FF3-93D5-662F9F9A78B1}" dt="2023-11-08T15:21:13.090" v="0"/>
          <ac:spMkLst>
            <pc:docMk/>
            <pc:sldMk cId="3060063078" sldId="289"/>
            <ac:spMk id="8" creationId="{2C4BD3D3-C7A9-46F1-8ED8-AB8D1BB89262}"/>
          </ac:spMkLst>
        </pc:spChg>
        <pc:spChg chg="mod">
          <ac:chgData name="Holz, Jacob N" userId="b4c65ad8-6bcf-4c02-9395-e2bbf54dd866" providerId="ADAL" clId="{4600A967-E3D1-4FF3-93D5-662F9F9A78B1}" dt="2023-11-08T15:21:13.090" v="0"/>
          <ac:spMkLst>
            <pc:docMk/>
            <pc:sldMk cId="3060063078" sldId="289"/>
            <ac:spMk id="9" creationId="{873EDDDB-6509-4407-BA35-232AAF9F198D}"/>
          </ac:spMkLst>
        </pc:spChg>
        <pc:spChg chg="mod">
          <ac:chgData name="Holz, Jacob N" userId="b4c65ad8-6bcf-4c02-9395-e2bbf54dd866" providerId="ADAL" clId="{4600A967-E3D1-4FF3-93D5-662F9F9A78B1}" dt="2023-11-08T15:21:13.090" v="0"/>
          <ac:spMkLst>
            <pc:docMk/>
            <pc:sldMk cId="3060063078" sldId="289"/>
            <ac:spMk id="10" creationId="{A33A061F-AC2A-4E3F-B448-DC6FEC307A53}"/>
          </ac:spMkLst>
        </pc:spChg>
        <pc:spChg chg="mod">
          <ac:chgData name="Holz, Jacob N" userId="b4c65ad8-6bcf-4c02-9395-e2bbf54dd866" providerId="ADAL" clId="{4600A967-E3D1-4FF3-93D5-662F9F9A78B1}" dt="2023-11-08T15:21:13.090" v="0"/>
          <ac:spMkLst>
            <pc:docMk/>
            <pc:sldMk cId="3060063078" sldId="289"/>
            <ac:spMk id="11" creationId="{44D29552-2F85-4F4F-9B7F-B79798681FB6}"/>
          </ac:spMkLst>
        </pc:spChg>
        <pc:spChg chg="mod">
          <ac:chgData name="Holz, Jacob N" userId="b4c65ad8-6bcf-4c02-9395-e2bbf54dd866" providerId="ADAL" clId="{4600A967-E3D1-4FF3-93D5-662F9F9A78B1}" dt="2023-11-08T15:21:13.090" v="0"/>
          <ac:spMkLst>
            <pc:docMk/>
            <pc:sldMk cId="3060063078" sldId="289"/>
            <ac:spMk id="12" creationId="{FAC81818-8260-4E49-9FCC-569FDE30B0B1}"/>
          </ac:spMkLst>
        </pc:spChg>
        <pc:spChg chg="mod">
          <ac:chgData name="Holz, Jacob N" userId="b4c65ad8-6bcf-4c02-9395-e2bbf54dd866" providerId="ADAL" clId="{4600A967-E3D1-4FF3-93D5-662F9F9A78B1}" dt="2023-11-08T15:21:13.090" v="0"/>
          <ac:spMkLst>
            <pc:docMk/>
            <pc:sldMk cId="3060063078" sldId="289"/>
            <ac:spMk id="13" creationId="{D1FD068B-6917-4C40-B40D-5F7B670EA7BE}"/>
          </ac:spMkLst>
        </pc:spChg>
        <pc:spChg chg="mod">
          <ac:chgData name="Holz, Jacob N" userId="b4c65ad8-6bcf-4c02-9395-e2bbf54dd866" providerId="ADAL" clId="{4600A967-E3D1-4FF3-93D5-662F9F9A78B1}" dt="2023-11-08T15:21:13.090" v="0"/>
          <ac:spMkLst>
            <pc:docMk/>
            <pc:sldMk cId="3060063078" sldId="289"/>
            <ac:spMk id="14" creationId="{EEAE71AD-30AF-4021-B577-B686EC6DA329}"/>
          </ac:spMkLst>
        </pc:spChg>
        <pc:spChg chg="mod">
          <ac:chgData name="Holz, Jacob N" userId="b4c65ad8-6bcf-4c02-9395-e2bbf54dd866" providerId="ADAL" clId="{4600A967-E3D1-4FF3-93D5-662F9F9A78B1}" dt="2023-11-08T15:21:13.090" v="0"/>
          <ac:spMkLst>
            <pc:docMk/>
            <pc:sldMk cId="3060063078" sldId="289"/>
            <ac:spMk id="15" creationId="{4A477EE3-A17C-4158-91E8-03A401BE96CB}"/>
          </ac:spMkLst>
        </pc:spChg>
        <pc:spChg chg="mod">
          <ac:chgData name="Holz, Jacob N" userId="b4c65ad8-6bcf-4c02-9395-e2bbf54dd866" providerId="ADAL" clId="{4600A967-E3D1-4FF3-93D5-662F9F9A78B1}" dt="2023-11-08T15:21:13.090" v="0"/>
          <ac:spMkLst>
            <pc:docMk/>
            <pc:sldMk cId="3060063078" sldId="289"/>
            <ac:spMk id="16" creationId="{D8E5FFBE-125E-43C8-A66E-DE8D2FE7AF38}"/>
          </ac:spMkLst>
        </pc:spChg>
        <pc:spChg chg="mod">
          <ac:chgData name="Holz, Jacob N" userId="b4c65ad8-6bcf-4c02-9395-e2bbf54dd866" providerId="ADAL" clId="{4600A967-E3D1-4FF3-93D5-662F9F9A78B1}" dt="2023-11-08T15:21:13.090" v="0"/>
          <ac:spMkLst>
            <pc:docMk/>
            <pc:sldMk cId="3060063078" sldId="289"/>
            <ac:spMk id="17" creationId="{7209F81D-5EC6-4D97-B0C2-AC00081AB1A7}"/>
          </ac:spMkLst>
        </pc:spChg>
        <pc:spChg chg="mod">
          <ac:chgData name="Holz, Jacob N" userId="b4c65ad8-6bcf-4c02-9395-e2bbf54dd866" providerId="ADAL" clId="{4600A967-E3D1-4FF3-93D5-662F9F9A78B1}" dt="2023-11-08T15:21:13.090" v="0"/>
          <ac:spMkLst>
            <pc:docMk/>
            <pc:sldMk cId="3060063078" sldId="289"/>
            <ac:spMk id="18" creationId="{C477818B-3CAB-4A39-939D-99E98D2EE682}"/>
          </ac:spMkLst>
        </pc:spChg>
        <pc:spChg chg="mod">
          <ac:chgData name="Holz, Jacob N" userId="b4c65ad8-6bcf-4c02-9395-e2bbf54dd866" providerId="ADAL" clId="{4600A967-E3D1-4FF3-93D5-662F9F9A78B1}" dt="2023-11-08T15:21:13.090" v="0"/>
          <ac:spMkLst>
            <pc:docMk/>
            <pc:sldMk cId="3060063078" sldId="289"/>
            <ac:spMk id="19" creationId="{A7907FC8-DAAF-4896-A2B1-C173BF2FAE69}"/>
          </ac:spMkLst>
        </pc:spChg>
        <pc:spChg chg="mod">
          <ac:chgData name="Holz, Jacob N" userId="b4c65ad8-6bcf-4c02-9395-e2bbf54dd866" providerId="ADAL" clId="{4600A967-E3D1-4FF3-93D5-662F9F9A78B1}" dt="2023-11-08T15:21:13.090" v="0"/>
          <ac:spMkLst>
            <pc:docMk/>
            <pc:sldMk cId="3060063078" sldId="289"/>
            <ac:spMk id="20" creationId="{FEC65619-A68A-4D21-9D17-40F8692EF196}"/>
          </ac:spMkLst>
        </pc:spChg>
        <pc:spChg chg="mod">
          <ac:chgData name="Holz, Jacob N" userId="b4c65ad8-6bcf-4c02-9395-e2bbf54dd866" providerId="ADAL" clId="{4600A967-E3D1-4FF3-93D5-662F9F9A78B1}" dt="2023-11-08T15:21:13.090" v="0"/>
          <ac:spMkLst>
            <pc:docMk/>
            <pc:sldMk cId="3060063078" sldId="289"/>
            <ac:spMk id="21" creationId="{D9C4CCA5-A2BE-4897-994D-9B1669D69FD3}"/>
          </ac:spMkLst>
        </pc:spChg>
        <pc:spChg chg="mod">
          <ac:chgData name="Holz, Jacob N" userId="b4c65ad8-6bcf-4c02-9395-e2bbf54dd866" providerId="ADAL" clId="{4600A967-E3D1-4FF3-93D5-662F9F9A78B1}" dt="2023-11-08T15:21:13.090" v="0"/>
          <ac:spMkLst>
            <pc:docMk/>
            <pc:sldMk cId="3060063078" sldId="289"/>
            <ac:spMk id="22" creationId="{0C5FD452-DC3E-4D62-B19B-0A79E604A8A8}"/>
          </ac:spMkLst>
        </pc:spChg>
        <pc:spChg chg="mod">
          <ac:chgData name="Holz, Jacob N" userId="b4c65ad8-6bcf-4c02-9395-e2bbf54dd866" providerId="ADAL" clId="{4600A967-E3D1-4FF3-93D5-662F9F9A78B1}" dt="2023-11-08T15:21:13.090" v="0"/>
          <ac:spMkLst>
            <pc:docMk/>
            <pc:sldMk cId="3060063078" sldId="289"/>
            <ac:spMk id="23" creationId="{96D290B2-F312-4D9A-96C7-D40523406AC5}"/>
          </ac:spMkLst>
        </pc:spChg>
        <pc:spChg chg="mod">
          <ac:chgData name="Holz, Jacob N" userId="b4c65ad8-6bcf-4c02-9395-e2bbf54dd866" providerId="ADAL" clId="{4600A967-E3D1-4FF3-93D5-662F9F9A78B1}" dt="2023-11-08T15:21:13.090" v="0"/>
          <ac:spMkLst>
            <pc:docMk/>
            <pc:sldMk cId="3060063078" sldId="289"/>
            <ac:spMk id="24" creationId="{80E52477-0BA9-471B-B2C2-F1A03FCF188F}"/>
          </ac:spMkLst>
        </pc:spChg>
        <pc:spChg chg="mod">
          <ac:chgData name="Holz, Jacob N" userId="b4c65ad8-6bcf-4c02-9395-e2bbf54dd866" providerId="ADAL" clId="{4600A967-E3D1-4FF3-93D5-662F9F9A78B1}" dt="2023-11-08T15:21:13.090" v="0"/>
          <ac:spMkLst>
            <pc:docMk/>
            <pc:sldMk cId="3060063078" sldId="289"/>
            <ac:spMk id="25" creationId="{70D1D022-03FA-47E6-8430-252C6D5B4C4E}"/>
          </ac:spMkLst>
        </pc:spChg>
        <pc:spChg chg="mod">
          <ac:chgData name="Holz, Jacob N" userId="b4c65ad8-6bcf-4c02-9395-e2bbf54dd866" providerId="ADAL" clId="{4600A967-E3D1-4FF3-93D5-662F9F9A78B1}" dt="2023-11-08T15:21:13.090" v="0"/>
          <ac:spMkLst>
            <pc:docMk/>
            <pc:sldMk cId="3060063078" sldId="289"/>
            <ac:spMk id="26" creationId="{FA7483FC-7290-41B1-B371-ECA1174519DE}"/>
          </ac:spMkLst>
        </pc:spChg>
        <pc:spChg chg="mod">
          <ac:chgData name="Holz, Jacob N" userId="b4c65ad8-6bcf-4c02-9395-e2bbf54dd866" providerId="ADAL" clId="{4600A967-E3D1-4FF3-93D5-662F9F9A78B1}" dt="2023-11-08T15:21:13.090" v="0"/>
          <ac:spMkLst>
            <pc:docMk/>
            <pc:sldMk cId="3060063078" sldId="289"/>
            <ac:spMk id="27" creationId="{1787EDAC-5EAB-4A0D-9BD2-D6E9FD0B26A1}"/>
          </ac:spMkLst>
        </pc:spChg>
        <pc:spChg chg="mod">
          <ac:chgData name="Holz, Jacob N" userId="b4c65ad8-6bcf-4c02-9395-e2bbf54dd866" providerId="ADAL" clId="{4600A967-E3D1-4FF3-93D5-662F9F9A78B1}" dt="2023-11-08T15:21:13.090" v="0"/>
          <ac:spMkLst>
            <pc:docMk/>
            <pc:sldMk cId="3060063078" sldId="289"/>
            <ac:spMk id="28" creationId="{D149E385-DCE9-4DC9-8F0A-F8BAF02D9797}"/>
          </ac:spMkLst>
        </pc:spChg>
        <pc:spChg chg="mod">
          <ac:chgData name="Holz, Jacob N" userId="b4c65ad8-6bcf-4c02-9395-e2bbf54dd866" providerId="ADAL" clId="{4600A967-E3D1-4FF3-93D5-662F9F9A78B1}" dt="2023-11-08T15:21:13.090" v="0"/>
          <ac:spMkLst>
            <pc:docMk/>
            <pc:sldMk cId="3060063078" sldId="289"/>
            <ac:spMk id="29" creationId="{B7A506EE-32D5-4685-97A6-8FDFEF238C43}"/>
          </ac:spMkLst>
        </pc:spChg>
        <pc:spChg chg="mod">
          <ac:chgData name="Holz, Jacob N" userId="b4c65ad8-6bcf-4c02-9395-e2bbf54dd866" providerId="ADAL" clId="{4600A967-E3D1-4FF3-93D5-662F9F9A78B1}" dt="2023-11-08T15:21:13.090" v="0"/>
          <ac:spMkLst>
            <pc:docMk/>
            <pc:sldMk cId="3060063078" sldId="289"/>
            <ac:spMk id="30" creationId="{E80CB353-63CA-4305-9748-807B6905DBFF}"/>
          </ac:spMkLst>
        </pc:spChg>
        <pc:spChg chg="mod">
          <ac:chgData name="Holz, Jacob N" userId="b4c65ad8-6bcf-4c02-9395-e2bbf54dd866" providerId="ADAL" clId="{4600A967-E3D1-4FF3-93D5-662F9F9A78B1}" dt="2023-11-08T15:21:13.090" v="0"/>
          <ac:spMkLst>
            <pc:docMk/>
            <pc:sldMk cId="3060063078" sldId="289"/>
            <ac:spMk id="31" creationId="{1B52C010-5159-4F61-821F-E73647E7C066}"/>
          </ac:spMkLst>
        </pc:spChg>
        <pc:spChg chg="mod">
          <ac:chgData name="Holz, Jacob N" userId="b4c65ad8-6bcf-4c02-9395-e2bbf54dd866" providerId="ADAL" clId="{4600A967-E3D1-4FF3-93D5-662F9F9A78B1}" dt="2023-11-08T15:21:13.090" v="0"/>
          <ac:spMkLst>
            <pc:docMk/>
            <pc:sldMk cId="3060063078" sldId="289"/>
            <ac:spMk id="32" creationId="{0830F660-D88D-4A5F-8F7C-44B1D5C8E661}"/>
          </ac:spMkLst>
        </pc:spChg>
        <pc:spChg chg="mod">
          <ac:chgData name="Holz, Jacob N" userId="b4c65ad8-6bcf-4c02-9395-e2bbf54dd866" providerId="ADAL" clId="{4600A967-E3D1-4FF3-93D5-662F9F9A78B1}" dt="2023-11-08T15:21:13.090" v="0"/>
          <ac:spMkLst>
            <pc:docMk/>
            <pc:sldMk cId="3060063078" sldId="289"/>
            <ac:spMk id="33" creationId="{C77C5603-8643-4603-9AC4-34B768C3DBB3}"/>
          </ac:spMkLst>
        </pc:spChg>
        <pc:spChg chg="mod">
          <ac:chgData name="Holz, Jacob N" userId="b4c65ad8-6bcf-4c02-9395-e2bbf54dd866" providerId="ADAL" clId="{4600A967-E3D1-4FF3-93D5-662F9F9A78B1}" dt="2023-11-08T15:21:13.090" v="0"/>
          <ac:spMkLst>
            <pc:docMk/>
            <pc:sldMk cId="3060063078" sldId="289"/>
            <ac:spMk id="137" creationId="{96352484-2A5E-4DED-974A-51FCF839D625}"/>
          </ac:spMkLst>
        </pc:spChg>
        <pc:spChg chg="mod">
          <ac:chgData name="Holz, Jacob N" userId="b4c65ad8-6bcf-4c02-9395-e2bbf54dd866" providerId="ADAL" clId="{4600A967-E3D1-4FF3-93D5-662F9F9A78B1}" dt="2023-11-08T15:21:13.090" v="0"/>
          <ac:spMkLst>
            <pc:docMk/>
            <pc:sldMk cId="3060063078" sldId="289"/>
            <ac:spMk id="138" creationId="{C0EE7122-1CD2-46FC-B8ED-13A3D7A67D19}"/>
          </ac:spMkLst>
        </pc:spChg>
        <pc:spChg chg="mod">
          <ac:chgData name="Holz, Jacob N" userId="b4c65ad8-6bcf-4c02-9395-e2bbf54dd866" providerId="ADAL" clId="{4600A967-E3D1-4FF3-93D5-662F9F9A78B1}" dt="2023-11-08T15:21:13.090" v="0"/>
          <ac:spMkLst>
            <pc:docMk/>
            <pc:sldMk cId="3060063078" sldId="289"/>
            <ac:spMk id="234" creationId="{97B42A28-9673-438C-9EEE-0311F40F940A}"/>
          </ac:spMkLst>
        </pc:spChg>
        <pc:spChg chg="mod">
          <ac:chgData name="Holz, Jacob N" userId="b4c65ad8-6bcf-4c02-9395-e2bbf54dd866" providerId="ADAL" clId="{4600A967-E3D1-4FF3-93D5-662F9F9A78B1}" dt="2023-11-08T15:21:13.090" v="0"/>
          <ac:spMkLst>
            <pc:docMk/>
            <pc:sldMk cId="3060063078" sldId="289"/>
            <ac:spMk id="370" creationId="{0DC8C4F9-0201-4398-9035-72D47B8BF16E}"/>
          </ac:spMkLst>
        </pc:spChg>
        <pc:spChg chg="mod">
          <ac:chgData name="Holz, Jacob N" userId="b4c65ad8-6bcf-4c02-9395-e2bbf54dd866" providerId="ADAL" clId="{4600A967-E3D1-4FF3-93D5-662F9F9A78B1}" dt="2023-11-08T15:21:13.090" v="0"/>
          <ac:spMkLst>
            <pc:docMk/>
            <pc:sldMk cId="3060063078" sldId="289"/>
            <ac:spMk id="407" creationId="{36719383-F8EF-4FB6-BDDE-C0D7D49E7872}"/>
          </ac:spMkLst>
        </pc:spChg>
        <pc:spChg chg="mod">
          <ac:chgData name="Holz, Jacob N" userId="b4c65ad8-6bcf-4c02-9395-e2bbf54dd866" providerId="ADAL" clId="{4600A967-E3D1-4FF3-93D5-662F9F9A78B1}" dt="2023-11-08T15:21:13.090" v="0"/>
          <ac:spMkLst>
            <pc:docMk/>
            <pc:sldMk cId="3060063078" sldId="289"/>
            <ac:spMk id="408" creationId="{177C5727-7047-4DA0-9BDA-091AE83D6E32}"/>
          </ac:spMkLst>
        </pc:spChg>
        <pc:spChg chg="mod">
          <ac:chgData name="Holz, Jacob N" userId="b4c65ad8-6bcf-4c02-9395-e2bbf54dd866" providerId="ADAL" clId="{4600A967-E3D1-4FF3-93D5-662F9F9A78B1}" dt="2023-11-08T15:21:13.090" v="0"/>
          <ac:spMkLst>
            <pc:docMk/>
            <pc:sldMk cId="3060063078" sldId="289"/>
            <ac:spMk id="409" creationId="{40FE6D64-CA3D-45C9-B6AE-A27DA1FDA971}"/>
          </ac:spMkLst>
        </pc:spChg>
        <pc:spChg chg="mod">
          <ac:chgData name="Holz, Jacob N" userId="b4c65ad8-6bcf-4c02-9395-e2bbf54dd866" providerId="ADAL" clId="{4600A967-E3D1-4FF3-93D5-662F9F9A78B1}" dt="2023-11-08T15:21:13.090" v="0"/>
          <ac:spMkLst>
            <pc:docMk/>
            <pc:sldMk cId="3060063078" sldId="289"/>
            <ac:spMk id="554" creationId="{47A68155-DE7E-43BB-B44A-7FB1896936F3}"/>
          </ac:spMkLst>
        </pc:spChg>
        <pc:spChg chg="mod">
          <ac:chgData name="Holz, Jacob N" userId="b4c65ad8-6bcf-4c02-9395-e2bbf54dd866" providerId="ADAL" clId="{4600A967-E3D1-4FF3-93D5-662F9F9A78B1}" dt="2023-11-08T15:21:13.090" v="0"/>
          <ac:spMkLst>
            <pc:docMk/>
            <pc:sldMk cId="3060063078" sldId="289"/>
            <ac:spMk id="555" creationId="{2EA4CDFB-F76D-429B-984A-315FD33E85C2}"/>
          </ac:spMkLst>
        </pc:spChg>
        <pc:spChg chg="mod">
          <ac:chgData name="Holz, Jacob N" userId="b4c65ad8-6bcf-4c02-9395-e2bbf54dd866" providerId="ADAL" clId="{4600A967-E3D1-4FF3-93D5-662F9F9A78B1}" dt="2023-11-08T15:21:13.090" v="0"/>
          <ac:spMkLst>
            <pc:docMk/>
            <pc:sldMk cId="3060063078" sldId="289"/>
            <ac:spMk id="556" creationId="{854FD9ED-4041-410B-93B1-9B3DAE4C8FB4}"/>
          </ac:spMkLst>
        </pc:spChg>
        <pc:spChg chg="mod">
          <ac:chgData name="Holz, Jacob N" userId="b4c65ad8-6bcf-4c02-9395-e2bbf54dd866" providerId="ADAL" clId="{4600A967-E3D1-4FF3-93D5-662F9F9A78B1}" dt="2023-11-08T15:21:13.090" v="0"/>
          <ac:spMkLst>
            <pc:docMk/>
            <pc:sldMk cId="3060063078" sldId="289"/>
            <ac:spMk id="557" creationId="{6B7C42E3-7D15-496E-946F-401A49BFD09E}"/>
          </ac:spMkLst>
        </pc:spChg>
        <pc:spChg chg="mod">
          <ac:chgData name="Holz, Jacob N" userId="b4c65ad8-6bcf-4c02-9395-e2bbf54dd866" providerId="ADAL" clId="{4600A967-E3D1-4FF3-93D5-662F9F9A78B1}" dt="2023-11-08T15:21:13.090" v="0"/>
          <ac:spMkLst>
            <pc:docMk/>
            <pc:sldMk cId="3060063078" sldId="289"/>
            <ac:spMk id="558" creationId="{CAFD0B98-F30B-4B42-9952-008A84A1701A}"/>
          </ac:spMkLst>
        </pc:spChg>
        <pc:spChg chg="mod">
          <ac:chgData name="Holz, Jacob N" userId="b4c65ad8-6bcf-4c02-9395-e2bbf54dd866" providerId="ADAL" clId="{4600A967-E3D1-4FF3-93D5-662F9F9A78B1}" dt="2023-11-08T15:21:13.090" v="0"/>
          <ac:spMkLst>
            <pc:docMk/>
            <pc:sldMk cId="3060063078" sldId="289"/>
            <ac:spMk id="559" creationId="{7E377FA3-206F-4D84-8212-D6C57108A7BA}"/>
          </ac:spMkLst>
        </pc:spChg>
      </pc:sldChg>
    </pc:docChg>
  </pc:docChgLst>
  <pc:docChgLst>
    <pc:chgData name="Steach, Parker Brandon" userId="S::parker.steach@mavs.uta.edu::bc5b7308-8cdd-45ea-abf3-05b013655bca" providerId="AD" clId="Web-{59F1EC4C-25BC-42E9-B51C-164A3D2BA931}"/>
    <pc:docChg chg="modSld">
      <pc:chgData name="Steach, Parker Brandon" userId="S::parker.steach@mavs.uta.edu::bc5b7308-8cdd-45ea-abf3-05b013655bca" providerId="AD" clId="Web-{59F1EC4C-25BC-42E9-B51C-164A3D2BA931}" dt="2023-11-10T18:42:45.444" v="185" actId="20577"/>
      <pc:docMkLst>
        <pc:docMk/>
      </pc:docMkLst>
      <pc:sldChg chg="addSp delSp modSp">
        <pc:chgData name="Steach, Parker Brandon" userId="S::parker.steach@mavs.uta.edu::bc5b7308-8cdd-45ea-abf3-05b013655bca" providerId="AD" clId="Web-{59F1EC4C-25BC-42E9-B51C-164A3D2BA931}" dt="2023-11-10T18:11:22.279" v="179" actId="14100"/>
        <pc:sldMkLst>
          <pc:docMk/>
          <pc:sldMk cId="627911590" sldId="263"/>
        </pc:sldMkLst>
        <pc:spChg chg="mod">
          <ac:chgData name="Steach, Parker Brandon" userId="S::parker.steach@mavs.uta.edu::bc5b7308-8cdd-45ea-abf3-05b013655bca" providerId="AD" clId="Web-{59F1EC4C-25BC-42E9-B51C-164A3D2BA931}" dt="2023-11-10T18:09:42.760" v="70" actId="20577"/>
          <ac:spMkLst>
            <pc:docMk/>
            <pc:sldMk cId="627911590" sldId="263"/>
            <ac:spMk id="4" creationId="{8421587F-8DFD-4A31-9931-8A346A92D87A}"/>
          </ac:spMkLst>
        </pc:spChg>
        <pc:spChg chg="add del mod">
          <ac:chgData name="Steach, Parker Brandon" userId="S::parker.steach@mavs.uta.edu::bc5b7308-8cdd-45ea-abf3-05b013655bca" providerId="AD" clId="Web-{59F1EC4C-25BC-42E9-B51C-164A3D2BA931}" dt="2023-11-10T18:10:15.887" v="78"/>
          <ac:spMkLst>
            <pc:docMk/>
            <pc:sldMk cId="627911590" sldId="263"/>
            <ac:spMk id="8" creationId="{E8657446-AAE2-A054-AA59-8FB6C70359E5}"/>
          </ac:spMkLst>
        </pc:spChg>
        <pc:spChg chg="add del mod">
          <ac:chgData name="Steach, Parker Brandon" userId="S::parker.steach@mavs.uta.edu::bc5b7308-8cdd-45ea-abf3-05b013655bca" providerId="AD" clId="Web-{59F1EC4C-25BC-42E9-B51C-164A3D2BA931}" dt="2023-11-10T18:10:15.887" v="77"/>
          <ac:spMkLst>
            <pc:docMk/>
            <pc:sldMk cId="627911590" sldId="263"/>
            <ac:spMk id="10" creationId="{B8483D82-0A17-29AC-1F5E-24E798DD1855}"/>
          </ac:spMkLst>
        </pc:spChg>
        <pc:spChg chg="add del mod">
          <ac:chgData name="Steach, Parker Brandon" userId="S::parker.steach@mavs.uta.edu::bc5b7308-8cdd-45ea-abf3-05b013655bca" providerId="AD" clId="Web-{59F1EC4C-25BC-42E9-B51C-164A3D2BA931}" dt="2023-11-10T18:10:15.887" v="76"/>
          <ac:spMkLst>
            <pc:docMk/>
            <pc:sldMk cId="627911590" sldId="263"/>
            <ac:spMk id="12" creationId="{AE02BAD1-FAD7-C51F-3D17-B1FB5A7F373E}"/>
          </ac:spMkLst>
        </pc:spChg>
        <pc:spChg chg="add del mod">
          <ac:chgData name="Steach, Parker Brandon" userId="S::parker.steach@mavs.uta.edu::bc5b7308-8cdd-45ea-abf3-05b013655bca" providerId="AD" clId="Web-{59F1EC4C-25BC-42E9-B51C-164A3D2BA931}" dt="2023-11-10T18:10:15.887" v="75"/>
          <ac:spMkLst>
            <pc:docMk/>
            <pc:sldMk cId="627911590" sldId="263"/>
            <ac:spMk id="14" creationId="{E3B798EF-64D7-0749-6F20-F415585B7CA5}"/>
          </ac:spMkLst>
        </pc:spChg>
        <pc:spChg chg="mod">
          <ac:chgData name="Steach, Parker Brandon" userId="S::parker.steach@mavs.uta.edu::bc5b7308-8cdd-45ea-abf3-05b013655bca" providerId="AD" clId="Web-{59F1EC4C-25BC-42E9-B51C-164A3D2BA931}" dt="2023-11-10T18:11:22.279" v="179" actId="14100"/>
          <ac:spMkLst>
            <pc:docMk/>
            <pc:sldMk cId="627911590" sldId="263"/>
            <ac:spMk id="22" creationId="{90EE4EC2-315F-4BCE-91FD-64A3D3AF94D2}"/>
          </ac:spMkLst>
        </pc:spChg>
        <pc:spChg chg="del">
          <ac:chgData name="Steach, Parker Brandon" userId="S::parker.steach@mavs.uta.edu::bc5b7308-8cdd-45ea-abf3-05b013655bca" providerId="AD" clId="Web-{59F1EC4C-25BC-42E9-B51C-164A3D2BA931}" dt="2023-11-10T18:10:08.339" v="73"/>
          <ac:spMkLst>
            <pc:docMk/>
            <pc:sldMk cId="627911590" sldId="263"/>
            <ac:spMk id="25" creationId="{A8113FBA-9114-48D1-A189-9A1B7ABCF38A}"/>
          </ac:spMkLst>
        </pc:spChg>
        <pc:spChg chg="del">
          <ac:chgData name="Steach, Parker Brandon" userId="S::parker.steach@mavs.uta.edu::bc5b7308-8cdd-45ea-abf3-05b013655bca" providerId="AD" clId="Web-{59F1EC4C-25BC-42E9-B51C-164A3D2BA931}" dt="2023-11-10T18:10:07.902" v="71"/>
          <ac:spMkLst>
            <pc:docMk/>
            <pc:sldMk cId="627911590" sldId="263"/>
            <ac:spMk id="26" creationId="{E6AB6387-E6AE-46CB-8500-4F11FA6B44BA}"/>
          </ac:spMkLst>
        </pc:spChg>
        <pc:spChg chg="del">
          <ac:chgData name="Steach, Parker Brandon" userId="S::parker.steach@mavs.uta.edu::bc5b7308-8cdd-45ea-abf3-05b013655bca" providerId="AD" clId="Web-{59F1EC4C-25BC-42E9-B51C-164A3D2BA931}" dt="2023-11-10T18:10:08.574" v="74"/>
          <ac:spMkLst>
            <pc:docMk/>
            <pc:sldMk cId="627911590" sldId="263"/>
            <ac:spMk id="27" creationId="{8385ECC2-8A21-4825-96AB-97E7C4FB9A1A}"/>
          </ac:spMkLst>
        </pc:spChg>
        <pc:spChg chg="del">
          <ac:chgData name="Steach, Parker Brandon" userId="S::parker.steach@mavs.uta.edu::bc5b7308-8cdd-45ea-abf3-05b013655bca" providerId="AD" clId="Web-{59F1EC4C-25BC-42E9-B51C-164A3D2BA931}" dt="2023-11-10T18:10:08.121" v="72"/>
          <ac:spMkLst>
            <pc:docMk/>
            <pc:sldMk cId="627911590" sldId="263"/>
            <ac:spMk id="28" creationId="{9BB8B2E0-57A3-43A4-859A-28669F14F8FE}"/>
          </ac:spMkLst>
        </pc:spChg>
      </pc:sldChg>
      <pc:sldChg chg="modSp">
        <pc:chgData name="Steach, Parker Brandon" userId="S::parker.steach@mavs.uta.edu::bc5b7308-8cdd-45ea-abf3-05b013655bca" providerId="AD" clId="Web-{59F1EC4C-25BC-42E9-B51C-164A3D2BA931}" dt="2023-11-10T18:42:34.209" v="183" actId="20577"/>
        <pc:sldMkLst>
          <pc:docMk/>
          <pc:sldMk cId="1418789964" sldId="286"/>
        </pc:sldMkLst>
        <pc:spChg chg="mod">
          <ac:chgData name="Steach, Parker Brandon" userId="S::parker.steach@mavs.uta.edu::bc5b7308-8cdd-45ea-abf3-05b013655bca" providerId="AD" clId="Web-{59F1EC4C-25BC-42E9-B51C-164A3D2BA931}" dt="2023-11-10T18:42:34.209" v="183" actId="20577"/>
          <ac:spMkLst>
            <pc:docMk/>
            <pc:sldMk cId="1418789964" sldId="286"/>
            <ac:spMk id="17" creationId="{D3928F89-1741-4079-8DFF-2009EF9B9931}"/>
          </ac:spMkLst>
        </pc:spChg>
      </pc:sldChg>
      <pc:sldChg chg="modSp">
        <pc:chgData name="Steach, Parker Brandon" userId="S::parker.steach@mavs.uta.edu::bc5b7308-8cdd-45ea-abf3-05b013655bca" providerId="AD" clId="Web-{59F1EC4C-25BC-42E9-B51C-164A3D2BA931}" dt="2023-11-10T17:49:59.184" v="61" actId="14100"/>
        <pc:sldMkLst>
          <pc:docMk/>
          <pc:sldMk cId="939627103" sldId="287"/>
        </pc:sldMkLst>
        <pc:spChg chg="mod">
          <ac:chgData name="Steach, Parker Brandon" userId="S::parker.steach@mavs.uta.edu::bc5b7308-8cdd-45ea-abf3-05b013655bca" providerId="AD" clId="Web-{59F1EC4C-25BC-42E9-B51C-164A3D2BA931}" dt="2023-11-10T17:49:59.184" v="61" actId="14100"/>
          <ac:spMkLst>
            <pc:docMk/>
            <pc:sldMk cId="939627103" sldId="287"/>
            <ac:spMk id="12" creationId="{07419D90-783C-E27F-FD62-988061FD74A4}"/>
          </ac:spMkLst>
        </pc:spChg>
      </pc:sldChg>
      <pc:sldChg chg="modSp">
        <pc:chgData name="Steach, Parker Brandon" userId="S::parker.steach@mavs.uta.edu::bc5b7308-8cdd-45ea-abf3-05b013655bca" providerId="AD" clId="Web-{59F1EC4C-25BC-42E9-B51C-164A3D2BA931}" dt="2023-11-10T18:42:45.444" v="185" actId="20577"/>
        <pc:sldMkLst>
          <pc:docMk/>
          <pc:sldMk cId="1062199551" sldId="288"/>
        </pc:sldMkLst>
        <pc:spChg chg="mod">
          <ac:chgData name="Steach, Parker Brandon" userId="S::parker.steach@mavs.uta.edu::bc5b7308-8cdd-45ea-abf3-05b013655bca" providerId="AD" clId="Web-{59F1EC4C-25BC-42E9-B51C-164A3D2BA931}" dt="2023-11-10T18:42:45.444" v="185" actId="20577"/>
          <ac:spMkLst>
            <pc:docMk/>
            <pc:sldMk cId="1062199551" sldId="288"/>
            <ac:spMk id="31" creationId="{C4D61B94-2E67-96C7-2465-79649D26C6E5}"/>
          </ac:spMkLst>
        </pc:spChg>
      </pc:sldChg>
    </pc:docChg>
  </pc:docChgLst>
  <pc:docChgLst>
    <pc:chgData name="Huynh, Nam Qui" userId="0e13cdd2-c586-4363-8702-6bdc35b652ca" providerId="ADAL" clId="{86AC224E-091A-324B-BA69-0AC2BA77A5DB}"/>
    <pc:docChg chg="undo custSel modSld">
      <pc:chgData name="Huynh, Nam Qui" userId="0e13cdd2-c586-4363-8702-6bdc35b652ca" providerId="ADAL" clId="{86AC224E-091A-324B-BA69-0AC2BA77A5DB}" dt="2023-11-08T15:56:35.805" v="114" actId="478"/>
      <pc:docMkLst>
        <pc:docMk/>
      </pc:docMkLst>
      <pc:sldChg chg="addSp delSp modSp">
        <pc:chgData name="Huynh, Nam Qui" userId="0e13cdd2-c586-4363-8702-6bdc35b652ca" providerId="ADAL" clId="{86AC224E-091A-324B-BA69-0AC2BA77A5DB}" dt="2023-11-08T15:56:35.805" v="114" actId="478"/>
        <pc:sldMkLst>
          <pc:docMk/>
          <pc:sldMk cId="1418789964" sldId="286"/>
        </pc:sldMkLst>
        <pc:spChg chg="mod">
          <ac:chgData name="Huynh, Nam Qui" userId="0e13cdd2-c586-4363-8702-6bdc35b652ca" providerId="ADAL" clId="{86AC224E-091A-324B-BA69-0AC2BA77A5DB}" dt="2023-11-08T15:46:35.360" v="13" actId="22"/>
          <ac:spMkLst>
            <pc:docMk/>
            <pc:sldMk cId="1418789964" sldId="286"/>
            <ac:spMk id="5" creationId="{1A129DD3-8F5E-43F6-9716-7C33D00A50F8}"/>
          </ac:spMkLst>
        </pc:spChg>
        <pc:spChg chg="add del">
          <ac:chgData name="Huynh, Nam Qui" userId="0e13cdd2-c586-4363-8702-6bdc35b652ca" providerId="ADAL" clId="{86AC224E-091A-324B-BA69-0AC2BA77A5DB}" dt="2023-11-08T15:52:15.797" v="86" actId="22"/>
          <ac:spMkLst>
            <pc:docMk/>
            <pc:sldMk cId="1418789964" sldId="286"/>
            <ac:spMk id="7" creationId="{744D241C-CF99-E429-1B0E-20979282B089}"/>
          </ac:spMkLst>
        </pc:spChg>
        <pc:spChg chg="add mod">
          <ac:chgData name="Huynh, Nam Qui" userId="0e13cdd2-c586-4363-8702-6bdc35b652ca" providerId="ADAL" clId="{86AC224E-091A-324B-BA69-0AC2BA77A5DB}" dt="2023-11-08T15:56:22.279" v="112" actId="1076"/>
          <ac:spMkLst>
            <pc:docMk/>
            <pc:sldMk cId="1418789964" sldId="286"/>
            <ac:spMk id="9" creationId="{3C598E59-6E08-76A7-059A-1D9C6E8224F8}"/>
          </ac:spMkLst>
        </pc:spChg>
        <pc:spChg chg="add del mod">
          <ac:chgData name="Huynh, Nam Qui" userId="0e13cdd2-c586-4363-8702-6bdc35b652ca" providerId="ADAL" clId="{86AC224E-091A-324B-BA69-0AC2BA77A5DB}" dt="2023-11-08T15:54:43.882" v="104" actId="22"/>
          <ac:spMkLst>
            <pc:docMk/>
            <pc:sldMk cId="1418789964" sldId="286"/>
            <ac:spMk id="12" creationId="{3F5D0EC3-13F7-3696-5065-22C93A52D123}"/>
          </ac:spMkLst>
        </pc:spChg>
        <pc:spChg chg="mod">
          <ac:chgData name="Huynh, Nam Qui" userId="0e13cdd2-c586-4363-8702-6bdc35b652ca" providerId="ADAL" clId="{86AC224E-091A-324B-BA69-0AC2BA77A5DB}" dt="2023-11-08T15:54:39.722" v="99" actId="1076"/>
          <ac:spMkLst>
            <pc:docMk/>
            <pc:sldMk cId="1418789964" sldId="286"/>
            <ac:spMk id="17" creationId="{D3928F89-1741-4079-8DFF-2009EF9B9931}"/>
          </ac:spMkLst>
        </pc:spChg>
        <pc:spChg chg="mod">
          <ac:chgData name="Huynh, Nam Qui" userId="0e13cdd2-c586-4363-8702-6bdc35b652ca" providerId="ADAL" clId="{86AC224E-091A-324B-BA69-0AC2BA77A5DB}" dt="2023-11-08T15:56:08.603" v="111" actId="1076"/>
          <ac:spMkLst>
            <pc:docMk/>
            <pc:sldMk cId="1418789964" sldId="286"/>
            <ac:spMk id="26" creationId="{BB8742E0-C216-468F-8B77-C0F53FD25808}"/>
          </ac:spMkLst>
        </pc:spChg>
        <pc:spChg chg="mod">
          <ac:chgData name="Huynh, Nam Qui" userId="0e13cdd2-c586-4363-8702-6bdc35b652ca" providerId="ADAL" clId="{86AC224E-091A-324B-BA69-0AC2BA77A5DB}" dt="2023-11-08T15:54:43.272" v="103" actId="1076"/>
          <ac:spMkLst>
            <pc:docMk/>
            <pc:sldMk cId="1418789964" sldId="286"/>
            <ac:spMk id="27" creationId="{430EFC93-5195-49E7-91E1-75A347D5E41B}"/>
          </ac:spMkLst>
        </pc:spChg>
        <pc:spChg chg="mod">
          <ac:chgData name="Huynh, Nam Qui" userId="0e13cdd2-c586-4363-8702-6bdc35b652ca" providerId="ADAL" clId="{86AC224E-091A-324B-BA69-0AC2BA77A5DB}" dt="2023-11-08T15:50:01.658" v="65" actId="27636"/>
          <ac:spMkLst>
            <pc:docMk/>
            <pc:sldMk cId="1418789964" sldId="286"/>
            <ac:spMk id="28" creationId="{8364155F-C202-4D9C-8682-0AAAE7595599}"/>
          </ac:spMkLst>
        </pc:spChg>
        <pc:spChg chg="mod">
          <ac:chgData name="Huynh, Nam Qui" userId="0e13cdd2-c586-4363-8702-6bdc35b652ca" providerId="ADAL" clId="{86AC224E-091A-324B-BA69-0AC2BA77A5DB}" dt="2023-11-08T15:52:11.706" v="84" actId="1076"/>
          <ac:spMkLst>
            <pc:docMk/>
            <pc:sldMk cId="1418789964" sldId="286"/>
            <ac:spMk id="30" creationId="{0FC4960F-BEF7-4EA7-8F63-B36D60AE5B60}"/>
          </ac:spMkLst>
        </pc:spChg>
        <pc:spChg chg="del mod">
          <ac:chgData name="Huynh, Nam Qui" userId="0e13cdd2-c586-4363-8702-6bdc35b652ca" providerId="ADAL" clId="{86AC224E-091A-324B-BA69-0AC2BA77A5DB}" dt="2023-11-08T15:56:35.805" v="114" actId="478"/>
          <ac:spMkLst>
            <pc:docMk/>
            <pc:sldMk cId="1418789964" sldId="286"/>
            <ac:spMk id="31" creationId="{8E3EA43D-68CC-4A91-9A23-A95AB9E8E360}"/>
          </ac:spMkLst>
        </pc:spChg>
      </pc:sldChg>
    </pc:docChg>
  </pc:docChgLst>
  <pc:docChgLst>
    <pc:chgData name="Moon, Landon" userId="8d310769-62bf-4f31-b910-8fa4cef2fac6" providerId="ADAL" clId="{2F027FE0-CD84-40E1-99AD-135F60A05754}"/>
    <pc:docChg chg="undo custSel addSld delSld modSld">
      <pc:chgData name="Moon, Landon" userId="8d310769-62bf-4f31-b910-8fa4cef2fac6" providerId="ADAL" clId="{2F027FE0-CD84-40E1-99AD-135F60A05754}" dt="2023-11-10T18:55:08.086" v="1894" actId="1076"/>
      <pc:docMkLst>
        <pc:docMk/>
      </pc:docMkLst>
      <pc:sldChg chg="addSp delSp modSp mod">
        <pc:chgData name="Moon, Landon" userId="8d310769-62bf-4f31-b910-8fa4cef2fac6" providerId="ADAL" clId="{2F027FE0-CD84-40E1-99AD-135F60A05754}" dt="2023-11-10T18:55:08.086" v="1894" actId="1076"/>
        <pc:sldMkLst>
          <pc:docMk/>
          <pc:sldMk cId="1642425379" sldId="256"/>
        </pc:sldMkLst>
        <pc:spChg chg="add del mod">
          <ac:chgData name="Moon, Landon" userId="8d310769-62bf-4f31-b910-8fa4cef2fac6" providerId="ADAL" clId="{2F027FE0-CD84-40E1-99AD-135F60A05754}" dt="2023-11-10T18:54:35.571" v="1887"/>
          <ac:spMkLst>
            <pc:docMk/>
            <pc:sldMk cId="1642425379" sldId="256"/>
            <ac:spMk id="4" creationId="{B92DE154-4865-8290-7989-D409B34A9662}"/>
          </ac:spMkLst>
        </pc:spChg>
        <pc:spChg chg="add del mod">
          <ac:chgData name="Moon, Landon" userId="8d310769-62bf-4f31-b910-8fa4cef2fac6" providerId="ADAL" clId="{2F027FE0-CD84-40E1-99AD-135F60A05754}" dt="2023-11-10T18:54:35.571" v="1887"/>
          <ac:spMkLst>
            <pc:docMk/>
            <pc:sldMk cId="1642425379" sldId="256"/>
            <ac:spMk id="5" creationId="{F4467B6F-B3E5-D2D1-4278-4E1A2506D8BF}"/>
          </ac:spMkLst>
        </pc:spChg>
        <pc:spChg chg="add del mod">
          <ac:chgData name="Moon, Landon" userId="8d310769-62bf-4f31-b910-8fa4cef2fac6" providerId="ADAL" clId="{2F027FE0-CD84-40E1-99AD-135F60A05754}" dt="2023-11-10T18:54:35.571" v="1887"/>
          <ac:spMkLst>
            <pc:docMk/>
            <pc:sldMk cId="1642425379" sldId="256"/>
            <ac:spMk id="6" creationId="{1E4A5CF3-DD73-C1DC-1D1B-DD953014B318}"/>
          </ac:spMkLst>
        </pc:spChg>
        <pc:spChg chg="add mod">
          <ac:chgData name="Moon, Landon" userId="8d310769-62bf-4f31-b910-8fa4cef2fac6" providerId="ADAL" clId="{2F027FE0-CD84-40E1-99AD-135F60A05754}" dt="2023-11-10T18:54:41.197" v="1889" actId="14100"/>
          <ac:spMkLst>
            <pc:docMk/>
            <pc:sldMk cId="1642425379" sldId="256"/>
            <ac:spMk id="7" creationId="{18B9972E-C657-25F5-33A8-5F66503430AF}"/>
          </ac:spMkLst>
        </pc:spChg>
        <pc:picChg chg="add mod">
          <ac:chgData name="Moon, Landon" userId="8d310769-62bf-4f31-b910-8fa4cef2fac6" providerId="ADAL" clId="{2F027FE0-CD84-40E1-99AD-135F60A05754}" dt="2023-11-10T18:55:08.086" v="1894" actId="1076"/>
          <ac:picMkLst>
            <pc:docMk/>
            <pc:sldMk cId="1642425379" sldId="256"/>
            <ac:picMk id="9" creationId="{6B90A832-2B6D-A1E5-B1BF-3085EAE21B6D}"/>
          </ac:picMkLst>
        </pc:picChg>
      </pc:sldChg>
      <pc:sldChg chg="addSp modSp mod">
        <pc:chgData name="Moon, Landon" userId="8d310769-62bf-4f31-b910-8fa4cef2fac6" providerId="ADAL" clId="{2F027FE0-CD84-40E1-99AD-135F60A05754}" dt="2023-11-10T18:52:27.942" v="1852" actId="1076"/>
        <pc:sldMkLst>
          <pc:docMk/>
          <pc:sldMk cId="1593920805" sldId="262"/>
        </pc:sldMkLst>
        <pc:spChg chg="add mod">
          <ac:chgData name="Moon, Landon" userId="8d310769-62bf-4f31-b910-8fa4cef2fac6" providerId="ADAL" clId="{2F027FE0-CD84-40E1-99AD-135F60A05754}" dt="2023-11-10T18:52:23.097" v="1851" actId="1076"/>
          <ac:spMkLst>
            <pc:docMk/>
            <pc:sldMk cId="1593920805" sldId="262"/>
            <ac:spMk id="3" creationId="{6E027DD6-993A-D6BF-1CFC-CEE1C0EAC508}"/>
          </ac:spMkLst>
        </pc:spChg>
        <pc:spChg chg="add mod">
          <ac:chgData name="Moon, Landon" userId="8d310769-62bf-4f31-b910-8fa4cef2fac6" providerId="ADAL" clId="{2F027FE0-CD84-40E1-99AD-135F60A05754}" dt="2023-11-10T18:52:27.942" v="1852" actId="1076"/>
          <ac:spMkLst>
            <pc:docMk/>
            <pc:sldMk cId="1593920805" sldId="262"/>
            <ac:spMk id="4" creationId="{8021750D-B8F6-C6B1-D4E8-FFEA3D7E9EAD}"/>
          </ac:spMkLst>
        </pc:spChg>
        <pc:spChg chg="add mod">
          <ac:chgData name="Moon, Landon" userId="8d310769-62bf-4f31-b910-8fa4cef2fac6" providerId="ADAL" clId="{2F027FE0-CD84-40E1-99AD-135F60A05754}" dt="2023-11-10T18:52:08.252" v="1840"/>
          <ac:spMkLst>
            <pc:docMk/>
            <pc:sldMk cId="1593920805" sldId="262"/>
            <ac:spMk id="5" creationId="{ADB28338-F0CE-6EEC-CDC5-6F191BE43899}"/>
          </ac:spMkLst>
        </pc:spChg>
      </pc:sldChg>
      <pc:sldChg chg="modSp mod">
        <pc:chgData name="Moon, Landon" userId="8d310769-62bf-4f31-b910-8fa4cef2fac6" providerId="ADAL" clId="{2F027FE0-CD84-40E1-99AD-135F60A05754}" dt="2023-11-10T18:51:18.147" v="1790" actId="20577"/>
        <pc:sldMkLst>
          <pc:docMk/>
          <pc:sldMk cId="627911590" sldId="263"/>
        </pc:sldMkLst>
        <pc:spChg chg="mod">
          <ac:chgData name="Moon, Landon" userId="8d310769-62bf-4f31-b910-8fa4cef2fac6" providerId="ADAL" clId="{2F027FE0-CD84-40E1-99AD-135F60A05754}" dt="2023-11-10T18:49:09.824" v="1781" actId="20577"/>
          <ac:spMkLst>
            <pc:docMk/>
            <pc:sldMk cId="627911590" sldId="263"/>
            <ac:spMk id="3" creationId="{54E3FF72-DB34-4BB6-A010-93B275EE2740}"/>
          </ac:spMkLst>
        </pc:spChg>
        <pc:spChg chg="mod">
          <ac:chgData name="Moon, Landon" userId="8d310769-62bf-4f31-b910-8fa4cef2fac6" providerId="ADAL" clId="{2F027FE0-CD84-40E1-99AD-135F60A05754}" dt="2023-11-10T18:51:18.147" v="1790" actId="20577"/>
          <ac:spMkLst>
            <pc:docMk/>
            <pc:sldMk cId="627911590" sldId="263"/>
            <ac:spMk id="5" creationId="{8CA13291-3BED-433C-95D4-9FD6E2828B18}"/>
          </ac:spMkLst>
        </pc:spChg>
      </pc:sldChg>
      <pc:sldChg chg="addSp delSp modSp mod">
        <pc:chgData name="Moon, Landon" userId="8d310769-62bf-4f31-b910-8fa4cef2fac6" providerId="ADAL" clId="{2F027FE0-CD84-40E1-99AD-135F60A05754}" dt="2023-11-10T18:53:34.011" v="1885" actId="478"/>
        <pc:sldMkLst>
          <pc:docMk/>
          <pc:sldMk cId="2243494996" sldId="277"/>
        </pc:sldMkLst>
        <pc:spChg chg="add mod">
          <ac:chgData name="Moon, Landon" userId="8d310769-62bf-4f31-b910-8fa4cef2fac6" providerId="ADAL" clId="{2F027FE0-CD84-40E1-99AD-135F60A05754}" dt="2023-11-10T18:52:47.951" v="1856" actId="1076"/>
          <ac:spMkLst>
            <pc:docMk/>
            <pc:sldMk cId="2243494996" sldId="277"/>
            <ac:spMk id="3" creationId="{DABE8DD9-7F45-1BFE-EF33-DAD00351DF03}"/>
          </ac:spMkLst>
        </pc:spChg>
        <pc:spChg chg="add mod">
          <ac:chgData name="Moon, Landon" userId="8d310769-62bf-4f31-b910-8fa4cef2fac6" providerId="ADAL" clId="{2F027FE0-CD84-40E1-99AD-135F60A05754}" dt="2023-11-10T18:53:12.841" v="1871" actId="20577"/>
          <ac:spMkLst>
            <pc:docMk/>
            <pc:sldMk cId="2243494996" sldId="277"/>
            <ac:spMk id="6" creationId="{E22C1869-FA9A-02D5-45A9-E9EB663BC1C1}"/>
          </ac:spMkLst>
        </pc:spChg>
        <pc:spChg chg="add mod">
          <ac:chgData name="Moon, Landon" userId="8d310769-62bf-4f31-b910-8fa4cef2fac6" providerId="ADAL" clId="{2F027FE0-CD84-40E1-99AD-135F60A05754}" dt="2023-11-10T18:52:47.951" v="1856" actId="1076"/>
          <ac:spMkLst>
            <pc:docMk/>
            <pc:sldMk cId="2243494996" sldId="277"/>
            <ac:spMk id="7" creationId="{FBE9E10D-0619-AFBE-CDAD-B0A876BEF5BF}"/>
          </ac:spMkLst>
        </pc:spChg>
        <pc:spChg chg="del">
          <ac:chgData name="Moon, Landon" userId="8d310769-62bf-4f31-b910-8fa4cef2fac6" providerId="ADAL" clId="{2F027FE0-CD84-40E1-99AD-135F60A05754}" dt="2023-11-10T18:53:34.011" v="1885" actId="478"/>
          <ac:spMkLst>
            <pc:docMk/>
            <pc:sldMk cId="2243494996" sldId="277"/>
            <ac:spMk id="38" creationId="{198D92D2-0F62-443D-BB2D-F4E23724D76F}"/>
          </ac:spMkLst>
        </pc:spChg>
      </pc:sldChg>
      <pc:sldChg chg="addSp modSp mod">
        <pc:chgData name="Moon, Landon" userId="8d310769-62bf-4f31-b910-8fa4cef2fac6" providerId="ADAL" clId="{2F027FE0-CD84-40E1-99AD-135F60A05754}" dt="2023-11-10T18:53:20.630" v="1884" actId="20577"/>
        <pc:sldMkLst>
          <pc:docMk/>
          <pc:sldMk cId="1418789964" sldId="286"/>
        </pc:sldMkLst>
        <pc:spChg chg="add mod">
          <ac:chgData name="Moon, Landon" userId="8d310769-62bf-4f31-b910-8fa4cef2fac6" providerId="ADAL" clId="{2F027FE0-CD84-40E1-99AD-135F60A05754}" dt="2023-11-10T18:52:34.947" v="1853"/>
          <ac:spMkLst>
            <pc:docMk/>
            <pc:sldMk cId="1418789964" sldId="286"/>
            <ac:spMk id="8" creationId="{8EE6DDBB-3B3E-E6B9-050F-C1BBAB27FC84}"/>
          </ac:spMkLst>
        </pc:spChg>
        <pc:spChg chg="add mod">
          <ac:chgData name="Moon, Landon" userId="8d310769-62bf-4f31-b910-8fa4cef2fac6" providerId="ADAL" clId="{2F027FE0-CD84-40E1-99AD-135F60A05754}" dt="2023-11-10T18:53:20.630" v="1884" actId="20577"/>
          <ac:spMkLst>
            <pc:docMk/>
            <pc:sldMk cId="1418789964" sldId="286"/>
            <ac:spMk id="10" creationId="{DC86906F-D7F4-CEE7-4D16-3F4824A83A25}"/>
          </ac:spMkLst>
        </pc:spChg>
        <pc:spChg chg="add mod">
          <ac:chgData name="Moon, Landon" userId="8d310769-62bf-4f31-b910-8fa4cef2fac6" providerId="ADAL" clId="{2F027FE0-CD84-40E1-99AD-135F60A05754}" dt="2023-11-10T18:52:34.947" v="1853"/>
          <ac:spMkLst>
            <pc:docMk/>
            <pc:sldMk cId="1418789964" sldId="286"/>
            <ac:spMk id="11" creationId="{FAD1649E-3525-6326-FE9E-DEF7B58D0978}"/>
          </ac:spMkLst>
        </pc:spChg>
      </pc:sldChg>
      <pc:sldChg chg="delSp modSp new del mod">
        <pc:chgData name="Moon, Landon" userId="8d310769-62bf-4f31-b910-8fa4cef2fac6" providerId="ADAL" clId="{2F027FE0-CD84-40E1-99AD-135F60A05754}" dt="2023-11-10T17:50:13.265" v="35" actId="2696"/>
        <pc:sldMkLst>
          <pc:docMk/>
          <pc:sldMk cId="939627103" sldId="287"/>
        </pc:sldMkLst>
        <pc:spChg chg="mod">
          <ac:chgData name="Moon, Landon" userId="8d310769-62bf-4f31-b910-8fa4cef2fac6" providerId="ADAL" clId="{2F027FE0-CD84-40E1-99AD-135F60A05754}" dt="2023-11-10T17:48:54.398" v="30" actId="1076"/>
          <ac:spMkLst>
            <pc:docMk/>
            <pc:sldMk cId="939627103" sldId="287"/>
            <ac:spMk id="2" creationId="{268EFD86-EA24-AAD5-27DE-AEBD8D5B308F}"/>
          </ac:spMkLst>
        </pc:spChg>
        <pc:spChg chg="del">
          <ac:chgData name="Moon, Landon" userId="8d310769-62bf-4f31-b910-8fa4cef2fac6" providerId="ADAL" clId="{2F027FE0-CD84-40E1-99AD-135F60A05754}" dt="2023-11-10T17:38:27.868" v="24" actId="478"/>
          <ac:spMkLst>
            <pc:docMk/>
            <pc:sldMk cId="939627103" sldId="287"/>
            <ac:spMk id="3" creationId="{6E4A1C9D-607F-9810-9345-73D9CE57E02E}"/>
          </ac:spMkLst>
        </pc:spChg>
        <pc:spChg chg="del">
          <ac:chgData name="Moon, Landon" userId="8d310769-62bf-4f31-b910-8fa4cef2fac6" providerId="ADAL" clId="{2F027FE0-CD84-40E1-99AD-135F60A05754}" dt="2023-11-10T17:38:20.383" v="22" actId="478"/>
          <ac:spMkLst>
            <pc:docMk/>
            <pc:sldMk cId="939627103" sldId="287"/>
            <ac:spMk id="4" creationId="{4DFADE63-82AF-7658-6497-4B4392633302}"/>
          </ac:spMkLst>
        </pc:spChg>
        <pc:spChg chg="del">
          <ac:chgData name="Moon, Landon" userId="8d310769-62bf-4f31-b910-8fa4cef2fac6" providerId="ADAL" clId="{2F027FE0-CD84-40E1-99AD-135F60A05754}" dt="2023-11-10T17:38:26.138" v="23" actId="478"/>
          <ac:spMkLst>
            <pc:docMk/>
            <pc:sldMk cId="939627103" sldId="287"/>
            <ac:spMk id="5" creationId="{F6027E12-8192-5A02-C66D-CD12EF361558}"/>
          </ac:spMkLst>
        </pc:spChg>
        <pc:spChg chg="del">
          <ac:chgData name="Moon, Landon" userId="8d310769-62bf-4f31-b910-8fa4cef2fac6" providerId="ADAL" clId="{2F027FE0-CD84-40E1-99AD-135F60A05754}" dt="2023-11-10T17:38:26.138" v="23" actId="478"/>
          <ac:spMkLst>
            <pc:docMk/>
            <pc:sldMk cId="939627103" sldId="287"/>
            <ac:spMk id="6" creationId="{E619CB7A-562E-45C6-552C-59B6D8CF8ED8}"/>
          </ac:spMkLst>
        </pc:spChg>
        <pc:spChg chg="del">
          <ac:chgData name="Moon, Landon" userId="8d310769-62bf-4f31-b910-8fa4cef2fac6" providerId="ADAL" clId="{2F027FE0-CD84-40E1-99AD-135F60A05754}" dt="2023-11-10T17:38:20.383" v="22" actId="478"/>
          <ac:spMkLst>
            <pc:docMk/>
            <pc:sldMk cId="939627103" sldId="287"/>
            <ac:spMk id="7" creationId="{4E2C9800-D76F-EE14-E0D9-2717178A63E8}"/>
          </ac:spMkLst>
        </pc:spChg>
        <pc:spChg chg="del">
          <ac:chgData name="Moon, Landon" userId="8d310769-62bf-4f31-b910-8fa4cef2fac6" providerId="ADAL" clId="{2F027FE0-CD84-40E1-99AD-135F60A05754}" dt="2023-11-10T17:38:20.383" v="22" actId="478"/>
          <ac:spMkLst>
            <pc:docMk/>
            <pc:sldMk cId="939627103" sldId="287"/>
            <ac:spMk id="8" creationId="{6AED43BA-1FF2-B51F-5738-CFC0E2D95CED}"/>
          </ac:spMkLst>
        </pc:spChg>
        <pc:spChg chg="del">
          <ac:chgData name="Moon, Landon" userId="8d310769-62bf-4f31-b910-8fa4cef2fac6" providerId="ADAL" clId="{2F027FE0-CD84-40E1-99AD-135F60A05754}" dt="2023-11-10T17:38:26.138" v="23" actId="478"/>
          <ac:spMkLst>
            <pc:docMk/>
            <pc:sldMk cId="939627103" sldId="287"/>
            <ac:spMk id="9" creationId="{B078BB20-D792-7C5F-92C4-BC3C44E8E5C1}"/>
          </ac:spMkLst>
        </pc:spChg>
        <pc:spChg chg="del">
          <ac:chgData name="Moon, Landon" userId="8d310769-62bf-4f31-b910-8fa4cef2fac6" providerId="ADAL" clId="{2F027FE0-CD84-40E1-99AD-135F60A05754}" dt="2023-11-10T17:38:26.138" v="23" actId="478"/>
          <ac:spMkLst>
            <pc:docMk/>
            <pc:sldMk cId="939627103" sldId="287"/>
            <ac:spMk id="10" creationId="{8C4CD4B7-30C3-E0AD-BFD0-1A5BC3643CD5}"/>
          </ac:spMkLst>
        </pc:spChg>
      </pc:sldChg>
      <pc:sldChg chg="addSp delSp modSp new mod">
        <pc:chgData name="Moon, Landon" userId="8d310769-62bf-4f31-b910-8fa4cef2fac6" providerId="ADAL" clId="{2F027FE0-CD84-40E1-99AD-135F60A05754}" dt="2023-11-10T18:51:36.040" v="1801" actId="20577"/>
        <pc:sldMkLst>
          <pc:docMk/>
          <pc:sldMk cId="1062199551" sldId="288"/>
        </pc:sldMkLst>
        <pc:spChg chg="mod">
          <ac:chgData name="Moon, Landon" userId="8d310769-62bf-4f31-b910-8fa4cef2fac6" providerId="ADAL" clId="{2F027FE0-CD84-40E1-99AD-135F60A05754}" dt="2023-11-10T17:50:05.126" v="34"/>
          <ac:spMkLst>
            <pc:docMk/>
            <pc:sldMk cId="1062199551" sldId="288"/>
            <ac:spMk id="2" creationId="{52233B0B-CD2F-2005-4E25-CBEF818B6259}"/>
          </ac:spMkLst>
        </pc:spChg>
        <pc:spChg chg="del">
          <ac:chgData name="Moon, Landon" userId="8d310769-62bf-4f31-b910-8fa4cef2fac6" providerId="ADAL" clId="{2F027FE0-CD84-40E1-99AD-135F60A05754}" dt="2023-11-10T17:49:49.674" v="32" actId="478"/>
          <ac:spMkLst>
            <pc:docMk/>
            <pc:sldMk cId="1062199551" sldId="288"/>
            <ac:spMk id="3" creationId="{786E5F65-601F-5627-9D94-0F9C7FDC316A}"/>
          </ac:spMkLst>
        </pc:spChg>
        <pc:spChg chg="del">
          <ac:chgData name="Moon, Landon" userId="8d310769-62bf-4f31-b910-8fa4cef2fac6" providerId="ADAL" clId="{2F027FE0-CD84-40E1-99AD-135F60A05754}" dt="2023-11-10T17:49:58.873" v="33" actId="478"/>
          <ac:spMkLst>
            <pc:docMk/>
            <pc:sldMk cId="1062199551" sldId="288"/>
            <ac:spMk id="4" creationId="{BEE3D5F4-47CE-E389-0624-0F0583280295}"/>
          </ac:spMkLst>
        </pc:spChg>
        <pc:spChg chg="del">
          <ac:chgData name="Moon, Landon" userId="8d310769-62bf-4f31-b910-8fa4cef2fac6" providerId="ADAL" clId="{2F027FE0-CD84-40E1-99AD-135F60A05754}" dt="2023-11-10T17:49:49.674" v="32" actId="478"/>
          <ac:spMkLst>
            <pc:docMk/>
            <pc:sldMk cId="1062199551" sldId="288"/>
            <ac:spMk id="5" creationId="{DC3EFF55-FCFA-B77E-7323-21B01BF80D48}"/>
          </ac:spMkLst>
        </pc:spChg>
        <pc:spChg chg="del">
          <ac:chgData name="Moon, Landon" userId="8d310769-62bf-4f31-b910-8fa4cef2fac6" providerId="ADAL" clId="{2F027FE0-CD84-40E1-99AD-135F60A05754}" dt="2023-11-10T17:49:58.873" v="33" actId="478"/>
          <ac:spMkLst>
            <pc:docMk/>
            <pc:sldMk cId="1062199551" sldId="288"/>
            <ac:spMk id="6" creationId="{E5D6C99A-10E4-810A-80BD-BA84CE2EB192}"/>
          </ac:spMkLst>
        </pc:spChg>
        <pc:spChg chg="del">
          <ac:chgData name="Moon, Landon" userId="8d310769-62bf-4f31-b910-8fa4cef2fac6" providerId="ADAL" clId="{2F027FE0-CD84-40E1-99AD-135F60A05754}" dt="2023-11-10T17:49:49.674" v="32" actId="478"/>
          <ac:spMkLst>
            <pc:docMk/>
            <pc:sldMk cId="1062199551" sldId="288"/>
            <ac:spMk id="7" creationId="{DB307F6A-E7E7-9752-5605-60CCC829F909}"/>
          </ac:spMkLst>
        </pc:spChg>
        <pc:spChg chg="del">
          <ac:chgData name="Moon, Landon" userId="8d310769-62bf-4f31-b910-8fa4cef2fac6" providerId="ADAL" clId="{2F027FE0-CD84-40E1-99AD-135F60A05754}" dt="2023-11-10T17:49:58.873" v="33" actId="478"/>
          <ac:spMkLst>
            <pc:docMk/>
            <pc:sldMk cId="1062199551" sldId="288"/>
            <ac:spMk id="8" creationId="{944EB43F-BCF0-0CF0-FB1A-BA75A1146F07}"/>
          </ac:spMkLst>
        </pc:spChg>
        <pc:spChg chg="mod">
          <ac:chgData name="Moon, Landon" userId="8d310769-62bf-4f31-b910-8fa4cef2fac6" providerId="ADAL" clId="{2F027FE0-CD84-40E1-99AD-135F60A05754}" dt="2023-11-10T17:51:00.846" v="39" actId="20577"/>
          <ac:spMkLst>
            <pc:docMk/>
            <pc:sldMk cId="1062199551" sldId="288"/>
            <ac:spMk id="9" creationId="{86B3DC47-A07B-4053-7231-F530BFA02E4B}"/>
          </ac:spMkLst>
        </pc:spChg>
        <pc:spChg chg="mod">
          <ac:chgData name="Moon, Landon" userId="8d310769-62bf-4f31-b910-8fa4cef2fac6" providerId="ADAL" clId="{2F027FE0-CD84-40E1-99AD-135F60A05754}" dt="2023-11-10T18:51:36.040" v="1801" actId="20577"/>
          <ac:spMkLst>
            <pc:docMk/>
            <pc:sldMk cId="1062199551" sldId="288"/>
            <ac:spMk id="10" creationId="{30554CB2-8145-0E3E-B8D2-0EA55A768472}"/>
          </ac:spMkLst>
        </pc:spChg>
        <pc:spChg chg="add del">
          <ac:chgData name="Moon, Landon" userId="8d310769-62bf-4f31-b910-8fa4cef2fac6" providerId="ADAL" clId="{2F027FE0-CD84-40E1-99AD-135F60A05754}" dt="2023-11-10T18:01:32.162" v="45" actId="22"/>
          <ac:spMkLst>
            <pc:docMk/>
            <pc:sldMk cId="1062199551" sldId="288"/>
            <ac:spMk id="15" creationId="{85991A40-9B0C-99F1-4E66-CA2812919869}"/>
          </ac:spMkLst>
        </pc:spChg>
        <pc:spChg chg="add del">
          <ac:chgData name="Moon, Landon" userId="8d310769-62bf-4f31-b910-8fa4cef2fac6" providerId="ADAL" clId="{2F027FE0-CD84-40E1-99AD-135F60A05754}" dt="2023-11-10T18:01:49.887" v="47" actId="22"/>
          <ac:spMkLst>
            <pc:docMk/>
            <pc:sldMk cId="1062199551" sldId="288"/>
            <ac:spMk id="17" creationId="{567FB0E7-355A-3DF0-2701-05AE44A9FD27}"/>
          </ac:spMkLst>
        </pc:spChg>
        <pc:spChg chg="add del">
          <ac:chgData name="Moon, Landon" userId="8d310769-62bf-4f31-b910-8fa4cef2fac6" providerId="ADAL" clId="{2F027FE0-CD84-40E1-99AD-135F60A05754}" dt="2023-11-10T18:02:10.031" v="49" actId="22"/>
          <ac:spMkLst>
            <pc:docMk/>
            <pc:sldMk cId="1062199551" sldId="288"/>
            <ac:spMk id="19" creationId="{4E50405C-6573-86D3-28FA-89A727CBEF84}"/>
          </ac:spMkLst>
        </pc:spChg>
        <pc:spChg chg="add del">
          <ac:chgData name="Moon, Landon" userId="8d310769-62bf-4f31-b910-8fa4cef2fac6" providerId="ADAL" clId="{2F027FE0-CD84-40E1-99AD-135F60A05754}" dt="2023-11-10T18:02:27.990" v="51" actId="22"/>
          <ac:spMkLst>
            <pc:docMk/>
            <pc:sldMk cId="1062199551" sldId="288"/>
            <ac:spMk id="21" creationId="{F80CCA21-AE50-083D-C2B1-DCFC10157CF9}"/>
          </ac:spMkLst>
        </pc:spChg>
        <pc:spChg chg="add del mod">
          <ac:chgData name="Moon, Landon" userId="8d310769-62bf-4f31-b910-8fa4cef2fac6" providerId="ADAL" clId="{2F027FE0-CD84-40E1-99AD-135F60A05754}" dt="2023-11-10T18:23:29.744" v="506"/>
          <ac:spMkLst>
            <pc:docMk/>
            <pc:sldMk cId="1062199551" sldId="288"/>
            <ac:spMk id="28" creationId="{542FF1B6-4C59-2576-3AF6-38DF2498199B}"/>
          </ac:spMkLst>
        </pc:spChg>
        <pc:spChg chg="add del mod">
          <ac:chgData name="Moon, Landon" userId="8d310769-62bf-4f31-b910-8fa4cef2fac6" providerId="ADAL" clId="{2F027FE0-CD84-40E1-99AD-135F60A05754}" dt="2023-11-10T18:24:12.722" v="509"/>
          <ac:spMkLst>
            <pc:docMk/>
            <pc:sldMk cId="1062199551" sldId="288"/>
            <ac:spMk id="29" creationId="{D95EE582-343B-0219-73BA-D9700A78222F}"/>
          </ac:spMkLst>
        </pc:spChg>
        <pc:spChg chg="add mod">
          <ac:chgData name="Moon, Landon" userId="8d310769-62bf-4f31-b910-8fa4cef2fac6" providerId="ADAL" clId="{2F027FE0-CD84-40E1-99AD-135F60A05754}" dt="2023-11-10T18:40:15.315" v="1740" actId="12"/>
          <ac:spMkLst>
            <pc:docMk/>
            <pc:sldMk cId="1062199551" sldId="288"/>
            <ac:spMk id="31" creationId="{C4D61B94-2E67-96C7-2465-79649D26C6E5}"/>
          </ac:spMkLst>
        </pc:spChg>
        <pc:picChg chg="add del mod">
          <ac:chgData name="Moon, Landon" userId="8d310769-62bf-4f31-b910-8fa4cef2fac6" providerId="ADAL" clId="{2F027FE0-CD84-40E1-99AD-135F60A05754}" dt="2023-11-10T18:05:09.332" v="135" actId="21"/>
          <ac:picMkLst>
            <pc:docMk/>
            <pc:sldMk cId="1062199551" sldId="288"/>
            <ac:picMk id="13" creationId="{D89A9B9A-79DC-553A-3D1E-5F69CA0F011F}"/>
          </ac:picMkLst>
        </pc:picChg>
        <pc:picChg chg="add del mod">
          <ac:chgData name="Moon, Landon" userId="8d310769-62bf-4f31-b910-8fa4cef2fac6" providerId="ADAL" clId="{2F027FE0-CD84-40E1-99AD-135F60A05754}" dt="2023-11-10T18:05:09.332" v="135" actId="21"/>
          <ac:picMkLst>
            <pc:docMk/>
            <pc:sldMk cId="1062199551" sldId="288"/>
            <ac:picMk id="23" creationId="{BF8AA123-549B-8229-BE4F-00BA9F1059CF}"/>
          </ac:picMkLst>
        </pc:picChg>
        <pc:picChg chg="add del mod">
          <ac:chgData name="Moon, Landon" userId="8d310769-62bf-4f31-b910-8fa4cef2fac6" providerId="ADAL" clId="{2F027FE0-CD84-40E1-99AD-135F60A05754}" dt="2023-11-10T18:04:29.581" v="122" actId="21"/>
          <ac:picMkLst>
            <pc:docMk/>
            <pc:sldMk cId="1062199551" sldId="288"/>
            <ac:picMk id="25" creationId="{A6DB5E1C-52BA-7684-AF88-0BAC664DCCBC}"/>
          </ac:picMkLst>
        </pc:picChg>
        <pc:picChg chg="add del mod">
          <ac:chgData name="Moon, Landon" userId="8d310769-62bf-4f31-b910-8fa4cef2fac6" providerId="ADAL" clId="{2F027FE0-CD84-40E1-99AD-135F60A05754}" dt="2023-11-10T18:04:29.581" v="122" actId="21"/>
          <ac:picMkLst>
            <pc:docMk/>
            <pc:sldMk cId="1062199551" sldId="288"/>
            <ac:picMk id="27" creationId="{F7965AAD-A610-8783-A61A-62F1AEE7CD4B}"/>
          </ac:picMkLst>
        </pc:picChg>
      </pc:sldChg>
      <pc:sldChg chg="addSp delSp modSp new mod">
        <pc:chgData name="Moon, Landon" userId="8d310769-62bf-4f31-b910-8fa4cef2fac6" providerId="ADAL" clId="{2F027FE0-CD84-40E1-99AD-135F60A05754}" dt="2023-11-10T18:51:41.183" v="1812" actId="20577"/>
        <pc:sldMkLst>
          <pc:docMk/>
          <pc:sldMk cId="2112740921" sldId="289"/>
        </pc:sldMkLst>
        <pc:spChg chg="mod">
          <ac:chgData name="Moon, Landon" userId="8d310769-62bf-4f31-b910-8fa4cef2fac6" providerId="ADAL" clId="{2F027FE0-CD84-40E1-99AD-135F60A05754}" dt="2023-11-10T18:04:12.029" v="103" actId="20577"/>
          <ac:spMkLst>
            <pc:docMk/>
            <pc:sldMk cId="2112740921" sldId="289"/>
            <ac:spMk id="2" creationId="{CE0C2C47-8B58-D6BA-861C-E16B4E0D57AC}"/>
          </ac:spMkLst>
        </pc:spChg>
        <pc:spChg chg="del">
          <ac:chgData name="Moon, Landon" userId="8d310769-62bf-4f31-b910-8fa4cef2fac6" providerId="ADAL" clId="{2F027FE0-CD84-40E1-99AD-135F60A05754}" dt="2023-11-10T18:04:24.978" v="121" actId="478"/>
          <ac:spMkLst>
            <pc:docMk/>
            <pc:sldMk cId="2112740921" sldId="289"/>
            <ac:spMk id="3" creationId="{E1785B15-637C-3F14-9A50-8F965A495CA7}"/>
          </ac:spMkLst>
        </pc:spChg>
        <pc:spChg chg="del">
          <ac:chgData name="Moon, Landon" userId="8d310769-62bf-4f31-b910-8fa4cef2fac6" providerId="ADAL" clId="{2F027FE0-CD84-40E1-99AD-135F60A05754}" dt="2023-11-10T18:04:24.978" v="121" actId="478"/>
          <ac:spMkLst>
            <pc:docMk/>
            <pc:sldMk cId="2112740921" sldId="289"/>
            <ac:spMk id="4" creationId="{A87BCD43-7277-8D20-AE87-1C485B6DA8F4}"/>
          </ac:spMkLst>
        </pc:spChg>
        <pc:spChg chg="del">
          <ac:chgData name="Moon, Landon" userId="8d310769-62bf-4f31-b910-8fa4cef2fac6" providerId="ADAL" clId="{2F027FE0-CD84-40E1-99AD-135F60A05754}" dt="2023-11-10T18:04:24.978" v="121" actId="478"/>
          <ac:spMkLst>
            <pc:docMk/>
            <pc:sldMk cId="2112740921" sldId="289"/>
            <ac:spMk id="5" creationId="{6D4EC1D2-8D0A-905F-5F97-3443D4D9DA4A}"/>
          </ac:spMkLst>
        </pc:spChg>
        <pc:spChg chg="del">
          <ac:chgData name="Moon, Landon" userId="8d310769-62bf-4f31-b910-8fa4cef2fac6" providerId="ADAL" clId="{2F027FE0-CD84-40E1-99AD-135F60A05754}" dt="2023-11-10T18:04:24.978" v="121" actId="478"/>
          <ac:spMkLst>
            <pc:docMk/>
            <pc:sldMk cId="2112740921" sldId="289"/>
            <ac:spMk id="6" creationId="{690BE553-84A9-E49B-CF8B-7D6C4E9E2888}"/>
          </ac:spMkLst>
        </pc:spChg>
        <pc:spChg chg="del">
          <ac:chgData name="Moon, Landon" userId="8d310769-62bf-4f31-b910-8fa4cef2fac6" providerId="ADAL" clId="{2F027FE0-CD84-40E1-99AD-135F60A05754}" dt="2023-11-10T18:04:24.978" v="121" actId="478"/>
          <ac:spMkLst>
            <pc:docMk/>
            <pc:sldMk cId="2112740921" sldId="289"/>
            <ac:spMk id="7" creationId="{BA8DEF28-2D0D-E11A-0D7B-0A0A3F1DB3D7}"/>
          </ac:spMkLst>
        </pc:spChg>
        <pc:spChg chg="del">
          <ac:chgData name="Moon, Landon" userId="8d310769-62bf-4f31-b910-8fa4cef2fac6" providerId="ADAL" clId="{2F027FE0-CD84-40E1-99AD-135F60A05754}" dt="2023-11-10T18:04:24.978" v="121" actId="478"/>
          <ac:spMkLst>
            <pc:docMk/>
            <pc:sldMk cId="2112740921" sldId="289"/>
            <ac:spMk id="8" creationId="{085B2A2D-D4E2-4C0F-FD59-B28E2C35F950}"/>
          </ac:spMkLst>
        </pc:spChg>
        <pc:spChg chg="mod">
          <ac:chgData name="Moon, Landon" userId="8d310769-62bf-4f31-b910-8fa4cef2fac6" providerId="ADAL" clId="{2F027FE0-CD84-40E1-99AD-135F60A05754}" dt="2023-11-10T18:22:33.672" v="503" actId="20577"/>
          <ac:spMkLst>
            <pc:docMk/>
            <pc:sldMk cId="2112740921" sldId="289"/>
            <ac:spMk id="9" creationId="{DB9D8A96-35D7-1EF5-38E1-5D31C05AD0DA}"/>
          </ac:spMkLst>
        </pc:spChg>
        <pc:spChg chg="mod">
          <ac:chgData name="Moon, Landon" userId="8d310769-62bf-4f31-b910-8fa4cef2fac6" providerId="ADAL" clId="{2F027FE0-CD84-40E1-99AD-135F60A05754}" dt="2023-11-10T18:51:41.183" v="1812" actId="20577"/>
          <ac:spMkLst>
            <pc:docMk/>
            <pc:sldMk cId="2112740921" sldId="289"/>
            <ac:spMk id="10" creationId="{A4E9F8E4-B25B-3C7A-0DA9-EE766AC5E9A6}"/>
          </ac:spMkLst>
        </pc:spChg>
        <pc:spChg chg="add del mod">
          <ac:chgData name="Moon, Landon" userId="8d310769-62bf-4f31-b910-8fa4cef2fac6" providerId="ADAL" clId="{2F027FE0-CD84-40E1-99AD-135F60A05754}" dt="2023-11-10T18:11:49.971" v="193" actId="478"/>
          <ac:spMkLst>
            <pc:docMk/>
            <pc:sldMk cId="2112740921" sldId="289"/>
            <ac:spMk id="16" creationId="{4E38E14A-4096-78E2-C49E-F78230CBC603}"/>
          </ac:spMkLst>
        </pc:spChg>
        <pc:spChg chg="add mod">
          <ac:chgData name="Moon, Landon" userId="8d310769-62bf-4f31-b910-8fa4cef2fac6" providerId="ADAL" clId="{2F027FE0-CD84-40E1-99AD-135F60A05754}" dt="2023-11-10T18:21:03.850" v="481" actId="1076"/>
          <ac:spMkLst>
            <pc:docMk/>
            <pc:sldMk cId="2112740921" sldId="289"/>
            <ac:spMk id="17" creationId="{658F6F8D-6857-7C8F-C5CE-62585F64DD77}"/>
          </ac:spMkLst>
        </pc:spChg>
        <pc:spChg chg="add mod">
          <ac:chgData name="Moon, Landon" userId="8d310769-62bf-4f31-b910-8fa4cef2fac6" providerId="ADAL" clId="{2F027FE0-CD84-40E1-99AD-135F60A05754}" dt="2023-11-10T18:14:41.214" v="315" actId="1076"/>
          <ac:spMkLst>
            <pc:docMk/>
            <pc:sldMk cId="2112740921" sldId="289"/>
            <ac:spMk id="18" creationId="{A7D1F3B1-E7C1-E479-5645-7FF579D5F515}"/>
          </ac:spMkLst>
        </pc:spChg>
        <pc:spChg chg="add mod">
          <ac:chgData name="Moon, Landon" userId="8d310769-62bf-4f31-b910-8fa4cef2fac6" providerId="ADAL" clId="{2F027FE0-CD84-40E1-99AD-135F60A05754}" dt="2023-11-10T18:38:44.782" v="1652" actId="207"/>
          <ac:spMkLst>
            <pc:docMk/>
            <pc:sldMk cId="2112740921" sldId="289"/>
            <ac:spMk id="19" creationId="{15693C7D-C62D-7D4E-1F32-7ACD93EB5B9C}"/>
          </ac:spMkLst>
        </pc:spChg>
        <pc:spChg chg="add mod">
          <ac:chgData name="Moon, Landon" userId="8d310769-62bf-4f31-b910-8fa4cef2fac6" providerId="ADAL" clId="{2F027FE0-CD84-40E1-99AD-135F60A05754}" dt="2023-11-10T18:14:53.295" v="328" actId="1076"/>
          <ac:spMkLst>
            <pc:docMk/>
            <pc:sldMk cId="2112740921" sldId="289"/>
            <ac:spMk id="20" creationId="{EB4B16C8-FEC7-3931-69F2-E73312D1EE14}"/>
          </ac:spMkLst>
        </pc:spChg>
        <pc:spChg chg="add mod">
          <ac:chgData name="Moon, Landon" userId="8d310769-62bf-4f31-b910-8fa4cef2fac6" providerId="ADAL" clId="{2F027FE0-CD84-40E1-99AD-135F60A05754}" dt="2023-11-10T18:15:21.941" v="336" actId="20577"/>
          <ac:spMkLst>
            <pc:docMk/>
            <pc:sldMk cId="2112740921" sldId="289"/>
            <ac:spMk id="21" creationId="{AEE872B5-ACB9-0FC1-864E-E49D0D4EDB68}"/>
          </ac:spMkLst>
        </pc:spChg>
        <pc:spChg chg="add del mod">
          <ac:chgData name="Moon, Landon" userId="8d310769-62bf-4f31-b910-8fa4cef2fac6" providerId="ADAL" clId="{2F027FE0-CD84-40E1-99AD-135F60A05754}" dt="2023-11-10T18:15:37.330" v="338"/>
          <ac:spMkLst>
            <pc:docMk/>
            <pc:sldMk cId="2112740921" sldId="289"/>
            <ac:spMk id="22" creationId="{84E31DEA-FCF2-ED3F-5796-5E4A6A4CFFE5}"/>
          </ac:spMkLst>
        </pc:spChg>
        <pc:spChg chg="add mod">
          <ac:chgData name="Moon, Landon" userId="8d310769-62bf-4f31-b910-8fa4cef2fac6" providerId="ADAL" clId="{2F027FE0-CD84-40E1-99AD-135F60A05754}" dt="2023-11-10T18:20:45.752" v="478" actId="20577"/>
          <ac:spMkLst>
            <pc:docMk/>
            <pc:sldMk cId="2112740921" sldId="289"/>
            <ac:spMk id="23" creationId="{0C337C3E-EC6A-C0DC-0110-E9B39179A3EF}"/>
          </ac:spMkLst>
        </pc:spChg>
        <pc:spChg chg="add del mod">
          <ac:chgData name="Moon, Landon" userId="8d310769-62bf-4f31-b910-8fa4cef2fac6" providerId="ADAL" clId="{2F027FE0-CD84-40E1-99AD-135F60A05754}" dt="2023-11-10T18:16:29.565" v="369" actId="478"/>
          <ac:spMkLst>
            <pc:docMk/>
            <pc:sldMk cId="2112740921" sldId="289"/>
            <ac:spMk id="24" creationId="{58A6B470-23C7-CAEF-71BC-F043175B03AE}"/>
          </ac:spMkLst>
        </pc:spChg>
        <pc:spChg chg="add mod">
          <ac:chgData name="Moon, Landon" userId="8d310769-62bf-4f31-b910-8fa4cef2fac6" providerId="ADAL" clId="{2F027FE0-CD84-40E1-99AD-135F60A05754}" dt="2023-11-10T18:20:38.992" v="477" actId="1076"/>
          <ac:spMkLst>
            <pc:docMk/>
            <pc:sldMk cId="2112740921" sldId="289"/>
            <ac:spMk id="25" creationId="{659A70A1-2CCF-D593-034E-FA6EA4579B70}"/>
          </ac:spMkLst>
        </pc:spChg>
        <pc:spChg chg="add mod">
          <ac:chgData name="Moon, Landon" userId="8d310769-62bf-4f31-b910-8fa4cef2fac6" providerId="ADAL" clId="{2F027FE0-CD84-40E1-99AD-135F60A05754}" dt="2023-11-10T18:19:50.529" v="452" actId="14100"/>
          <ac:spMkLst>
            <pc:docMk/>
            <pc:sldMk cId="2112740921" sldId="289"/>
            <ac:spMk id="26" creationId="{CFF7DF9B-AE3B-FA28-217A-F31D392341A8}"/>
          </ac:spMkLst>
        </pc:spChg>
        <pc:spChg chg="add mod">
          <ac:chgData name="Moon, Landon" userId="8d310769-62bf-4f31-b910-8fa4cef2fac6" providerId="ADAL" clId="{2F027FE0-CD84-40E1-99AD-135F60A05754}" dt="2023-11-10T18:20:24.488" v="460" actId="14100"/>
          <ac:spMkLst>
            <pc:docMk/>
            <pc:sldMk cId="2112740921" sldId="289"/>
            <ac:spMk id="27" creationId="{67516FC2-157A-28C3-CF7D-9687CAB83783}"/>
          </ac:spMkLst>
        </pc:spChg>
        <pc:spChg chg="add mod">
          <ac:chgData name="Moon, Landon" userId="8d310769-62bf-4f31-b910-8fa4cef2fac6" providerId="ADAL" clId="{2F027FE0-CD84-40E1-99AD-135F60A05754}" dt="2023-11-10T18:21:30.266" v="486" actId="1076"/>
          <ac:spMkLst>
            <pc:docMk/>
            <pc:sldMk cId="2112740921" sldId="289"/>
            <ac:spMk id="28" creationId="{4C6F38F2-51E2-E09B-8F02-1486FC402F22}"/>
          </ac:spMkLst>
        </pc:spChg>
        <pc:spChg chg="add mod">
          <ac:chgData name="Moon, Landon" userId="8d310769-62bf-4f31-b910-8fa4cef2fac6" providerId="ADAL" clId="{2F027FE0-CD84-40E1-99AD-135F60A05754}" dt="2023-11-10T18:21:37.262" v="488" actId="1076"/>
          <ac:spMkLst>
            <pc:docMk/>
            <pc:sldMk cId="2112740921" sldId="289"/>
            <ac:spMk id="29" creationId="{D7002098-8626-E903-CFE8-E12853313B5F}"/>
          </ac:spMkLst>
        </pc:spChg>
        <pc:spChg chg="add mod">
          <ac:chgData name="Moon, Landon" userId="8d310769-62bf-4f31-b910-8fa4cef2fac6" providerId="ADAL" clId="{2F027FE0-CD84-40E1-99AD-135F60A05754}" dt="2023-11-10T18:21:51.525" v="491" actId="1076"/>
          <ac:spMkLst>
            <pc:docMk/>
            <pc:sldMk cId="2112740921" sldId="289"/>
            <ac:spMk id="30" creationId="{CC8AA036-2C7F-90C4-11F5-931759799A14}"/>
          </ac:spMkLst>
        </pc:spChg>
        <pc:spChg chg="add mod">
          <ac:chgData name="Moon, Landon" userId="8d310769-62bf-4f31-b910-8fa4cef2fac6" providerId="ADAL" clId="{2F027FE0-CD84-40E1-99AD-135F60A05754}" dt="2023-11-10T18:22:07.699" v="494" actId="1076"/>
          <ac:spMkLst>
            <pc:docMk/>
            <pc:sldMk cId="2112740921" sldId="289"/>
            <ac:spMk id="31" creationId="{F63E3674-65B1-F86F-F7A5-A8C4AFDBA0A0}"/>
          </ac:spMkLst>
        </pc:spChg>
        <pc:spChg chg="add mod">
          <ac:chgData name="Moon, Landon" userId="8d310769-62bf-4f31-b910-8fa4cef2fac6" providerId="ADAL" clId="{2F027FE0-CD84-40E1-99AD-135F60A05754}" dt="2023-11-10T18:38:37.765" v="1651" actId="208"/>
          <ac:spMkLst>
            <pc:docMk/>
            <pc:sldMk cId="2112740921" sldId="289"/>
            <ac:spMk id="32" creationId="{F76A9838-6E37-BFD7-33D0-0539FBFBAB2C}"/>
          </ac:spMkLst>
        </pc:spChg>
        <pc:picChg chg="add mod">
          <ac:chgData name="Moon, Landon" userId="8d310769-62bf-4f31-b910-8fa4cef2fac6" providerId="ADAL" clId="{2F027FE0-CD84-40E1-99AD-135F60A05754}" dt="2023-11-10T18:14:41.214" v="315" actId="1076"/>
          <ac:picMkLst>
            <pc:docMk/>
            <pc:sldMk cId="2112740921" sldId="289"/>
            <ac:picMk id="12" creationId="{72CA3D01-1CAC-AF70-7B46-9DA66F775793}"/>
          </ac:picMkLst>
        </pc:picChg>
        <pc:picChg chg="add mod">
          <ac:chgData name="Moon, Landon" userId="8d310769-62bf-4f31-b910-8fa4cef2fac6" providerId="ADAL" clId="{2F027FE0-CD84-40E1-99AD-135F60A05754}" dt="2023-11-10T18:12:40.794" v="215" actId="1076"/>
          <ac:picMkLst>
            <pc:docMk/>
            <pc:sldMk cId="2112740921" sldId="289"/>
            <ac:picMk id="13" creationId="{831D67D4-D719-03DA-FDA3-9EA3BFA08AA5}"/>
          </ac:picMkLst>
        </pc:picChg>
        <pc:picChg chg="add del mod">
          <ac:chgData name="Moon, Landon" userId="8d310769-62bf-4f31-b910-8fa4cef2fac6" providerId="ADAL" clId="{2F027FE0-CD84-40E1-99AD-135F60A05754}" dt="2023-11-10T18:05:45.111" v="143" actId="21"/>
          <ac:picMkLst>
            <pc:docMk/>
            <pc:sldMk cId="2112740921" sldId="289"/>
            <ac:picMk id="14" creationId="{5EA36469-446E-74D2-8C17-010EF292F564}"/>
          </ac:picMkLst>
        </pc:picChg>
        <pc:picChg chg="add del mod">
          <ac:chgData name="Moon, Landon" userId="8d310769-62bf-4f31-b910-8fa4cef2fac6" providerId="ADAL" clId="{2F027FE0-CD84-40E1-99AD-135F60A05754}" dt="2023-11-10T18:05:45.111" v="143" actId="21"/>
          <ac:picMkLst>
            <pc:docMk/>
            <pc:sldMk cId="2112740921" sldId="289"/>
            <ac:picMk id="15" creationId="{01943314-1D5A-754B-7237-754EB99D4305}"/>
          </ac:picMkLst>
        </pc:picChg>
      </pc:sldChg>
      <pc:sldChg chg="addSp delSp modSp new mod">
        <pc:chgData name="Moon, Landon" userId="8d310769-62bf-4f31-b910-8fa4cef2fac6" providerId="ADAL" clId="{2F027FE0-CD84-40E1-99AD-135F60A05754}" dt="2023-11-10T18:51:48.620" v="1839" actId="20577"/>
        <pc:sldMkLst>
          <pc:docMk/>
          <pc:sldMk cId="3776380214" sldId="290"/>
        </pc:sldMkLst>
        <pc:spChg chg="mod">
          <ac:chgData name="Moon, Landon" userId="8d310769-62bf-4f31-b910-8fa4cef2fac6" providerId="ADAL" clId="{2F027FE0-CD84-40E1-99AD-135F60A05754}" dt="2023-11-10T18:43:16.811" v="1745" actId="14100"/>
          <ac:spMkLst>
            <pc:docMk/>
            <pc:sldMk cId="3776380214" sldId="290"/>
            <ac:spMk id="2" creationId="{9050D8C2-9797-B862-C780-5837A6646134}"/>
          </ac:spMkLst>
        </pc:spChg>
        <pc:spChg chg="del">
          <ac:chgData name="Moon, Landon" userId="8d310769-62bf-4f31-b910-8fa4cef2fac6" providerId="ADAL" clId="{2F027FE0-CD84-40E1-99AD-135F60A05754}" dt="2023-11-10T18:05:48.939" v="144" actId="478"/>
          <ac:spMkLst>
            <pc:docMk/>
            <pc:sldMk cId="3776380214" sldId="290"/>
            <ac:spMk id="3" creationId="{30BE73E8-975E-5BFA-4DF3-560A153FED57}"/>
          </ac:spMkLst>
        </pc:spChg>
        <pc:spChg chg="del">
          <ac:chgData name="Moon, Landon" userId="8d310769-62bf-4f31-b910-8fa4cef2fac6" providerId="ADAL" clId="{2F027FE0-CD84-40E1-99AD-135F60A05754}" dt="2023-11-10T18:05:48.939" v="144" actId="478"/>
          <ac:spMkLst>
            <pc:docMk/>
            <pc:sldMk cId="3776380214" sldId="290"/>
            <ac:spMk id="4" creationId="{A3CFD2C4-A19F-07EE-A537-21E62497ECDA}"/>
          </ac:spMkLst>
        </pc:spChg>
        <pc:spChg chg="del">
          <ac:chgData name="Moon, Landon" userId="8d310769-62bf-4f31-b910-8fa4cef2fac6" providerId="ADAL" clId="{2F027FE0-CD84-40E1-99AD-135F60A05754}" dt="2023-11-10T18:05:48.939" v="144" actId="478"/>
          <ac:spMkLst>
            <pc:docMk/>
            <pc:sldMk cId="3776380214" sldId="290"/>
            <ac:spMk id="5" creationId="{16C0A138-C939-2747-C682-0216F30AFF4F}"/>
          </ac:spMkLst>
        </pc:spChg>
        <pc:spChg chg="del">
          <ac:chgData name="Moon, Landon" userId="8d310769-62bf-4f31-b910-8fa4cef2fac6" providerId="ADAL" clId="{2F027FE0-CD84-40E1-99AD-135F60A05754}" dt="2023-11-10T18:05:48.939" v="144" actId="478"/>
          <ac:spMkLst>
            <pc:docMk/>
            <pc:sldMk cId="3776380214" sldId="290"/>
            <ac:spMk id="6" creationId="{97E567D1-425E-EC88-9CF2-2E95550FA6D7}"/>
          </ac:spMkLst>
        </pc:spChg>
        <pc:spChg chg="del">
          <ac:chgData name="Moon, Landon" userId="8d310769-62bf-4f31-b910-8fa4cef2fac6" providerId="ADAL" clId="{2F027FE0-CD84-40E1-99AD-135F60A05754}" dt="2023-11-10T18:05:48.939" v="144" actId="478"/>
          <ac:spMkLst>
            <pc:docMk/>
            <pc:sldMk cId="3776380214" sldId="290"/>
            <ac:spMk id="7" creationId="{F7829CC3-C8FF-3952-49A5-6777235CA7D8}"/>
          </ac:spMkLst>
        </pc:spChg>
        <pc:spChg chg="del">
          <ac:chgData name="Moon, Landon" userId="8d310769-62bf-4f31-b910-8fa4cef2fac6" providerId="ADAL" clId="{2F027FE0-CD84-40E1-99AD-135F60A05754}" dt="2023-11-10T18:05:48.939" v="144" actId="478"/>
          <ac:spMkLst>
            <pc:docMk/>
            <pc:sldMk cId="3776380214" sldId="290"/>
            <ac:spMk id="8" creationId="{870D04F8-74D0-8214-A178-A56406E23513}"/>
          </ac:spMkLst>
        </pc:spChg>
        <pc:spChg chg="mod">
          <ac:chgData name="Moon, Landon" userId="8d310769-62bf-4f31-b910-8fa4cef2fac6" providerId="ADAL" clId="{2F027FE0-CD84-40E1-99AD-135F60A05754}" dt="2023-11-10T18:37:10.280" v="1573" actId="20577"/>
          <ac:spMkLst>
            <pc:docMk/>
            <pc:sldMk cId="3776380214" sldId="290"/>
            <ac:spMk id="9" creationId="{C3C45BB8-8E89-63A8-3184-8D2F0F211170}"/>
          </ac:spMkLst>
        </pc:spChg>
        <pc:spChg chg="mod">
          <ac:chgData name="Moon, Landon" userId="8d310769-62bf-4f31-b910-8fa4cef2fac6" providerId="ADAL" clId="{2F027FE0-CD84-40E1-99AD-135F60A05754}" dt="2023-11-10T18:51:48.620" v="1839" actId="20577"/>
          <ac:spMkLst>
            <pc:docMk/>
            <pc:sldMk cId="3776380214" sldId="290"/>
            <ac:spMk id="10" creationId="{71FC92C7-7739-FDAC-B823-2F4137894D18}"/>
          </ac:spMkLst>
        </pc:spChg>
        <pc:spChg chg="add del">
          <ac:chgData name="Moon, Landon" userId="8d310769-62bf-4f31-b910-8fa4cef2fac6" providerId="ADAL" clId="{2F027FE0-CD84-40E1-99AD-135F60A05754}" dt="2023-11-10T18:06:14.835" v="148" actId="21"/>
          <ac:spMkLst>
            <pc:docMk/>
            <pc:sldMk cId="3776380214" sldId="290"/>
            <ac:spMk id="15" creationId="{9C7662B6-3D33-BD13-C1ED-7179A83AEC30}"/>
          </ac:spMkLst>
        </pc:spChg>
        <pc:spChg chg="add mod">
          <ac:chgData name="Moon, Landon" userId="8d310769-62bf-4f31-b910-8fa4cef2fac6" providerId="ADAL" clId="{2F027FE0-CD84-40E1-99AD-135F60A05754}" dt="2023-11-10T18:46:39.611" v="1775" actId="1076"/>
          <ac:spMkLst>
            <pc:docMk/>
            <pc:sldMk cId="3776380214" sldId="290"/>
            <ac:spMk id="20" creationId="{A60554EC-E927-8D86-26BF-4A4CC33AF062}"/>
          </ac:spMkLst>
        </pc:spChg>
        <pc:spChg chg="add mod">
          <ac:chgData name="Moon, Landon" userId="8d310769-62bf-4f31-b910-8fa4cef2fac6" providerId="ADAL" clId="{2F027FE0-CD84-40E1-99AD-135F60A05754}" dt="2023-11-10T18:46:31.036" v="1774" actId="14100"/>
          <ac:spMkLst>
            <pc:docMk/>
            <pc:sldMk cId="3776380214" sldId="290"/>
            <ac:spMk id="21" creationId="{55D39C88-C98B-D976-C797-7C73BAA3B512}"/>
          </ac:spMkLst>
        </pc:spChg>
        <pc:picChg chg="add mod">
          <ac:chgData name="Moon, Landon" userId="8d310769-62bf-4f31-b910-8fa4cef2fac6" providerId="ADAL" clId="{2F027FE0-CD84-40E1-99AD-135F60A05754}" dt="2023-11-10T18:43:06.499" v="1743" actId="14100"/>
          <ac:picMkLst>
            <pc:docMk/>
            <pc:sldMk cId="3776380214" sldId="290"/>
            <ac:picMk id="12" creationId="{88275E2F-1B10-FEE7-A658-996DE77C48A8}"/>
          </ac:picMkLst>
        </pc:picChg>
        <pc:picChg chg="add mod">
          <ac:chgData name="Moon, Landon" userId="8d310769-62bf-4f31-b910-8fa4cef2fac6" providerId="ADAL" clId="{2F027FE0-CD84-40E1-99AD-135F60A05754}" dt="2023-11-10T18:43:10.220" v="1744" actId="14100"/>
          <ac:picMkLst>
            <pc:docMk/>
            <pc:sldMk cId="3776380214" sldId="290"/>
            <ac:picMk id="13" creationId="{683C0866-25DF-0E89-0C69-E307DABDBF06}"/>
          </ac:picMkLst>
        </pc:picChg>
        <pc:picChg chg="add mod">
          <ac:chgData name="Moon, Landon" userId="8d310769-62bf-4f31-b910-8fa4cef2fac6" providerId="ADAL" clId="{2F027FE0-CD84-40E1-99AD-135F60A05754}" dt="2023-11-10T18:43:03.711" v="1742" actId="14100"/>
          <ac:picMkLst>
            <pc:docMk/>
            <pc:sldMk cId="3776380214" sldId="290"/>
            <ac:picMk id="17" creationId="{9EB1BF7E-22FF-1B78-F0F0-33982D66E249}"/>
          </ac:picMkLst>
        </pc:picChg>
        <pc:picChg chg="add mod">
          <ac:chgData name="Moon, Landon" userId="8d310769-62bf-4f31-b910-8fa4cef2fac6" providerId="ADAL" clId="{2F027FE0-CD84-40E1-99AD-135F60A05754}" dt="2023-11-10T18:43:00.187" v="1741" actId="14100"/>
          <ac:picMkLst>
            <pc:docMk/>
            <pc:sldMk cId="3776380214" sldId="290"/>
            <ac:picMk id="19" creationId="{DECFC22F-98C9-19B4-5DD6-69986C7BA43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11/10/2023</a:t>
            </a:fld>
            <a:endParaRPr lang="en-US"/>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11/10/2023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a:t>CLICK TO ADD TITLE</a:t>
            </a:r>
            <a:endParaRPr lang="en-ZA"/>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a:t>Click to ADD TITLE</a:t>
            </a:r>
            <a:endParaRPr lang="en-ZA"/>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a:t>Year</a:t>
            </a:r>
            <a:endParaRPr lang="en-ZA"/>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a:t>Year</a:t>
            </a:r>
            <a:endParaRPr lang="en-ZA"/>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9.xml"/><Relationship Id="rId5" Type="http://schemas.openxmlformats.org/officeDocument/2006/relationships/image" Target="../media/image36.png"/><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1922852" y="1293879"/>
            <a:ext cx="6642341" cy="2011797"/>
          </a:xfrm>
        </p:spPr>
        <p:txBody>
          <a:bodyPr>
            <a:normAutofit fontScale="90000"/>
          </a:bodyPr>
          <a:lstStyle/>
          <a:p>
            <a:r>
              <a:rPr lang="en-US">
                <a:solidFill>
                  <a:schemeClr val="tx2">
                    <a:lumMod val="10000"/>
                    <a:lumOff val="90000"/>
                  </a:schemeClr>
                </a:solidFill>
              </a:rPr>
              <a:t>Encrypted SMS</a:t>
            </a:r>
            <a:br>
              <a:rPr lang="en-US">
                <a:solidFill>
                  <a:schemeClr val="tx2">
                    <a:lumMod val="10000"/>
                    <a:lumOff val="90000"/>
                  </a:schemeClr>
                </a:solidFill>
              </a:rPr>
            </a:br>
            <a:r>
              <a:rPr lang="en-US" sz="3600">
                <a:solidFill>
                  <a:schemeClr val="tx2">
                    <a:lumMod val="10000"/>
                    <a:lumOff val="90000"/>
                  </a:schemeClr>
                </a:solidFill>
              </a:rPr>
              <a:t>     from</a:t>
            </a:r>
            <a:br>
              <a:rPr lang="en-US">
                <a:solidFill>
                  <a:schemeClr val="tx2">
                    <a:lumMod val="10000"/>
                    <a:lumOff val="90000"/>
                  </a:schemeClr>
                </a:solidFill>
              </a:rPr>
            </a:br>
            <a:r>
              <a:rPr lang="en-US">
                <a:solidFill>
                  <a:schemeClr val="tx2">
                    <a:lumMod val="10000"/>
                    <a:lumOff val="90000"/>
                  </a:schemeClr>
                </a:solidFill>
              </a:rPr>
              <a:t>      </a:t>
            </a:r>
            <a:r>
              <a:rPr lang="en-US" sz="2000">
                <a:solidFill>
                  <a:schemeClr val="tx2">
                    <a:lumMod val="10000"/>
                    <a:lumOff val="90000"/>
                  </a:schemeClr>
                </a:solidFill>
              </a:rPr>
              <a:t> </a:t>
            </a:r>
            <a:r>
              <a:rPr lang="en-US" sz="2700">
                <a:solidFill>
                  <a:schemeClr val="tx2">
                    <a:lumMod val="10000"/>
                    <a:lumOff val="90000"/>
                  </a:schemeClr>
                </a:solidFill>
              </a:rPr>
              <a:t> </a:t>
            </a:r>
            <a:r>
              <a:rPr lang="en-US">
                <a:solidFill>
                  <a:schemeClr val="tx2">
                    <a:lumMod val="10000"/>
                    <a:lumOff val="90000"/>
                  </a:schemeClr>
                </a:solidFill>
              </a:rPr>
              <a:t>ESMS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3674015" y="3305676"/>
            <a:ext cx="4365804" cy="2786331"/>
          </a:xfrm>
        </p:spPr>
        <p:txBody>
          <a:bodyPr>
            <a:noAutofit/>
          </a:bodyPr>
          <a:lstStyle/>
          <a:p>
            <a:pPr>
              <a:lnSpc>
                <a:spcPct val="100000"/>
              </a:lnSpc>
            </a:pPr>
            <a:r>
              <a:rPr lang="en-US" sz="2400">
                <a:solidFill>
                  <a:schemeClr val="tx2">
                    <a:lumMod val="10000"/>
                    <a:lumOff val="90000"/>
                  </a:schemeClr>
                </a:solidFill>
              </a:rPr>
              <a:t>Jacob Holz</a:t>
            </a:r>
          </a:p>
          <a:p>
            <a:pPr>
              <a:lnSpc>
                <a:spcPct val="100000"/>
              </a:lnSpc>
            </a:pPr>
            <a:r>
              <a:rPr lang="en-US" sz="2400">
                <a:solidFill>
                  <a:schemeClr val="tx2">
                    <a:lumMod val="10000"/>
                    <a:lumOff val="90000"/>
                  </a:schemeClr>
                </a:solidFill>
              </a:rPr>
              <a:t>    </a:t>
            </a:r>
            <a:r>
              <a:rPr lang="en-US" sz="2000">
                <a:solidFill>
                  <a:schemeClr val="tx2">
                    <a:lumMod val="10000"/>
                    <a:lumOff val="90000"/>
                  </a:schemeClr>
                </a:solidFill>
              </a:rPr>
              <a:t> </a:t>
            </a:r>
            <a:r>
              <a:rPr lang="en-US" sz="2400">
                <a:solidFill>
                  <a:schemeClr val="tx2">
                    <a:lumMod val="10000"/>
                    <a:lumOff val="90000"/>
                  </a:schemeClr>
                </a:solidFill>
              </a:rPr>
              <a:t>Nam  Huynh</a:t>
            </a:r>
          </a:p>
          <a:p>
            <a:pPr>
              <a:lnSpc>
                <a:spcPct val="100000"/>
              </a:lnSpc>
            </a:pPr>
            <a:r>
              <a:rPr lang="en-US" sz="2400">
                <a:solidFill>
                  <a:schemeClr val="tx2">
                    <a:lumMod val="10000"/>
                    <a:lumOff val="90000"/>
                  </a:schemeClr>
                </a:solidFill>
              </a:rPr>
              <a:t>        </a:t>
            </a:r>
            <a:r>
              <a:rPr lang="en-US" sz="2000">
                <a:solidFill>
                  <a:schemeClr val="tx2">
                    <a:lumMod val="10000"/>
                    <a:lumOff val="90000"/>
                  </a:schemeClr>
                </a:solidFill>
              </a:rPr>
              <a:t>  </a:t>
            </a:r>
            <a:r>
              <a:rPr lang="en-US" sz="2400">
                <a:solidFill>
                  <a:schemeClr val="tx2">
                    <a:lumMod val="10000"/>
                    <a:lumOff val="90000"/>
                  </a:schemeClr>
                </a:solidFill>
              </a:rPr>
              <a:t>Gilbert Lavin</a:t>
            </a:r>
          </a:p>
          <a:p>
            <a:pPr>
              <a:lnSpc>
                <a:spcPct val="100000"/>
              </a:lnSpc>
            </a:pPr>
            <a:r>
              <a:rPr lang="en-US" sz="2400">
                <a:solidFill>
                  <a:schemeClr val="tx2">
                    <a:lumMod val="10000"/>
                    <a:lumOff val="90000"/>
                  </a:schemeClr>
                </a:solidFill>
              </a:rPr>
              <a:t>            </a:t>
            </a:r>
            <a:r>
              <a:rPr lang="en-US" sz="2000">
                <a:solidFill>
                  <a:schemeClr val="tx2">
                    <a:lumMod val="10000"/>
                    <a:lumOff val="90000"/>
                  </a:schemeClr>
                </a:solidFill>
              </a:rPr>
              <a:t>   </a:t>
            </a:r>
            <a:r>
              <a:rPr lang="en-US" sz="2400">
                <a:solidFill>
                  <a:schemeClr val="tx2">
                    <a:lumMod val="10000"/>
                    <a:lumOff val="90000"/>
                  </a:schemeClr>
                </a:solidFill>
              </a:rPr>
              <a:t>Landon Moon</a:t>
            </a:r>
          </a:p>
          <a:p>
            <a:pPr>
              <a:lnSpc>
                <a:spcPct val="100000"/>
              </a:lnSpc>
            </a:pPr>
            <a:r>
              <a:rPr lang="en-US" sz="2400">
                <a:solidFill>
                  <a:schemeClr val="tx2">
                    <a:lumMod val="10000"/>
                    <a:lumOff val="90000"/>
                  </a:schemeClr>
                </a:solidFill>
              </a:rPr>
              <a:t>                 </a:t>
            </a:r>
            <a:r>
              <a:rPr lang="en-US" sz="2000">
                <a:solidFill>
                  <a:schemeClr val="tx2">
                    <a:lumMod val="10000"/>
                    <a:lumOff val="90000"/>
                  </a:schemeClr>
                </a:solidFill>
              </a:rPr>
              <a:t>   </a:t>
            </a:r>
            <a:r>
              <a:rPr lang="en-US" sz="2400">
                <a:solidFill>
                  <a:schemeClr val="tx2">
                    <a:lumMod val="10000"/>
                    <a:lumOff val="90000"/>
                  </a:schemeClr>
                </a:solidFill>
              </a:rPr>
              <a:t>Parker </a:t>
            </a:r>
            <a:r>
              <a:rPr lang="en-US" sz="2400" err="1">
                <a:solidFill>
                  <a:schemeClr val="tx2">
                    <a:lumMod val="10000"/>
                    <a:lumOff val="90000"/>
                  </a:schemeClr>
                </a:solidFill>
              </a:rPr>
              <a:t>Steach</a:t>
            </a:r>
            <a:endParaRPr lang="en-US" sz="2400">
              <a:solidFill>
                <a:schemeClr val="tx2">
                  <a:lumMod val="10000"/>
                  <a:lumOff val="90000"/>
                </a:schemeClr>
              </a:solidFill>
            </a:endParaRPr>
          </a:p>
        </p:txBody>
      </p:sp>
      <p:sp>
        <p:nvSpPr>
          <p:cNvPr id="7" name="AutoShape 2">
            <a:extLst>
              <a:ext uri="{FF2B5EF4-FFF2-40B4-BE49-F238E27FC236}">
                <a16:creationId xmlns:a16="http://schemas.microsoft.com/office/drawing/2014/main" id="{18B9972E-C657-25F5-33A8-5F66503430AF}"/>
              </a:ext>
            </a:extLst>
          </p:cNvPr>
          <p:cNvSpPr>
            <a:spLocks noChangeAspect="1" noChangeArrowheads="1"/>
          </p:cNvSpPr>
          <p:nvPr/>
        </p:nvSpPr>
        <p:spPr bwMode="auto">
          <a:xfrm>
            <a:off x="5943600" y="3276600"/>
            <a:ext cx="4325548" cy="43255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descr="A blue triangle in a circle&#10;&#10;Description automatically generated">
            <a:extLst>
              <a:ext uri="{FF2B5EF4-FFF2-40B4-BE49-F238E27FC236}">
                <a16:creationId xmlns:a16="http://schemas.microsoft.com/office/drawing/2014/main" id="{6B90A832-2B6D-A1E5-B1BF-3085EAE21B6D}"/>
              </a:ext>
            </a:extLst>
          </p:cNvPr>
          <p:cNvPicPr>
            <a:picLocks noChangeAspect="1"/>
          </p:cNvPicPr>
          <p:nvPr/>
        </p:nvPicPr>
        <p:blipFill>
          <a:blip r:embed="rId2"/>
          <a:stretch>
            <a:fillRect/>
          </a:stretch>
        </p:blipFill>
        <p:spPr>
          <a:xfrm>
            <a:off x="7432414" y="2249775"/>
            <a:ext cx="3969514" cy="3969514"/>
          </a:xfrm>
          <a:prstGeom prst="rect">
            <a:avLst/>
          </a:prstGeom>
        </p:spPr>
      </p:pic>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543330" y="232697"/>
            <a:ext cx="6343650" cy="861265"/>
          </a:xfrm>
        </p:spPr>
        <p:txBody>
          <a:bodyPr>
            <a:normAutofit/>
          </a:bodyPr>
          <a:lstStyle/>
          <a:p>
            <a:r>
              <a:rPr lang="en-ZA">
                <a:solidFill>
                  <a:schemeClr val="accent1">
                    <a:lumMod val="40000"/>
                    <a:lumOff val="60000"/>
                  </a:schemeClr>
                </a:solidFill>
              </a:rPr>
              <a:t>What &amp; WHY? </a:t>
            </a:r>
          </a:p>
        </p:txBody>
      </p:sp>
      <p:sp>
        <p:nvSpPr>
          <p:cNvPr id="4" name="Text Placeholder 3">
            <a:extLst>
              <a:ext uri="{FF2B5EF4-FFF2-40B4-BE49-F238E27FC236}">
                <a16:creationId xmlns:a16="http://schemas.microsoft.com/office/drawing/2014/main" id="{EB6F4D8E-9382-B3CE-71DE-5207FA0ED974}"/>
              </a:ext>
            </a:extLst>
          </p:cNvPr>
          <p:cNvSpPr txBox="1">
            <a:spLocks/>
          </p:cNvSpPr>
          <p:nvPr/>
        </p:nvSpPr>
        <p:spPr>
          <a:xfrm>
            <a:off x="1333426" y="1033558"/>
            <a:ext cx="1835904" cy="3657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noFill/>
              </a:rPr>
              <a:t>Problem</a:t>
            </a:r>
          </a:p>
        </p:txBody>
      </p:sp>
      <p:sp>
        <p:nvSpPr>
          <p:cNvPr id="5" name="Text Placeholder 16">
            <a:extLst>
              <a:ext uri="{FF2B5EF4-FFF2-40B4-BE49-F238E27FC236}">
                <a16:creationId xmlns:a16="http://schemas.microsoft.com/office/drawing/2014/main" id="{A97CD637-C93B-AF0A-0C75-88872B29D281}"/>
              </a:ext>
            </a:extLst>
          </p:cNvPr>
          <p:cNvSpPr txBox="1">
            <a:spLocks/>
          </p:cNvSpPr>
          <p:nvPr/>
        </p:nvSpPr>
        <p:spPr>
          <a:xfrm>
            <a:off x="3133817" y="1033558"/>
            <a:ext cx="8536507" cy="1076957"/>
          </a:xfrm>
          <a:prstGeom prst="rect">
            <a:avLst/>
          </a:prstGeom>
        </p:spPr>
        <p:txBody>
          <a:bodyPr vert="horz" lIns="91440" tIns="45720" rIns="91440" bIns="45720" rtlCol="0">
            <a:noAutofit/>
          </a:bodyPr>
          <a:lstStyle>
            <a:lvl1pPr marL="0" indent="0" algn="l" defTabSz="914400" rtl="0" eaLnBrk="1" latinLnBrk="0" hangingPunct="1">
              <a:lnSpc>
                <a:spcPts val="2800"/>
              </a:lnSpc>
              <a:spcBef>
                <a:spcPts val="0"/>
              </a:spcBef>
              <a:buFont typeface="Arial" panose="020B0604020202020204" pitchFamily="34" charset="0"/>
              <a:buNone/>
              <a:defRPr sz="1800" kern="120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noFill/>
                <a:latin typeface="Arial Nova" panose="020B0504020202020204" pitchFamily="34" charset="0"/>
                <a:cs typeface="Arial" panose="020B0604020202020204" pitchFamily="34" charset="0"/>
              </a:rPr>
              <a:t>Most communication applications use company owned relay servers</a:t>
            </a:r>
          </a:p>
          <a:p>
            <a:endParaRPr lang="en-US">
              <a:noFill/>
              <a:latin typeface="Arial Nova" panose="020B0504020202020204" pitchFamily="34" charset="0"/>
              <a:cs typeface="Arial" panose="020B0604020202020204" pitchFamily="34" charset="0"/>
            </a:endParaRPr>
          </a:p>
        </p:txBody>
      </p:sp>
      <p:sp>
        <p:nvSpPr>
          <p:cNvPr id="8" name="Text Placeholder 3">
            <a:extLst>
              <a:ext uri="{FF2B5EF4-FFF2-40B4-BE49-F238E27FC236}">
                <a16:creationId xmlns:a16="http://schemas.microsoft.com/office/drawing/2014/main" id="{DA347F22-1CC5-BF0E-F9F1-5F3707CD09B7}"/>
              </a:ext>
            </a:extLst>
          </p:cNvPr>
          <p:cNvSpPr txBox="1">
            <a:spLocks/>
          </p:cNvSpPr>
          <p:nvPr/>
        </p:nvSpPr>
        <p:spPr>
          <a:xfrm>
            <a:off x="1979498" y="1674027"/>
            <a:ext cx="1835904" cy="3657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noFill/>
              </a:rPr>
              <a:t>So?</a:t>
            </a:r>
          </a:p>
        </p:txBody>
      </p:sp>
      <p:sp>
        <p:nvSpPr>
          <p:cNvPr id="9" name="Text Placeholder 16">
            <a:extLst>
              <a:ext uri="{FF2B5EF4-FFF2-40B4-BE49-F238E27FC236}">
                <a16:creationId xmlns:a16="http://schemas.microsoft.com/office/drawing/2014/main" id="{4F75642E-AFD3-D170-F280-EA675944FE04}"/>
              </a:ext>
            </a:extLst>
          </p:cNvPr>
          <p:cNvSpPr txBox="1">
            <a:spLocks/>
          </p:cNvSpPr>
          <p:nvPr/>
        </p:nvSpPr>
        <p:spPr>
          <a:xfrm>
            <a:off x="3338005" y="1472425"/>
            <a:ext cx="8853996" cy="1076957"/>
          </a:xfrm>
          <a:prstGeom prst="rect">
            <a:avLst/>
          </a:prstGeom>
        </p:spPr>
        <p:txBody>
          <a:bodyPr vert="horz" lIns="91440" tIns="45720" rIns="91440" bIns="45720" rtlCol="0">
            <a:noAutofit/>
          </a:bodyPr>
          <a:lstStyle>
            <a:lvl1pPr marL="0" indent="0" algn="l" defTabSz="914400" rtl="0" eaLnBrk="1" latinLnBrk="0" hangingPunct="1">
              <a:lnSpc>
                <a:spcPts val="2800"/>
              </a:lnSpc>
              <a:spcBef>
                <a:spcPts val="0"/>
              </a:spcBef>
              <a:buFont typeface="Arial" panose="020B0604020202020204" pitchFamily="34" charset="0"/>
              <a:buNone/>
              <a:defRPr sz="1800" kern="120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noFill/>
                <a:latin typeface="Arial Nova" panose="020B0504020202020204" pitchFamily="34" charset="0"/>
                <a:cs typeface="Arial" panose="020B0604020202020204" pitchFamily="34" charset="0"/>
              </a:rPr>
              <a:t>A company owned relay server may have the information required to break encryption on an E2E Encrypted message or even legal requirements to be able to do so.</a:t>
            </a:r>
          </a:p>
          <a:p>
            <a:endParaRPr lang="en-US">
              <a:noFill/>
              <a:latin typeface="Arial Nova" panose="020B0504020202020204" pitchFamily="34" charset="0"/>
              <a:cs typeface="Arial" panose="020B0604020202020204" pitchFamily="34" charset="0"/>
            </a:endParaRPr>
          </a:p>
        </p:txBody>
      </p:sp>
      <p:sp>
        <p:nvSpPr>
          <p:cNvPr id="10" name="Text Placeholder 3">
            <a:extLst>
              <a:ext uri="{FF2B5EF4-FFF2-40B4-BE49-F238E27FC236}">
                <a16:creationId xmlns:a16="http://schemas.microsoft.com/office/drawing/2014/main" id="{A80F972A-A81D-8EB9-AC41-48665508B064}"/>
              </a:ext>
            </a:extLst>
          </p:cNvPr>
          <p:cNvSpPr txBox="1">
            <a:spLocks/>
          </p:cNvSpPr>
          <p:nvPr/>
        </p:nvSpPr>
        <p:spPr>
          <a:xfrm>
            <a:off x="3002136" y="2700918"/>
            <a:ext cx="3200400" cy="3657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noFill/>
              </a:rPr>
              <a:t>SMS</a:t>
            </a:r>
          </a:p>
        </p:txBody>
      </p:sp>
      <p:sp>
        <p:nvSpPr>
          <p:cNvPr id="11" name="Text Placeholder 16">
            <a:extLst>
              <a:ext uri="{FF2B5EF4-FFF2-40B4-BE49-F238E27FC236}">
                <a16:creationId xmlns:a16="http://schemas.microsoft.com/office/drawing/2014/main" id="{858D3604-04FE-5356-0F58-9C40B16EF6BA}"/>
              </a:ext>
            </a:extLst>
          </p:cNvPr>
          <p:cNvSpPr txBox="1">
            <a:spLocks/>
          </p:cNvSpPr>
          <p:nvPr/>
        </p:nvSpPr>
        <p:spPr>
          <a:xfrm>
            <a:off x="4134010" y="2298397"/>
            <a:ext cx="7570677" cy="1076957"/>
          </a:xfrm>
          <a:prstGeom prst="rect">
            <a:avLst/>
          </a:prstGeom>
        </p:spPr>
        <p:txBody>
          <a:bodyPr vert="horz" lIns="91440" tIns="45720" rIns="91440" bIns="45720" rtlCol="0">
            <a:noAutofit/>
          </a:bodyPr>
          <a:lstStyle>
            <a:lvl1pPr marL="0" indent="0" algn="l" defTabSz="914400" rtl="0" eaLnBrk="1" latinLnBrk="0" hangingPunct="1">
              <a:lnSpc>
                <a:spcPts val="2800"/>
              </a:lnSpc>
              <a:spcBef>
                <a:spcPts val="0"/>
              </a:spcBef>
              <a:buFont typeface="Arial" panose="020B0604020202020204" pitchFamily="34" charset="0"/>
              <a:buNone/>
              <a:defRPr sz="1800" kern="120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noFill/>
                <a:latin typeface="Arial Nova" panose="020B0504020202020204" pitchFamily="34" charset="0"/>
                <a:cs typeface="Arial" panose="020B0604020202020204" pitchFamily="34" charset="0"/>
              </a:rPr>
              <a:t>Encrypted SMS is intended as a tool that will use SMS, a very insecure protocol, as the transport layer. Encryption allows this to be secure and SMS removes the need for private relays associated with us</a:t>
            </a:r>
          </a:p>
          <a:p>
            <a:endParaRPr lang="en-US">
              <a:noFill/>
              <a:latin typeface="Arial Nova" panose="020B0504020202020204" pitchFamily="34" charset="0"/>
              <a:cs typeface="Arial" panose="020B0604020202020204" pitchFamily="34" charset="0"/>
            </a:endParaRPr>
          </a:p>
        </p:txBody>
      </p:sp>
      <p:sp>
        <p:nvSpPr>
          <p:cNvPr id="12" name="Text Placeholder 3">
            <a:extLst>
              <a:ext uri="{FF2B5EF4-FFF2-40B4-BE49-F238E27FC236}">
                <a16:creationId xmlns:a16="http://schemas.microsoft.com/office/drawing/2014/main" id="{B357B738-99CD-E8F2-0C69-3BF29097AF51}"/>
              </a:ext>
            </a:extLst>
          </p:cNvPr>
          <p:cNvSpPr txBox="1">
            <a:spLocks/>
          </p:cNvSpPr>
          <p:nvPr/>
        </p:nvSpPr>
        <p:spPr>
          <a:xfrm>
            <a:off x="3714570" y="3404426"/>
            <a:ext cx="3200400" cy="3657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noFill/>
              </a:rPr>
              <a:t>What about…?</a:t>
            </a:r>
          </a:p>
        </p:txBody>
      </p:sp>
      <p:sp>
        <p:nvSpPr>
          <p:cNvPr id="13" name="Text Placeholder 16">
            <a:extLst>
              <a:ext uri="{FF2B5EF4-FFF2-40B4-BE49-F238E27FC236}">
                <a16:creationId xmlns:a16="http://schemas.microsoft.com/office/drawing/2014/main" id="{8D1009B1-B34D-1B45-3C5D-D6FE20D4A2B6}"/>
              </a:ext>
            </a:extLst>
          </p:cNvPr>
          <p:cNvSpPr txBox="1">
            <a:spLocks/>
          </p:cNvSpPr>
          <p:nvPr/>
        </p:nvSpPr>
        <p:spPr>
          <a:xfrm>
            <a:off x="4378667" y="3950341"/>
            <a:ext cx="7201828" cy="1076957"/>
          </a:xfrm>
          <a:prstGeom prst="rect">
            <a:avLst/>
          </a:prstGeom>
        </p:spPr>
        <p:txBody>
          <a:bodyPr vert="horz" lIns="91440" tIns="45720" rIns="91440" bIns="45720" rtlCol="0">
            <a:noAutofit/>
          </a:bodyPr>
          <a:lstStyle>
            <a:lvl1pPr marL="0" indent="0" algn="l" defTabSz="914400" rtl="0" eaLnBrk="1" latinLnBrk="0" hangingPunct="1">
              <a:lnSpc>
                <a:spcPts val="2800"/>
              </a:lnSpc>
              <a:spcBef>
                <a:spcPts val="0"/>
              </a:spcBef>
              <a:buFont typeface="Arial" panose="020B0604020202020204" pitchFamily="34" charset="0"/>
              <a:buNone/>
              <a:defRPr sz="1800" kern="120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noFill/>
                <a:latin typeface="Arial Nova" panose="020B0504020202020204" pitchFamily="34" charset="0"/>
                <a:cs typeface="Arial" panose="020B0604020202020204" pitchFamily="34" charset="0"/>
              </a:rPr>
              <a:t>Other applications also promise E2E Encryption, some even over peer-to-peer connections, but all require some relays. They also hide the transport layer, while all the data being sent and received will be easily visible to the user in our application.</a:t>
            </a:r>
          </a:p>
        </p:txBody>
      </p:sp>
      <p:sp>
        <p:nvSpPr>
          <p:cNvPr id="17" name="TextBox 16">
            <a:extLst>
              <a:ext uri="{FF2B5EF4-FFF2-40B4-BE49-F238E27FC236}">
                <a16:creationId xmlns:a16="http://schemas.microsoft.com/office/drawing/2014/main" id="{A5F953A0-63F0-A910-0952-24662E07C856}"/>
              </a:ext>
            </a:extLst>
          </p:cNvPr>
          <p:cNvSpPr txBox="1"/>
          <p:nvPr/>
        </p:nvSpPr>
        <p:spPr>
          <a:xfrm>
            <a:off x="4378667" y="1093962"/>
            <a:ext cx="6752643" cy="5170646"/>
          </a:xfrm>
          <a:prstGeom prst="rect">
            <a:avLst/>
          </a:prstGeom>
          <a:noFill/>
        </p:spPr>
        <p:txBody>
          <a:bodyPr wrap="square" rtlCol="0">
            <a:spAutoFit/>
          </a:bodyPr>
          <a:lstStyle/>
          <a:p>
            <a:r>
              <a:rPr lang="en-US">
                <a:solidFill>
                  <a:schemeClr val="bg1"/>
                </a:solidFill>
              </a:rPr>
              <a:t>• </a:t>
            </a:r>
            <a:r>
              <a:rPr lang="en-US" sz="2400">
                <a:solidFill>
                  <a:schemeClr val="bg1"/>
                </a:solidFill>
              </a:rPr>
              <a:t>Problem</a:t>
            </a:r>
          </a:p>
          <a:p>
            <a:r>
              <a:rPr lang="en-US">
                <a:solidFill>
                  <a:schemeClr val="bg1"/>
                </a:solidFill>
              </a:rPr>
              <a:t>Most communication applications use company owned relay servers.</a:t>
            </a:r>
          </a:p>
          <a:p>
            <a:r>
              <a:rPr lang="en-US">
                <a:solidFill>
                  <a:schemeClr val="bg1"/>
                </a:solidFill>
              </a:rPr>
              <a:t>• </a:t>
            </a:r>
            <a:r>
              <a:rPr lang="en-US" sz="2400">
                <a:solidFill>
                  <a:schemeClr val="bg1"/>
                </a:solidFill>
              </a:rPr>
              <a:t>So...?</a:t>
            </a:r>
          </a:p>
          <a:p>
            <a:r>
              <a:rPr lang="en-US">
                <a:solidFill>
                  <a:schemeClr val="bg1"/>
                </a:solidFill>
              </a:rPr>
              <a:t>A company owned relay server may have the information required to break encryption on an E2E Encrypted message or even legal requirements to be able to do so.</a:t>
            </a:r>
          </a:p>
          <a:p>
            <a:r>
              <a:rPr lang="en-US">
                <a:solidFill>
                  <a:schemeClr val="bg1"/>
                </a:solidFill>
              </a:rPr>
              <a:t>• </a:t>
            </a:r>
            <a:r>
              <a:rPr lang="en-US" sz="2400">
                <a:solidFill>
                  <a:schemeClr val="bg1"/>
                </a:solidFill>
              </a:rPr>
              <a:t>SMS</a:t>
            </a:r>
          </a:p>
          <a:p>
            <a:r>
              <a:rPr lang="en-US">
                <a:solidFill>
                  <a:schemeClr val="bg1"/>
                </a:solidFill>
              </a:rPr>
              <a:t>Encrypted SMS is intended as a tool that will use SMS, a very insecure protocol, as the transport layer. Encryption allows this to be secure and SMS removes the need for private relays associated with us.</a:t>
            </a:r>
          </a:p>
          <a:p>
            <a:r>
              <a:rPr lang="en-US">
                <a:solidFill>
                  <a:schemeClr val="bg1"/>
                </a:solidFill>
              </a:rPr>
              <a:t>• </a:t>
            </a:r>
            <a:r>
              <a:rPr lang="en-US" sz="2400">
                <a:solidFill>
                  <a:schemeClr val="bg1"/>
                </a:solidFill>
              </a:rPr>
              <a:t>What about... ?</a:t>
            </a:r>
          </a:p>
          <a:p>
            <a:r>
              <a:rPr lang="en-US">
                <a:solidFill>
                  <a:schemeClr val="bg1"/>
                </a:solidFill>
              </a:rPr>
              <a:t>Other applications also promise E2E Encryption, some even over peer-to-peer connections, but all require some relays. They also hide the transport layer, while all the data being sent and received will be easily visible to the user in our application.</a:t>
            </a:r>
          </a:p>
        </p:txBody>
      </p:sp>
      <p:sp>
        <p:nvSpPr>
          <p:cNvPr id="3" name="Date Placeholder 8">
            <a:extLst>
              <a:ext uri="{FF2B5EF4-FFF2-40B4-BE49-F238E27FC236}">
                <a16:creationId xmlns:a16="http://schemas.microsoft.com/office/drawing/2014/main" id="{DABE8DD9-7F45-1BFE-EF33-DAD00351DF03}"/>
              </a:ext>
            </a:extLst>
          </p:cNvPr>
          <p:cNvSpPr>
            <a:spLocks noGrp="1"/>
          </p:cNvSpPr>
          <p:nvPr>
            <p:ph type="dt" sz="half" idx="10"/>
          </p:nvPr>
        </p:nvSpPr>
        <p:spPr>
          <a:xfrm>
            <a:off x="4378667" y="6444764"/>
            <a:ext cx="1097280" cy="365125"/>
          </a:xfrm>
        </p:spPr>
        <p:txBody>
          <a:bodyPr/>
          <a:lstStyle/>
          <a:p>
            <a:r>
              <a:rPr lang="en-US">
                <a:solidFill>
                  <a:schemeClr val="bg1"/>
                </a:solidFill>
              </a:rPr>
              <a:t>2023</a:t>
            </a:r>
          </a:p>
        </p:txBody>
      </p:sp>
      <p:sp>
        <p:nvSpPr>
          <p:cNvPr id="6" name="Footer Placeholder 9">
            <a:extLst>
              <a:ext uri="{FF2B5EF4-FFF2-40B4-BE49-F238E27FC236}">
                <a16:creationId xmlns:a16="http://schemas.microsoft.com/office/drawing/2014/main" id="{E22C1869-FA9A-02D5-45A9-E9EB663BC1C1}"/>
              </a:ext>
            </a:extLst>
          </p:cNvPr>
          <p:cNvSpPr>
            <a:spLocks noGrp="1"/>
          </p:cNvSpPr>
          <p:nvPr>
            <p:ph type="ftr" sz="quarter" idx="11"/>
          </p:nvPr>
        </p:nvSpPr>
        <p:spPr>
          <a:xfrm>
            <a:off x="7236596" y="6444763"/>
            <a:ext cx="2286000" cy="365125"/>
          </a:xfrm>
        </p:spPr>
        <p:txBody>
          <a:bodyPr/>
          <a:lstStyle/>
          <a:p>
            <a:r>
              <a:rPr lang="en-US">
                <a:solidFill>
                  <a:schemeClr val="bg1"/>
                </a:solidFill>
              </a:rPr>
              <a:t>Gilbert Lavin</a:t>
            </a:r>
          </a:p>
        </p:txBody>
      </p:sp>
      <p:sp>
        <p:nvSpPr>
          <p:cNvPr id="7" name="Slide Number Placeholder 10">
            <a:extLst>
              <a:ext uri="{FF2B5EF4-FFF2-40B4-BE49-F238E27FC236}">
                <a16:creationId xmlns:a16="http://schemas.microsoft.com/office/drawing/2014/main" id="{FBE9E10D-0619-AFBE-CDAD-B0A876BEF5BF}"/>
              </a:ext>
            </a:extLst>
          </p:cNvPr>
          <p:cNvSpPr txBox="1">
            <a:spLocks/>
          </p:cNvSpPr>
          <p:nvPr/>
        </p:nvSpPr>
        <p:spPr>
          <a:xfrm>
            <a:off x="11283245" y="6451115"/>
            <a:ext cx="4572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CEABB6-07DC-46E8-9B57-56EC44A396E5}" type="slidenum">
              <a:rPr lang="en-US" smtClean="0">
                <a:solidFill>
                  <a:schemeClr val="bg1"/>
                </a:solidFill>
              </a:rPr>
              <a:pPr/>
              <a:t>2</a:t>
            </a:fld>
            <a:endParaRPr lang="en-US">
              <a:solidFill>
                <a:schemeClr val="bg1"/>
              </a:solidFill>
            </a:endParaRPr>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p:txBody>
          <a:bodyPr/>
          <a:lstStyle/>
          <a:p>
            <a:r>
              <a:rPr lang="en-US"/>
              <a:t>Key Requirements</a:t>
            </a:r>
          </a:p>
        </p:txBody>
      </p:sp>
      <p:sp>
        <p:nvSpPr>
          <p:cNvPr id="4" name="Text Placeholder 3">
            <a:extLst>
              <a:ext uri="{FF2B5EF4-FFF2-40B4-BE49-F238E27FC236}">
                <a16:creationId xmlns:a16="http://schemas.microsoft.com/office/drawing/2014/main" id="{BABB466A-6DA0-4EE9-9405-F74957757BA9}"/>
              </a:ext>
            </a:extLst>
          </p:cNvPr>
          <p:cNvSpPr>
            <a:spLocks noGrp="1"/>
          </p:cNvSpPr>
          <p:nvPr>
            <p:ph type="body" sz="quarter" idx="15"/>
          </p:nvPr>
        </p:nvSpPr>
        <p:spPr/>
        <p:txBody>
          <a:bodyPr/>
          <a:lstStyle/>
          <a:p>
            <a:r>
              <a:rPr lang="en-US"/>
              <a:t>1</a:t>
            </a:r>
          </a:p>
        </p:txBody>
      </p:sp>
      <p:sp>
        <p:nvSpPr>
          <p:cNvPr id="17" name="Text Placeholder 16">
            <a:extLst>
              <a:ext uri="{FF2B5EF4-FFF2-40B4-BE49-F238E27FC236}">
                <a16:creationId xmlns:a16="http://schemas.microsoft.com/office/drawing/2014/main" id="{D3928F89-1741-4079-8DFF-2009EF9B9931}"/>
              </a:ext>
            </a:extLst>
          </p:cNvPr>
          <p:cNvSpPr>
            <a:spLocks noGrp="1"/>
          </p:cNvSpPr>
          <p:nvPr>
            <p:ph type="body" sz="quarter" idx="13"/>
          </p:nvPr>
        </p:nvSpPr>
        <p:spPr>
          <a:xfrm>
            <a:off x="4937760" y="2491866"/>
            <a:ext cx="3281082" cy="731520"/>
          </a:xfrm>
        </p:spPr>
        <p:txBody>
          <a:bodyPr vert="horz" lIns="91440" tIns="45720" rIns="91440" bIns="45720" rtlCol="0" anchor="t">
            <a:noAutofit/>
          </a:bodyPr>
          <a:lstStyle/>
          <a:p>
            <a:r>
              <a:rPr lang="en-US" b="0" i="0">
                <a:solidFill>
                  <a:srgbClr val="000000"/>
                </a:solidFill>
                <a:effectLst/>
                <a:latin typeface="Arial Nova"/>
                <a:cs typeface="Arial"/>
              </a:rPr>
              <a:t>ESMS </a:t>
            </a:r>
            <a:r>
              <a:rPr lang="en-US" b="0" i="0">
                <a:effectLst/>
                <a:latin typeface="Arial Nova"/>
                <a:cs typeface="Arial"/>
              </a:rPr>
              <a:t>must have the capacity to encrypt text messages to varying security levels based on user selection.</a:t>
            </a:r>
            <a:endParaRPr lang="en-US">
              <a:effectLst/>
              <a:latin typeface="Arial Nova"/>
              <a:cs typeface="Arial"/>
            </a:endParaRPr>
          </a:p>
          <a:p>
            <a:endParaRPr lang="en-US">
              <a:latin typeface="Arial Nova" panose="020B05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EFF9651D-8E27-4952-804A-2D2C0A55A0F8}"/>
              </a:ext>
            </a:extLst>
          </p:cNvPr>
          <p:cNvSpPr>
            <a:spLocks noGrp="1"/>
          </p:cNvSpPr>
          <p:nvPr>
            <p:ph type="body" sz="quarter" idx="17"/>
          </p:nvPr>
        </p:nvSpPr>
        <p:spPr/>
        <p:txBody>
          <a:bodyPr/>
          <a:lstStyle/>
          <a:p>
            <a:r>
              <a:rPr lang="en-US"/>
              <a:t>2</a:t>
            </a:r>
          </a:p>
        </p:txBody>
      </p:sp>
      <p:sp>
        <p:nvSpPr>
          <p:cNvPr id="5" name="Text Placeholder 4">
            <a:extLst>
              <a:ext uri="{FF2B5EF4-FFF2-40B4-BE49-F238E27FC236}">
                <a16:creationId xmlns:a16="http://schemas.microsoft.com/office/drawing/2014/main" id="{1A129DD3-8F5E-43F6-9716-7C33D00A50F8}"/>
              </a:ext>
            </a:extLst>
          </p:cNvPr>
          <p:cNvSpPr>
            <a:spLocks noGrp="1"/>
          </p:cNvSpPr>
          <p:nvPr>
            <p:ph type="body" sz="quarter" idx="16"/>
          </p:nvPr>
        </p:nvSpPr>
        <p:spPr/>
        <p:txBody>
          <a:bodyPr>
            <a:noAutofit/>
          </a:bodyPr>
          <a:lstStyle/>
          <a:p>
            <a:r>
              <a:rPr lang="en-US" b="0" i="0">
                <a:effectLst/>
                <a:latin typeface="Arial Nova" panose="020B0504020202020204" pitchFamily="34" charset="0"/>
                <a:cs typeface="Arial" panose="020B0604020202020204" pitchFamily="34" charset="0"/>
              </a:rPr>
              <a:t> ESMS should offer a user-friendly interface, allowing easy navigation between conversations.</a:t>
            </a:r>
            <a:endParaRPr lang="en-US">
              <a:effectLst/>
              <a:latin typeface="Arial Nova" panose="020B0504020202020204" pitchFamily="34" charset="0"/>
              <a:cs typeface="Arial" panose="020B0604020202020204" pitchFamily="34" charset="0"/>
            </a:endParaRPr>
          </a:p>
          <a:p>
            <a:endParaRPr lang="en-US">
              <a:latin typeface="Arial Nova" panose="020B0504020202020204" pitchFamily="34" charset="0"/>
              <a:cs typeface="Arial" panose="020B0604020202020204" pitchFamily="34" charset="0"/>
            </a:endParaRPr>
          </a:p>
        </p:txBody>
      </p:sp>
      <p:sp>
        <p:nvSpPr>
          <p:cNvPr id="27" name="Text Placeholder 26">
            <a:extLst>
              <a:ext uri="{FF2B5EF4-FFF2-40B4-BE49-F238E27FC236}">
                <a16:creationId xmlns:a16="http://schemas.microsoft.com/office/drawing/2014/main" id="{430EFC93-5195-49E7-91E1-75A347D5E41B}"/>
              </a:ext>
            </a:extLst>
          </p:cNvPr>
          <p:cNvSpPr>
            <a:spLocks noGrp="1"/>
          </p:cNvSpPr>
          <p:nvPr>
            <p:ph type="body" sz="quarter" idx="19"/>
          </p:nvPr>
        </p:nvSpPr>
        <p:spPr/>
        <p:txBody>
          <a:bodyPr/>
          <a:lstStyle/>
          <a:p>
            <a:r>
              <a:rPr lang="en-US"/>
              <a:t>3</a:t>
            </a:r>
          </a:p>
        </p:txBody>
      </p:sp>
      <p:sp>
        <p:nvSpPr>
          <p:cNvPr id="26" name="Text Placeholder 25">
            <a:extLst>
              <a:ext uri="{FF2B5EF4-FFF2-40B4-BE49-F238E27FC236}">
                <a16:creationId xmlns:a16="http://schemas.microsoft.com/office/drawing/2014/main" id="{BB8742E0-C216-468F-8B77-C0F53FD25808}"/>
              </a:ext>
            </a:extLst>
          </p:cNvPr>
          <p:cNvSpPr>
            <a:spLocks noGrp="1"/>
          </p:cNvSpPr>
          <p:nvPr>
            <p:ph type="body" sz="quarter" idx="18"/>
          </p:nvPr>
        </p:nvSpPr>
        <p:spPr>
          <a:xfrm>
            <a:off x="4907280" y="5173740"/>
            <a:ext cx="3200400" cy="1182610"/>
          </a:xfrm>
        </p:spPr>
        <p:txBody>
          <a:bodyPr vert="horz" lIns="91440" tIns="45720" rIns="91440" bIns="45720" rtlCol="0" anchor="t">
            <a:noAutofit/>
          </a:bodyPr>
          <a:lstStyle/>
          <a:p>
            <a:r>
              <a:rPr lang="en-US" b="0" i="0">
                <a:effectLst/>
                <a:latin typeface="Arial Nova"/>
              </a:rPr>
              <a:t>ESMS should educate users on communication security concepts and clearly communicate the security of a given conversation.</a:t>
            </a:r>
            <a:endParaRPr lang="en-US">
              <a:effectLst/>
              <a:latin typeface="Arial Nova"/>
            </a:endParaRPr>
          </a:p>
          <a:p>
            <a:endParaRPr lang="en-US"/>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p:txBody>
          <a:bodyPr/>
          <a:lstStyle/>
          <a:p>
            <a:r>
              <a:rPr lang="en-US"/>
              <a:t>4</a:t>
            </a:r>
          </a:p>
        </p:txBody>
      </p:sp>
      <p:sp>
        <p:nvSpPr>
          <p:cNvPr id="28" name="Text Placeholder 27">
            <a:extLst>
              <a:ext uri="{FF2B5EF4-FFF2-40B4-BE49-F238E27FC236}">
                <a16:creationId xmlns:a16="http://schemas.microsoft.com/office/drawing/2014/main" id="{8364155F-C202-4D9C-8682-0AAAE7595599}"/>
              </a:ext>
            </a:extLst>
          </p:cNvPr>
          <p:cNvSpPr>
            <a:spLocks noGrp="1"/>
          </p:cNvSpPr>
          <p:nvPr>
            <p:ph type="body" sz="quarter" idx="20"/>
          </p:nvPr>
        </p:nvSpPr>
        <p:spPr>
          <a:xfrm>
            <a:off x="8486217" y="2486549"/>
            <a:ext cx="3371635" cy="928891"/>
          </a:xfrm>
        </p:spPr>
        <p:txBody>
          <a:bodyPr vert="horz" lIns="91440" tIns="45720" rIns="91440" bIns="45720" rtlCol="0" anchor="t">
            <a:normAutofit/>
          </a:bodyPr>
          <a:lstStyle/>
          <a:p>
            <a:r>
              <a:rPr lang="en-US" b="0" i="0">
                <a:effectLst/>
                <a:latin typeface="Arial Nova" panose="020B0504020202020204" pitchFamily="34" charset="0"/>
                <a:cs typeface="Arial" panose="020B0604020202020204" pitchFamily="34" charset="0"/>
              </a:rPr>
              <a:t>ESMS must extract the phone’s contact information, providing a seamless experience for the user.</a:t>
            </a:r>
            <a:endParaRPr lang="en-US">
              <a:effectLst/>
              <a:latin typeface="Arial Nova" panose="020B0504020202020204" pitchFamily="34" charset="0"/>
              <a:cs typeface="Arial" panose="020B0604020202020204" pitchFamily="34" charset="0"/>
            </a:endParaRPr>
          </a:p>
          <a:p>
            <a:endParaRPr lang="en-US">
              <a:latin typeface="Arial Nova" panose="020B0504020202020204" pitchFamily="34" charset="0"/>
              <a:cs typeface="Arial" panose="020B0604020202020204" pitchFamily="34" charset="0"/>
            </a:endParaRPr>
          </a:p>
        </p:txBody>
      </p:sp>
      <p:sp>
        <p:nvSpPr>
          <p:cNvPr id="30" name="Text Placeholder 29">
            <a:extLst>
              <a:ext uri="{FF2B5EF4-FFF2-40B4-BE49-F238E27FC236}">
                <a16:creationId xmlns:a16="http://schemas.microsoft.com/office/drawing/2014/main" id="{0FC4960F-BEF7-4EA7-8F63-B36D60AE5B60}"/>
              </a:ext>
            </a:extLst>
          </p:cNvPr>
          <p:cNvSpPr>
            <a:spLocks noGrp="1"/>
          </p:cNvSpPr>
          <p:nvPr>
            <p:ph type="body" sz="quarter" idx="22"/>
          </p:nvPr>
        </p:nvSpPr>
        <p:spPr>
          <a:xfrm>
            <a:off x="8486217" y="3832623"/>
            <a:ext cx="3200400" cy="921388"/>
          </a:xfrm>
        </p:spPr>
        <p:txBody>
          <a:bodyPr vert="horz" lIns="91440" tIns="45720" rIns="91440" bIns="45720" rtlCol="0" anchor="t">
            <a:normAutofit/>
          </a:bodyPr>
          <a:lstStyle/>
          <a:p>
            <a:r>
              <a:rPr lang="en-US" b="0" i="0">
                <a:effectLst/>
                <a:latin typeface="Arial Nova"/>
              </a:rPr>
              <a:t>ESMS must utilize the phone’s messaging history, to allow users to access past conversations.</a:t>
            </a:r>
            <a:endParaRPr lang="en-US">
              <a:effectLst/>
              <a:latin typeface="Arial Nova"/>
            </a:endParaRPr>
          </a:p>
          <a:p>
            <a:endParaRPr lang="en-US"/>
          </a:p>
        </p:txBody>
      </p:sp>
      <p:sp>
        <p:nvSpPr>
          <p:cNvPr id="9" name="Text Placeholder 30">
            <a:extLst>
              <a:ext uri="{FF2B5EF4-FFF2-40B4-BE49-F238E27FC236}">
                <a16:creationId xmlns:a16="http://schemas.microsoft.com/office/drawing/2014/main" id="{3C598E59-6E08-76A7-059A-1D9C6E8224F8}"/>
              </a:ext>
            </a:extLst>
          </p:cNvPr>
          <p:cNvSpPr txBox="1">
            <a:spLocks/>
          </p:cNvSpPr>
          <p:nvPr/>
        </p:nvSpPr>
        <p:spPr>
          <a:xfrm>
            <a:off x="8440718" y="3417082"/>
            <a:ext cx="3200400" cy="365760"/>
          </a:xfrm>
          <a:prstGeom prst="rect">
            <a:avLst/>
          </a:prstGeom>
        </p:spPr>
        <p:txBody>
          <a:bodyPr vert="horz" lIns="91440" tIns="45720" rIns="91440" bIns="45720" rtlCol="0">
            <a:noAutofit/>
          </a:bodyPr>
          <a:lstStyle>
            <a:lvl1pPr marL="0" indent="0" algn="l" defTabSz="914400" rtl="0" eaLnBrk="1" latinLnBrk="0" hangingPunct="1">
              <a:lnSpc>
                <a:spcPts val="2400"/>
              </a:lnSpc>
              <a:spcBef>
                <a:spcPts val="0"/>
              </a:spcBef>
              <a:buFont typeface="Arial" panose="020B0604020202020204" pitchFamily="34" charset="0"/>
              <a:buNone/>
              <a:defRPr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5</a:t>
            </a:r>
          </a:p>
        </p:txBody>
      </p:sp>
      <p:sp>
        <p:nvSpPr>
          <p:cNvPr id="3" name="TextBox 2">
            <a:extLst>
              <a:ext uri="{FF2B5EF4-FFF2-40B4-BE49-F238E27FC236}">
                <a16:creationId xmlns:a16="http://schemas.microsoft.com/office/drawing/2014/main" id="{2E7688CC-4BA5-F60C-0E7D-6CA08B0AE9F3}"/>
              </a:ext>
            </a:extLst>
          </p:cNvPr>
          <p:cNvSpPr txBox="1"/>
          <p:nvPr/>
        </p:nvSpPr>
        <p:spPr>
          <a:xfrm>
            <a:off x="8484268" y="480461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cap="all">
                <a:solidFill>
                  <a:srgbClr val="089CA2"/>
                </a:solidFill>
              </a:rPr>
              <a:t>6</a:t>
            </a:r>
          </a:p>
        </p:txBody>
      </p:sp>
      <p:sp>
        <p:nvSpPr>
          <p:cNvPr id="7" name="TextBox 6">
            <a:extLst>
              <a:ext uri="{FF2B5EF4-FFF2-40B4-BE49-F238E27FC236}">
                <a16:creationId xmlns:a16="http://schemas.microsoft.com/office/drawing/2014/main" id="{578C5A47-5C43-74F1-1E9F-458FC40B5BBB}"/>
              </a:ext>
            </a:extLst>
          </p:cNvPr>
          <p:cNvSpPr txBox="1"/>
          <p:nvPr/>
        </p:nvSpPr>
        <p:spPr>
          <a:xfrm>
            <a:off x="8484268" y="5175584"/>
            <a:ext cx="326546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Arial Nova"/>
                <a:ea typeface="+mn-lt"/>
                <a:cs typeface="+mn-lt"/>
              </a:rPr>
              <a:t>SMS must allow users to customize application settings, including encryption methods, on both</a:t>
            </a:r>
            <a:br>
              <a:rPr lang="en-US" sz="1400">
                <a:latin typeface="Arial Nova"/>
                <a:ea typeface="+mn-lt"/>
                <a:cs typeface="+mn-lt"/>
              </a:rPr>
            </a:br>
            <a:r>
              <a:rPr lang="en-US" sz="1400">
                <a:latin typeface="Arial Nova"/>
                <a:ea typeface="+mn-lt"/>
                <a:cs typeface="+mn-lt"/>
              </a:rPr>
              <a:t>a global and per-conversation basis.</a:t>
            </a:r>
            <a:endParaRPr lang="en-US" sz="1400">
              <a:latin typeface="Arial Nova"/>
            </a:endParaRPr>
          </a:p>
        </p:txBody>
      </p:sp>
      <p:sp>
        <p:nvSpPr>
          <p:cNvPr id="8" name="Date Placeholder 8">
            <a:extLst>
              <a:ext uri="{FF2B5EF4-FFF2-40B4-BE49-F238E27FC236}">
                <a16:creationId xmlns:a16="http://schemas.microsoft.com/office/drawing/2014/main" id="{8EE6DDBB-3B3E-E6B9-050F-C1BBAB27FC84}"/>
              </a:ext>
            </a:extLst>
          </p:cNvPr>
          <p:cNvSpPr>
            <a:spLocks noGrp="1"/>
          </p:cNvSpPr>
          <p:nvPr>
            <p:ph type="dt" sz="half" idx="10"/>
          </p:nvPr>
        </p:nvSpPr>
        <p:spPr>
          <a:xfrm>
            <a:off x="4218717" y="6349999"/>
            <a:ext cx="1097280" cy="365125"/>
          </a:xfrm>
        </p:spPr>
        <p:txBody>
          <a:bodyPr/>
          <a:lstStyle/>
          <a:p>
            <a:r>
              <a:rPr lang="en-US"/>
              <a:t>2023</a:t>
            </a:r>
          </a:p>
        </p:txBody>
      </p:sp>
      <p:sp>
        <p:nvSpPr>
          <p:cNvPr id="10" name="Footer Placeholder 9">
            <a:extLst>
              <a:ext uri="{FF2B5EF4-FFF2-40B4-BE49-F238E27FC236}">
                <a16:creationId xmlns:a16="http://schemas.microsoft.com/office/drawing/2014/main" id="{DC86906F-D7F4-CEE7-4D16-3F4824A83A25}"/>
              </a:ext>
            </a:extLst>
          </p:cNvPr>
          <p:cNvSpPr>
            <a:spLocks noGrp="1"/>
          </p:cNvSpPr>
          <p:nvPr>
            <p:ph type="ftr" sz="quarter" idx="11"/>
          </p:nvPr>
        </p:nvSpPr>
        <p:spPr>
          <a:xfrm>
            <a:off x="7076646" y="6349998"/>
            <a:ext cx="2286000" cy="365125"/>
          </a:xfrm>
        </p:spPr>
        <p:txBody>
          <a:bodyPr/>
          <a:lstStyle/>
          <a:p>
            <a:r>
              <a:rPr lang="en-US"/>
              <a:t>Parker </a:t>
            </a:r>
            <a:r>
              <a:rPr lang="en-US" err="1"/>
              <a:t>Steach</a:t>
            </a:r>
            <a:endParaRPr lang="en-US"/>
          </a:p>
        </p:txBody>
      </p:sp>
      <p:sp>
        <p:nvSpPr>
          <p:cNvPr id="11" name="Slide Number Placeholder 10">
            <a:extLst>
              <a:ext uri="{FF2B5EF4-FFF2-40B4-BE49-F238E27FC236}">
                <a16:creationId xmlns:a16="http://schemas.microsoft.com/office/drawing/2014/main" id="{FAD1649E-3525-6326-FE9E-DEF7B58D0978}"/>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3</a:t>
            </a:fld>
            <a:endParaRPr lang="en-US"/>
          </a:p>
        </p:txBody>
      </p:sp>
    </p:spTree>
    <p:extLst>
      <p:ext uri="{BB962C8B-B14F-4D97-AF65-F5344CB8AC3E}">
        <p14:creationId xmlns:p14="http://schemas.microsoft.com/office/powerpoint/2010/main" val="141878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p:txBody>
          <a:bodyPr/>
          <a:lstStyle/>
          <a:p>
            <a:r>
              <a:rPr lang="en-US"/>
              <a:t>ADS Walkthrough</a:t>
            </a:r>
          </a:p>
        </p:txBody>
      </p:sp>
      <p:pic>
        <p:nvPicPr>
          <p:cNvPr id="30" name="Picture 29">
            <a:extLst>
              <a:ext uri="{FF2B5EF4-FFF2-40B4-BE49-F238E27FC236}">
                <a16:creationId xmlns:a16="http://schemas.microsoft.com/office/drawing/2014/main" id="{8F8F1E2C-354B-DC05-40D0-6FFF1EC92338}"/>
              </a:ext>
            </a:extLst>
          </p:cNvPr>
          <p:cNvPicPr>
            <a:picLocks noChangeAspect="1"/>
          </p:cNvPicPr>
          <p:nvPr/>
        </p:nvPicPr>
        <p:blipFill>
          <a:blip r:embed="rId2"/>
          <a:stretch>
            <a:fillRect/>
          </a:stretch>
        </p:blipFill>
        <p:spPr>
          <a:xfrm>
            <a:off x="4185037" y="1833750"/>
            <a:ext cx="7742559" cy="4176824"/>
          </a:xfrm>
          <a:prstGeom prst="rect">
            <a:avLst/>
          </a:prstGeom>
        </p:spPr>
      </p:pic>
      <p:sp>
        <p:nvSpPr>
          <p:cNvPr id="3" name="Date Placeholder 8">
            <a:extLst>
              <a:ext uri="{FF2B5EF4-FFF2-40B4-BE49-F238E27FC236}">
                <a16:creationId xmlns:a16="http://schemas.microsoft.com/office/drawing/2014/main" id="{6E027DD6-993A-D6BF-1CFC-CEE1C0EAC508}"/>
              </a:ext>
            </a:extLst>
          </p:cNvPr>
          <p:cNvSpPr>
            <a:spLocks noGrp="1"/>
          </p:cNvSpPr>
          <p:nvPr>
            <p:ph type="dt" sz="half" idx="10"/>
          </p:nvPr>
        </p:nvSpPr>
        <p:spPr>
          <a:xfrm>
            <a:off x="4218717" y="6349999"/>
            <a:ext cx="1097280" cy="365125"/>
          </a:xfrm>
        </p:spPr>
        <p:txBody>
          <a:bodyPr/>
          <a:lstStyle/>
          <a:p>
            <a:r>
              <a:rPr lang="en-US"/>
              <a:t>2023</a:t>
            </a:r>
          </a:p>
        </p:txBody>
      </p:sp>
      <p:sp>
        <p:nvSpPr>
          <p:cNvPr id="4" name="Footer Placeholder 9">
            <a:extLst>
              <a:ext uri="{FF2B5EF4-FFF2-40B4-BE49-F238E27FC236}">
                <a16:creationId xmlns:a16="http://schemas.microsoft.com/office/drawing/2014/main" id="{8021750D-B8F6-C6B1-D4E8-FFEA3D7E9EAD}"/>
              </a:ext>
            </a:extLst>
          </p:cNvPr>
          <p:cNvSpPr>
            <a:spLocks noGrp="1"/>
          </p:cNvSpPr>
          <p:nvPr>
            <p:ph type="ftr" sz="quarter" idx="11"/>
          </p:nvPr>
        </p:nvSpPr>
        <p:spPr>
          <a:xfrm>
            <a:off x="7076646" y="6349998"/>
            <a:ext cx="2286000" cy="365125"/>
          </a:xfrm>
        </p:spPr>
        <p:txBody>
          <a:bodyPr/>
          <a:lstStyle/>
          <a:p>
            <a:r>
              <a:rPr lang="en-US"/>
              <a:t>Jacob </a:t>
            </a:r>
            <a:r>
              <a:rPr lang="en-US" err="1"/>
              <a:t>Holz</a:t>
            </a:r>
            <a:endParaRPr lang="en-US"/>
          </a:p>
        </p:txBody>
      </p:sp>
      <p:sp>
        <p:nvSpPr>
          <p:cNvPr id="5" name="Slide Number Placeholder 10">
            <a:extLst>
              <a:ext uri="{FF2B5EF4-FFF2-40B4-BE49-F238E27FC236}">
                <a16:creationId xmlns:a16="http://schemas.microsoft.com/office/drawing/2014/main" id="{ADB28338-F0CE-6EEC-CDC5-6F191BE43899}"/>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33B0B-CD2F-2005-4E25-CBEF818B6259}"/>
              </a:ext>
            </a:extLst>
          </p:cNvPr>
          <p:cNvSpPr>
            <a:spLocks noGrp="1"/>
          </p:cNvSpPr>
          <p:nvPr>
            <p:ph type="title"/>
          </p:nvPr>
        </p:nvSpPr>
        <p:spPr/>
        <p:txBody>
          <a:bodyPr/>
          <a:lstStyle/>
          <a:p>
            <a:r>
              <a:rPr lang="en-US"/>
              <a:t>UI Prototype overview</a:t>
            </a:r>
          </a:p>
        </p:txBody>
      </p:sp>
      <p:sp>
        <p:nvSpPr>
          <p:cNvPr id="9" name="Date Placeholder 8">
            <a:extLst>
              <a:ext uri="{FF2B5EF4-FFF2-40B4-BE49-F238E27FC236}">
                <a16:creationId xmlns:a16="http://schemas.microsoft.com/office/drawing/2014/main" id="{86B3DC47-A07B-4053-7231-F530BFA02E4B}"/>
              </a:ext>
            </a:extLst>
          </p:cNvPr>
          <p:cNvSpPr>
            <a:spLocks noGrp="1"/>
          </p:cNvSpPr>
          <p:nvPr>
            <p:ph type="dt" sz="half" idx="10"/>
          </p:nvPr>
        </p:nvSpPr>
        <p:spPr/>
        <p:txBody>
          <a:bodyPr/>
          <a:lstStyle/>
          <a:p>
            <a:r>
              <a:rPr lang="en-US"/>
              <a:t>2023</a:t>
            </a:r>
          </a:p>
        </p:txBody>
      </p:sp>
      <p:sp>
        <p:nvSpPr>
          <p:cNvPr id="10" name="Footer Placeholder 9">
            <a:extLst>
              <a:ext uri="{FF2B5EF4-FFF2-40B4-BE49-F238E27FC236}">
                <a16:creationId xmlns:a16="http://schemas.microsoft.com/office/drawing/2014/main" id="{30554CB2-8145-0E3E-B8D2-0EA55A768472}"/>
              </a:ext>
            </a:extLst>
          </p:cNvPr>
          <p:cNvSpPr>
            <a:spLocks noGrp="1"/>
          </p:cNvSpPr>
          <p:nvPr>
            <p:ph type="ftr" sz="quarter" idx="11"/>
          </p:nvPr>
        </p:nvSpPr>
        <p:spPr/>
        <p:txBody>
          <a:bodyPr/>
          <a:lstStyle/>
          <a:p>
            <a:r>
              <a:rPr lang="en-US"/>
              <a:t>Landon Moon</a:t>
            </a:r>
          </a:p>
        </p:txBody>
      </p:sp>
      <p:sp>
        <p:nvSpPr>
          <p:cNvPr id="11" name="Slide Number Placeholder 10">
            <a:extLst>
              <a:ext uri="{FF2B5EF4-FFF2-40B4-BE49-F238E27FC236}">
                <a16:creationId xmlns:a16="http://schemas.microsoft.com/office/drawing/2014/main" id="{DB4CA89C-B640-419A-0AAB-2914D6990A89}"/>
              </a:ext>
            </a:extLst>
          </p:cNvPr>
          <p:cNvSpPr>
            <a:spLocks noGrp="1"/>
          </p:cNvSpPr>
          <p:nvPr>
            <p:ph type="sldNum" sz="quarter" idx="12"/>
          </p:nvPr>
        </p:nvSpPr>
        <p:spPr/>
        <p:txBody>
          <a:bodyPr/>
          <a:lstStyle/>
          <a:p>
            <a:fld id="{B5CEABB6-07DC-46E8-9B57-56EC44A396E5}" type="slidenum">
              <a:rPr lang="en-US" smtClean="0"/>
              <a:pPr/>
              <a:t>5</a:t>
            </a:fld>
            <a:endParaRPr lang="en-US"/>
          </a:p>
        </p:txBody>
      </p:sp>
      <p:sp>
        <p:nvSpPr>
          <p:cNvPr id="31" name="TextBox 30">
            <a:extLst>
              <a:ext uri="{FF2B5EF4-FFF2-40B4-BE49-F238E27FC236}">
                <a16:creationId xmlns:a16="http://schemas.microsoft.com/office/drawing/2014/main" id="{C4D61B94-2E67-96C7-2465-79649D26C6E5}"/>
              </a:ext>
            </a:extLst>
          </p:cNvPr>
          <p:cNvSpPr txBox="1"/>
          <p:nvPr/>
        </p:nvSpPr>
        <p:spPr>
          <a:xfrm>
            <a:off x="3044951" y="1553225"/>
            <a:ext cx="8535543" cy="4524315"/>
          </a:xfrm>
          <a:prstGeom prst="rect">
            <a:avLst/>
          </a:prstGeom>
          <a:noFill/>
        </p:spPr>
        <p:txBody>
          <a:bodyPr wrap="square" lIns="91440" tIns="45720" rIns="91440" bIns="45720" anchor="t">
            <a:spAutoFit/>
          </a:bodyPr>
          <a:lstStyle/>
          <a:p>
            <a:r>
              <a:rPr lang="en-US"/>
              <a:t>• </a:t>
            </a:r>
            <a:r>
              <a:rPr lang="en-US" sz="2400"/>
              <a:t>Goal</a:t>
            </a:r>
          </a:p>
          <a:p>
            <a:r>
              <a:rPr lang="en-US"/>
              <a:t>ESMS’s UI goal is to emulate the classic SMS </a:t>
            </a:r>
            <a:r>
              <a:rPr lang="en-US" err="1"/>
              <a:t>messager</a:t>
            </a:r>
            <a:r>
              <a:rPr lang="en-US"/>
              <a:t> feel with additions related to the encryption of SMS messages.</a:t>
            </a:r>
          </a:p>
          <a:p>
            <a:r>
              <a:rPr lang="en-US"/>
              <a:t>• </a:t>
            </a:r>
            <a:r>
              <a:rPr lang="en-US" sz="2400"/>
              <a:t>Prototype so far</a:t>
            </a:r>
          </a:p>
          <a:p>
            <a:r>
              <a:rPr lang="en-US"/>
              <a:t>Very basic retrieval and display of relevant data from the phone. This includes contacts and message history. Navigation between these two primary screens are also implemented</a:t>
            </a:r>
          </a:p>
          <a:p>
            <a:r>
              <a:rPr lang="en-US"/>
              <a:t>• </a:t>
            </a:r>
            <a:r>
              <a:rPr lang="en-US" sz="2400"/>
              <a:t>UI Next Steps</a:t>
            </a:r>
          </a:p>
          <a:p>
            <a:pPr marL="742950" lvl="1" indent="-285750">
              <a:buFont typeface="Arial" panose="020B0604020202020204" pitchFamily="34" charset="0"/>
              <a:buChar char="•"/>
            </a:pPr>
            <a:r>
              <a:rPr lang="en-US"/>
              <a:t>There are some unfinished details with the current UI prototype such as information transfer between screens. This will be implemented by making a </a:t>
            </a:r>
            <a:r>
              <a:rPr lang="en-US" u="sng" err="1"/>
              <a:t>ViewModel</a:t>
            </a:r>
            <a:r>
              <a:rPr lang="en-US"/>
              <a:t>. This is part of the MVVM architectural style.</a:t>
            </a:r>
          </a:p>
          <a:p>
            <a:pPr marL="742950" lvl="1" indent="-285750">
              <a:buFont typeface="Arial" panose="020B0604020202020204" pitchFamily="34" charset="0"/>
              <a:buChar char="•"/>
            </a:pPr>
            <a:r>
              <a:rPr lang="en-US"/>
              <a:t>Sending messages has not been implemented yet. A </a:t>
            </a:r>
            <a:r>
              <a:rPr lang="en-US" u="sng" err="1"/>
              <a:t>SMSManager</a:t>
            </a:r>
            <a:r>
              <a:rPr lang="en-US"/>
              <a:t> class is used to interface with the phone to send any SMS related message</a:t>
            </a:r>
          </a:p>
          <a:p>
            <a:pPr marL="742950" lvl="1" indent="-285750">
              <a:buFont typeface="Arial" panose="020B0604020202020204" pitchFamily="34" charset="0"/>
              <a:buChar char="•"/>
            </a:pPr>
            <a:r>
              <a:rPr lang="en-US"/>
              <a:t>UI </a:t>
            </a:r>
            <a:r>
              <a:rPr lang="en-US" err="1"/>
              <a:t>prototypeing</a:t>
            </a:r>
            <a:r>
              <a:rPr lang="en-US"/>
              <a:t> for secondary screens (shown in blue on next screen). These can be </a:t>
            </a:r>
            <a:r>
              <a:rPr lang="en-US" u="sng"/>
              <a:t>modals</a:t>
            </a:r>
            <a:r>
              <a:rPr lang="en-US"/>
              <a:t> and/or </a:t>
            </a:r>
            <a:r>
              <a:rPr lang="en-US" u="sng"/>
              <a:t>drawers</a:t>
            </a:r>
            <a:r>
              <a:rPr lang="en-US"/>
              <a:t>.</a:t>
            </a:r>
          </a:p>
        </p:txBody>
      </p:sp>
    </p:spTree>
    <p:extLst>
      <p:ext uri="{BB962C8B-B14F-4D97-AF65-F5344CB8AC3E}">
        <p14:creationId xmlns:p14="http://schemas.microsoft.com/office/powerpoint/2010/main" val="1062199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C2C47-8B58-D6BA-861C-E16B4E0D57AC}"/>
              </a:ext>
            </a:extLst>
          </p:cNvPr>
          <p:cNvSpPr>
            <a:spLocks noGrp="1"/>
          </p:cNvSpPr>
          <p:nvPr>
            <p:ph type="title"/>
          </p:nvPr>
        </p:nvSpPr>
        <p:spPr/>
        <p:txBody>
          <a:bodyPr/>
          <a:lstStyle/>
          <a:p>
            <a:r>
              <a:rPr lang="en-US"/>
              <a:t>UI Prototyping</a:t>
            </a:r>
          </a:p>
        </p:txBody>
      </p:sp>
      <p:sp>
        <p:nvSpPr>
          <p:cNvPr id="9" name="Date Placeholder 8">
            <a:extLst>
              <a:ext uri="{FF2B5EF4-FFF2-40B4-BE49-F238E27FC236}">
                <a16:creationId xmlns:a16="http://schemas.microsoft.com/office/drawing/2014/main" id="{DB9D8A96-35D7-1EF5-38E1-5D31C05AD0DA}"/>
              </a:ext>
            </a:extLst>
          </p:cNvPr>
          <p:cNvSpPr>
            <a:spLocks noGrp="1"/>
          </p:cNvSpPr>
          <p:nvPr>
            <p:ph type="dt" sz="half" idx="10"/>
          </p:nvPr>
        </p:nvSpPr>
        <p:spPr/>
        <p:txBody>
          <a:bodyPr/>
          <a:lstStyle/>
          <a:p>
            <a:r>
              <a:rPr lang="en-US"/>
              <a:t>2023</a:t>
            </a:r>
          </a:p>
        </p:txBody>
      </p:sp>
      <p:sp>
        <p:nvSpPr>
          <p:cNvPr id="10" name="Footer Placeholder 9">
            <a:extLst>
              <a:ext uri="{FF2B5EF4-FFF2-40B4-BE49-F238E27FC236}">
                <a16:creationId xmlns:a16="http://schemas.microsoft.com/office/drawing/2014/main" id="{A4E9F8E4-B25B-3C7A-0DA9-EE766AC5E9A6}"/>
              </a:ext>
            </a:extLst>
          </p:cNvPr>
          <p:cNvSpPr>
            <a:spLocks noGrp="1"/>
          </p:cNvSpPr>
          <p:nvPr>
            <p:ph type="ftr" sz="quarter" idx="11"/>
          </p:nvPr>
        </p:nvSpPr>
        <p:spPr/>
        <p:txBody>
          <a:bodyPr/>
          <a:lstStyle/>
          <a:p>
            <a:r>
              <a:rPr lang="en-US"/>
              <a:t>Landon Moon</a:t>
            </a:r>
          </a:p>
        </p:txBody>
      </p:sp>
      <p:sp>
        <p:nvSpPr>
          <p:cNvPr id="11" name="Slide Number Placeholder 10">
            <a:extLst>
              <a:ext uri="{FF2B5EF4-FFF2-40B4-BE49-F238E27FC236}">
                <a16:creationId xmlns:a16="http://schemas.microsoft.com/office/drawing/2014/main" id="{71707838-FCFA-1375-6F40-174F02CECD46}"/>
              </a:ext>
            </a:extLst>
          </p:cNvPr>
          <p:cNvSpPr>
            <a:spLocks noGrp="1"/>
          </p:cNvSpPr>
          <p:nvPr>
            <p:ph type="sldNum" sz="quarter" idx="12"/>
          </p:nvPr>
        </p:nvSpPr>
        <p:spPr/>
        <p:txBody>
          <a:bodyPr/>
          <a:lstStyle/>
          <a:p>
            <a:fld id="{B5CEABB6-07DC-46E8-9B57-56EC44A396E5}" type="slidenum">
              <a:rPr lang="en-US" smtClean="0"/>
              <a:pPr/>
              <a:t>6</a:t>
            </a:fld>
            <a:endParaRPr lang="en-US"/>
          </a:p>
        </p:txBody>
      </p:sp>
      <p:pic>
        <p:nvPicPr>
          <p:cNvPr id="12" name="Picture 11" descr="A screenshot of a phone&#10;&#10;Description automatically generated">
            <a:extLst>
              <a:ext uri="{FF2B5EF4-FFF2-40B4-BE49-F238E27FC236}">
                <a16:creationId xmlns:a16="http://schemas.microsoft.com/office/drawing/2014/main" id="{72CA3D01-1CAC-AF70-7B46-9DA66F775793}"/>
              </a:ext>
            </a:extLst>
          </p:cNvPr>
          <p:cNvPicPr>
            <a:picLocks noChangeAspect="1"/>
          </p:cNvPicPr>
          <p:nvPr/>
        </p:nvPicPr>
        <p:blipFill>
          <a:blip r:embed="rId2"/>
          <a:stretch>
            <a:fillRect/>
          </a:stretch>
        </p:blipFill>
        <p:spPr>
          <a:xfrm>
            <a:off x="8005388" y="2109872"/>
            <a:ext cx="2046124" cy="4246478"/>
          </a:xfrm>
          <a:prstGeom prst="rect">
            <a:avLst/>
          </a:prstGeom>
        </p:spPr>
      </p:pic>
      <p:pic>
        <p:nvPicPr>
          <p:cNvPr id="13" name="Picture 12" descr="A screenshot of a phone&#10;&#10;Description automatically generated">
            <a:extLst>
              <a:ext uri="{FF2B5EF4-FFF2-40B4-BE49-F238E27FC236}">
                <a16:creationId xmlns:a16="http://schemas.microsoft.com/office/drawing/2014/main" id="{831D67D4-D719-03DA-FDA3-9EA3BFA08AA5}"/>
              </a:ext>
            </a:extLst>
          </p:cNvPr>
          <p:cNvPicPr>
            <a:picLocks noChangeAspect="1"/>
          </p:cNvPicPr>
          <p:nvPr/>
        </p:nvPicPr>
        <p:blipFill>
          <a:blip r:embed="rId3"/>
          <a:stretch>
            <a:fillRect/>
          </a:stretch>
        </p:blipFill>
        <p:spPr>
          <a:xfrm>
            <a:off x="3901341" y="2139194"/>
            <a:ext cx="2046125" cy="4225582"/>
          </a:xfrm>
          <a:prstGeom prst="rect">
            <a:avLst/>
          </a:prstGeom>
        </p:spPr>
      </p:pic>
      <p:sp>
        <p:nvSpPr>
          <p:cNvPr id="17" name="Callout: Right Arrow 16">
            <a:extLst>
              <a:ext uri="{FF2B5EF4-FFF2-40B4-BE49-F238E27FC236}">
                <a16:creationId xmlns:a16="http://schemas.microsoft.com/office/drawing/2014/main" id="{658F6F8D-6857-7C8F-C5CE-62585F64DD77}"/>
              </a:ext>
            </a:extLst>
          </p:cNvPr>
          <p:cNvSpPr/>
          <p:nvPr/>
        </p:nvSpPr>
        <p:spPr>
          <a:xfrm>
            <a:off x="2522220" y="2274951"/>
            <a:ext cx="1521323" cy="710441"/>
          </a:xfrm>
          <a:prstGeom prst="rightArrowCallout">
            <a:avLst>
              <a:gd name="adj1" fmla="val 25000"/>
              <a:gd name="adj2" fmla="val 25000"/>
              <a:gd name="adj3" fmla="val 25000"/>
              <a:gd name="adj4" fmla="val 7986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Create Contact</a:t>
            </a:r>
          </a:p>
        </p:txBody>
      </p:sp>
      <p:sp>
        <p:nvSpPr>
          <p:cNvPr id="18" name="Callout: Right Arrow 17">
            <a:extLst>
              <a:ext uri="{FF2B5EF4-FFF2-40B4-BE49-F238E27FC236}">
                <a16:creationId xmlns:a16="http://schemas.microsoft.com/office/drawing/2014/main" id="{A7D1F3B1-E7C1-E479-5645-7FF579D5F515}"/>
              </a:ext>
            </a:extLst>
          </p:cNvPr>
          <p:cNvSpPr/>
          <p:nvPr/>
        </p:nvSpPr>
        <p:spPr>
          <a:xfrm flipH="1">
            <a:off x="9925692" y="2254769"/>
            <a:ext cx="1899177" cy="724930"/>
          </a:xfrm>
          <a:prstGeom prst="rightArrowCallout">
            <a:avLst>
              <a:gd name="adj1" fmla="val 25000"/>
              <a:gd name="adj2" fmla="val 25000"/>
              <a:gd name="adj3" fmla="val 25000"/>
              <a:gd name="adj4" fmla="val 8619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Conversation Settings</a:t>
            </a:r>
          </a:p>
        </p:txBody>
      </p:sp>
      <p:sp>
        <p:nvSpPr>
          <p:cNvPr id="19" name="Callout: Right Arrow 18">
            <a:extLst>
              <a:ext uri="{FF2B5EF4-FFF2-40B4-BE49-F238E27FC236}">
                <a16:creationId xmlns:a16="http://schemas.microsoft.com/office/drawing/2014/main" id="{15693C7D-C62D-7D4E-1F32-7ACD93EB5B9C}"/>
              </a:ext>
            </a:extLst>
          </p:cNvPr>
          <p:cNvSpPr/>
          <p:nvPr/>
        </p:nvSpPr>
        <p:spPr>
          <a:xfrm flipH="1">
            <a:off x="9917451" y="5825272"/>
            <a:ext cx="2046123" cy="415748"/>
          </a:xfrm>
          <a:prstGeom prst="rightArrowCallout">
            <a:avLst>
              <a:gd name="adj1" fmla="val 25000"/>
              <a:gd name="adj2" fmla="val 25000"/>
              <a:gd name="adj3" fmla="val 25000"/>
              <a:gd name="adj4" fmla="val 86197"/>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Message Input</a:t>
            </a:r>
          </a:p>
        </p:txBody>
      </p:sp>
      <p:sp>
        <p:nvSpPr>
          <p:cNvPr id="20" name="Callout: Right Arrow 19">
            <a:extLst>
              <a:ext uri="{FF2B5EF4-FFF2-40B4-BE49-F238E27FC236}">
                <a16:creationId xmlns:a16="http://schemas.microsoft.com/office/drawing/2014/main" id="{EB4B16C8-FEC7-3931-69F2-E73312D1EE14}"/>
              </a:ext>
            </a:extLst>
          </p:cNvPr>
          <p:cNvSpPr/>
          <p:nvPr/>
        </p:nvSpPr>
        <p:spPr>
          <a:xfrm flipH="1">
            <a:off x="5811083" y="5256252"/>
            <a:ext cx="2046123" cy="415748"/>
          </a:xfrm>
          <a:prstGeom prst="rightArrowCallout">
            <a:avLst>
              <a:gd name="adj1" fmla="val 25000"/>
              <a:gd name="adj2" fmla="val 25000"/>
              <a:gd name="adj3" fmla="val 25000"/>
              <a:gd name="adj4" fmla="val 8619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Edit Contact</a:t>
            </a:r>
          </a:p>
        </p:txBody>
      </p:sp>
      <p:sp>
        <p:nvSpPr>
          <p:cNvPr id="21" name="Callout: Right Arrow 20">
            <a:extLst>
              <a:ext uri="{FF2B5EF4-FFF2-40B4-BE49-F238E27FC236}">
                <a16:creationId xmlns:a16="http://schemas.microsoft.com/office/drawing/2014/main" id="{AEE872B5-ACB9-0FC1-864E-E49D0D4EDB68}"/>
              </a:ext>
            </a:extLst>
          </p:cNvPr>
          <p:cNvSpPr/>
          <p:nvPr/>
        </p:nvSpPr>
        <p:spPr>
          <a:xfrm flipH="1">
            <a:off x="5811083" y="2254769"/>
            <a:ext cx="1899177" cy="724930"/>
          </a:xfrm>
          <a:prstGeom prst="rightArrowCallout">
            <a:avLst>
              <a:gd name="adj1" fmla="val 25000"/>
              <a:gd name="adj2" fmla="val 25000"/>
              <a:gd name="adj3" fmla="val 25000"/>
              <a:gd name="adj4" fmla="val 8619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Global Settings</a:t>
            </a:r>
          </a:p>
        </p:txBody>
      </p:sp>
      <p:sp>
        <p:nvSpPr>
          <p:cNvPr id="23" name="Callout: Right Arrow 22">
            <a:extLst>
              <a:ext uri="{FF2B5EF4-FFF2-40B4-BE49-F238E27FC236}">
                <a16:creationId xmlns:a16="http://schemas.microsoft.com/office/drawing/2014/main" id="{0C337C3E-EC6A-C0DC-0110-E9B39179A3EF}"/>
              </a:ext>
            </a:extLst>
          </p:cNvPr>
          <p:cNvSpPr/>
          <p:nvPr/>
        </p:nvSpPr>
        <p:spPr>
          <a:xfrm>
            <a:off x="1762124" y="3447016"/>
            <a:ext cx="2223331" cy="1204597"/>
          </a:xfrm>
          <a:prstGeom prst="rightArrowCallout">
            <a:avLst>
              <a:gd name="adj1" fmla="val 25000"/>
              <a:gd name="adj2" fmla="val 25000"/>
              <a:gd name="adj3" fmla="val 25000"/>
              <a:gd name="adj4" fmla="val 83063"/>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Click Contact to Navigate to Conversation Screen</a:t>
            </a:r>
          </a:p>
        </p:txBody>
      </p:sp>
      <p:sp>
        <p:nvSpPr>
          <p:cNvPr id="25" name="Callout: Down Arrow 24">
            <a:extLst>
              <a:ext uri="{FF2B5EF4-FFF2-40B4-BE49-F238E27FC236}">
                <a16:creationId xmlns:a16="http://schemas.microsoft.com/office/drawing/2014/main" id="{659A70A1-2CCF-D593-034E-FA6EA4579B70}"/>
              </a:ext>
            </a:extLst>
          </p:cNvPr>
          <p:cNvSpPr/>
          <p:nvPr/>
        </p:nvSpPr>
        <p:spPr>
          <a:xfrm>
            <a:off x="7262864" y="1481802"/>
            <a:ext cx="1963021" cy="1020892"/>
          </a:xfrm>
          <a:prstGeom prst="downArrowCallou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Click Back to Contacts Screen</a:t>
            </a:r>
          </a:p>
        </p:txBody>
      </p:sp>
      <p:sp>
        <p:nvSpPr>
          <p:cNvPr id="26" name="Rectangle 25">
            <a:extLst>
              <a:ext uri="{FF2B5EF4-FFF2-40B4-BE49-F238E27FC236}">
                <a16:creationId xmlns:a16="http://schemas.microsoft.com/office/drawing/2014/main" id="{CFF7DF9B-AE3B-FA28-217A-F31D392341A8}"/>
              </a:ext>
            </a:extLst>
          </p:cNvPr>
          <p:cNvSpPr/>
          <p:nvPr/>
        </p:nvSpPr>
        <p:spPr>
          <a:xfrm>
            <a:off x="4021931" y="3907631"/>
            <a:ext cx="914400" cy="283369"/>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7516FC2-157A-28C3-CF7D-9687CAB83783}"/>
              </a:ext>
            </a:extLst>
          </p:cNvPr>
          <p:cNvSpPr/>
          <p:nvPr/>
        </p:nvSpPr>
        <p:spPr>
          <a:xfrm>
            <a:off x="8134350" y="2502694"/>
            <a:ext cx="216694" cy="190500"/>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C6F38F2-51E2-E09B-8F02-1486FC402F22}"/>
              </a:ext>
            </a:extLst>
          </p:cNvPr>
          <p:cNvSpPr/>
          <p:nvPr/>
        </p:nvSpPr>
        <p:spPr>
          <a:xfrm>
            <a:off x="4030734" y="2541727"/>
            <a:ext cx="205701" cy="176888"/>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7002098-8626-E903-CFE8-E12853313B5F}"/>
              </a:ext>
            </a:extLst>
          </p:cNvPr>
          <p:cNvSpPr/>
          <p:nvPr/>
        </p:nvSpPr>
        <p:spPr>
          <a:xfrm>
            <a:off x="5605382" y="2541727"/>
            <a:ext cx="205701" cy="176888"/>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C8AA036-2C7F-90C4-11F5-931759799A14}"/>
              </a:ext>
            </a:extLst>
          </p:cNvPr>
          <p:cNvSpPr/>
          <p:nvPr/>
        </p:nvSpPr>
        <p:spPr>
          <a:xfrm>
            <a:off x="5605381" y="5383729"/>
            <a:ext cx="205701" cy="176888"/>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63E3674-65B1-F86F-F7A5-A8C4AFDBA0A0}"/>
              </a:ext>
            </a:extLst>
          </p:cNvPr>
          <p:cNvSpPr/>
          <p:nvPr/>
        </p:nvSpPr>
        <p:spPr>
          <a:xfrm>
            <a:off x="9711750" y="2516306"/>
            <a:ext cx="205701" cy="176888"/>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76A9838-6E37-BFD7-33D0-0539FBFBAB2C}"/>
              </a:ext>
            </a:extLst>
          </p:cNvPr>
          <p:cNvSpPr/>
          <p:nvPr/>
        </p:nvSpPr>
        <p:spPr>
          <a:xfrm>
            <a:off x="8134351" y="5976938"/>
            <a:ext cx="1783100" cy="12662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2740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0D8C2-9797-B862-C780-5837A6646134}"/>
              </a:ext>
            </a:extLst>
          </p:cNvPr>
          <p:cNvSpPr>
            <a:spLocks noGrp="1"/>
          </p:cNvSpPr>
          <p:nvPr>
            <p:ph type="title"/>
          </p:nvPr>
        </p:nvSpPr>
        <p:spPr>
          <a:xfrm>
            <a:off x="3044952" y="898524"/>
            <a:ext cx="8232648" cy="864373"/>
          </a:xfrm>
        </p:spPr>
        <p:txBody>
          <a:bodyPr/>
          <a:lstStyle/>
          <a:p>
            <a:r>
              <a:rPr lang="en-US"/>
              <a:t>UI data retrieval</a:t>
            </a:r>
          </a:p>
        </p:txBody>
      </p:sp>
      <p:sp>
        <p:nvSpPr>
          <p:cNvPr id="9" name="Date Placeholder 8">
            <a:extLst>
              <a:ext uri="{FF2B5EF4-FFF2-40B4-BE49-F238E27FC236}">
                <a16:creationId xmlns:a16="http://schemas.microsoft.com/office/drawing/2014/main" id="{C3C45BB8-8E89-63A8-3184-8D2F0F211170}"/>
              </a:ext>
            </a:extLst>
          </p:cNvPr>
          <p:cNvSpPr>
            <a:spLocks noGrp="1"/>
          </p:cNvSpPr>
          <p:nvPr>
            <p:ph type="dt" sz="half" idx="10"/>
          </p:nvPr>
        </p:nvSpPr>
        <p:spPr/>
        <p:txBody>
          <a:bodyPr/>
          <a:lstStyle/>
          <a:p>
            <a:r>
              <a:rPr lang="en-US"/>
              <a:t>2023</a:t>
            </a:r>
          </a:p>
        </p:txBody>
      </p:sp>
      <p:sp>
        <p:nvSpPr>
          <p:cNvPr id="10" name="Footer Placeholder 9">
            <a:extLst>
              <a:ext uri="{FF2B5EF4-FFF2-40B4-BE49-F238E27FC236}">
                <a16:creationId xmlns:a16="http://schemas.microsoft.com/office/drawing/2014/main" id="{71FC92C7-7739-FDAC-B823-2F4137894D18}"/>
              </a:ext>
            </a:extLst>
          </p:cNvPr>
          <p:cNvSpPr>
            <a:spLocks noGrp="1"/>
          </p:cNvSpPr>
          <p:nvPr>
            <p:ph type="ftr" sz="quarter" idx="11"/>
          </p:nvPr>
        </p:nvSpPr>
        <p:spPr/>
        <p:txBody>
          <a:bodyPr/>
          <a:lstStyle/>
          <a:p>
            <a:r>
              <a:rPr lang="en-US"/>
              <a:t>Landon Moon</a:t>
            </a:r>
          </a:p>
        </p:txBody>
      </p:sp>
      <p:sp>
        <p:nvSpPr>
          <p:cNvPr id="11" name="Slide Number Placeholder 10">
            <a:extLst>
              <a:ext uri="{FF2B5EF4-FFF2-40B4-BE49-F238E27FC236}">
                <a16:creationId xmlns:a16="http://schemas.microsoft.com/office/drawing/2014/main" id="{A22EE3F9-85FE-B9DA-022B-2191777B53E4}"/>
              </a:ext>
            </a:extLst>
          </p:cNvPr>
          <p:cNvSpPr>
            <a:spLocks noGrp="1"/>
          </p:cNvSpPr>
          <p:nvPr>
            <p:ph type="sldNum" sz="quarter" idx="12"/>
          </p:nvPr>
        </p:nvSpPr>
        <p:spPr/>
        <p:txBody>
          <a:bodyPr/>
          <a:lstStyle/>
          <a:p>
            <a:fld id="{B5CEABB6-07DC-46E8-9B57-56EC44A396E5}" type="slidenum">
              <a:rPr lang="en-US" smtClean="0"/>
              <a:pPr/>
              <a:t>7</a:t>
            </a:fld>
            <a:endParaRPr lang="en-US"/>
          </a:p>
        </p:txBody>
      </p:sp>
      <p:pic>
        <p:nvPicPr>
          <p:cNvPr id="12" name="Picture 11">
            <a:extLst>
              <a:ext uri="{FF2B5EF4-FFF2-40B4-BE49-F238E27FC236}">
                <a16:creationId xmlns:a16="http://schemas.microsoft.com/office/drawing/2014/main" id="{88275E2F-1B10-FEE7-A658-996DE77C48A8}"/>
              </a:ext>
            </a:extLst>
          </p:cNvPr>
          <p:cNvPicPr>
            <a:picLocks noChangeAspect="1"/>
          </p:cNvPicPr>
          <p:nvPr/>
        </p:nvPicPr>
        <p:blipFill>
          <a:blip r:embed="rId2"/>
          <a:stretch>
            <a:fillRect/>
          </a:stretch>
        </p:blipFill>
        <p:spPr>
          <a:xfrm>
            <a:off x="7975808" y="2504013"/>
            <a:ext cx="1778590" cy="3713603"/>
          </a:xfrm>
          <a:prstGeom prst="rect">
            <a:avLst/>
          </a:prstGeom>
        </p:spPr>
      </p:pic>
      <p:pic>
        <p:nvPicPr>
          <p:cNvPr id="13" name="Picture 12" descr="A screenshot of a phone&#10;&#10;Description automatically generated">
            <a:extLst>
              <a:ext uri="{FF2B5EF4-FFF2-40B4-BE49-F238E27FC236}">
                <a16:creationId xmlns:a16="http://schemas.microsoft.com/office/drawing/2014/main" id="{683C0866-25DF-0E89-0C69-E307DABDBF06}"/>
              </a:ext>
            </a:extLst>
          </p:cNvPr>
          <p:cNvPicPr>
            <a:picLocks noChangeAspect="1"/>
          </p:cNvPicPr>
          <p:nvPr/>
        </p:nvPicPr>
        <p:blipFill>
          <a:blip r:embed="rId3"/>
          <a:stretch>
            <a:fillRect/>
          </a:stretch>
        </p:blipFill>
        <p:spPr>
          <a:xfrm>
            <a:off x="9944463" y="2487825"/>
            <a:ext cx="1805063" cy="3713603"/>
          </a:xfrm>
          <a:prstGeom prst="rect">
            <a:avLst/>
          </a:prstGeom>
        </p:spPr>
      </p:pic>
      <p:pic>
        <p:nvPicPr>
          <p:cNvPr id="17" name="Picture 16" descr="A screenshot of a phone&#10;&#10;Description automatically generated">
            <a:extLst>
              <a:ext uri="{FF2B5EF4-FFF2-40B4-BE49-F238E27FC236}">
                <a16:creationId xmlns:a16="http://schemas.microsoft.com/office/drawing/2014/main" id="{9EB1BF7E-22FF-1B78-F0F0-33982D66E249}"/>
              </a:ext>
            </a:extLst>
          </p:cNvPr>
          <p:cNvPicPr>
            <a:picLocks noChangeAspect="1"/>
          </p:cNvPicPr>
          <p:nvPr/>
        </p:nvPicPr>
        <p:blipFill>
          <a:blip r:embed="rId4"/>
          <a:stretch>
            <a:fillRect/>
          </a:stretch>
        </p:blipFill>
        <p:spPr>
          <a:xfrm>
            <a:off x="4472817" y="2487826"/>
            <a:ext cx="1799315" cy="3713603"/>
          </a:xfrm>
          <a:prstGeom prst="rect">
            <a:avLst/>
          </a:prstGeom>
        </p:spPr>
      </p:pic>
      <p:pic>
        <p:nvPicPr>
          <p:cNvPr id="19" name="Picture 18" descr="A screen shot of a phone&#10;&#10;Description automatically generated">
            <a:extLst>
              <a:ext uri="{FF2B5EF4-FFF2-40B4-BE49-F238E27FC236}">
                <a16:creationId xmlns:a16="http://schemas.microsoft.com/office/drawing/2014/main" id="{DECFC22F-98C9-19B4-5DD6-69986C7BA434}"/>
              </a:ext>
            </a:extLst>
          </p:cNvPr>
          <p:cNvPicPr>
            <a:picLocks noChangeAspect="1"/>
          </p:cNvPicPr>
          <p:nvPr/>
        </p:nvPicPr>
        <p:blipFill>
          <a:blip r:embed="rId5"/>
          <a:stretch>
            <a:fillRect/>
          </a:stretch>
        </p:blipFill>
        <p:spPr>
          <a:xfrm>
            <a:off x="2497588" y="2487826"/>
            <a:ext cx="1781604" cy="3705509"/>
          </a:xfrm>
          <a:prstGeom prst="rect">
            <a:avLst/>
          </a:prstGeom>
        </p:spPr>
      </p:pic>
      <p:sp>
        <p:nvSpPr>
          <p:cNvPr id="20" name="Title 1">
            <a:extLst>
              <a:ext uri="{FF2B5EF4-FFF2-40B4-BE49-F238E27FC236}">
                <a16:creationId xmlns:a16="http://schemas.microsoft.com/office/drawing/2014/main" id="{A60554EC-E927-8D86-26BF-4A4CC33AF062}"/>
              </a:ext>
            </a:extLst>
          </p:cNvPr>
          <p:cNvSpPr txBox="1">
            <a:spLocks/>
          </p:cNvSpPr>
          <p:nvPr/>
        </p:nvSpPr>
        <p:spPr>
          <a:xfrm>
            <a:off x="2972565" y="1936012"/>
            <a:ext cx="2993383" cy="605276"/>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b="1" kern="1200" cap="all" baseline="0">
                <a:solidFill>
                  <a:schemeClr val="accent1"/>
                </a:solidFill>
                <a:latin typeface="+mj-lt"/>
                <a:ea typeface="+mj-ea"/>
                <a:cs typeface="+mj-cs"/>
              </a:defRPr>
            </a:lvl1pPr>
          </a:lstStyle>
          <a:p>
            <a:r>
              <a:rPr lang="en-US" sz="3000">
                <a:solidFill>
                  <a:schemeClr val="bg1"/>
                </a:solidFill>
              </a:rPr>
              <a:t>Default SMS</a:t>
            </a:r>
          </a:p>
        </p:txBody>
      </p:sp>
      <p:sp>
        <p:nvSpPr>
          <p:cNvPr id="21" name="Title 1">
            <a:extLst>
              <a:ext uri="{FF2B5EF4-FFF2-40B4-BE49-F238E27FC236}">
                <a16:creationId xmlns:a16="http://schemas.microsoft.com/office/drawing/2014/main" id="{55D39C88-C98B-D976-C797-7C73BAA3B512}"/>
              </a:ext>
            </a:extLst>
          </p:cNvPr>
          <p:cNvSpPr txBox="1">
            <a:spLocks/>
          </p:cNvSpPr>
          <p:nvPr/>
        </p:nvSpPr>
        <p:spPr>
          <a:xfrm>
            <a:off x="9198618" y="1936012"/>
            <a:ext cx="1321102" cy="605276"/>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b="1" kern="1200" cap="all" baseline="0">
                <a:solidFill>
                  <a:schemeClr val="accent1"/>
                </a:solidFill>
                <a:latin typeface="+mj-lt"/>
                <a:ea typeface="+mj-ea"/>
                <a:cs typeface="+mj-cs"/>
              </a:defRPr>
            </a:lvl1pPr>
          </a:lstStyle>
          <a:p>
            <a:r>
              <a:rPr lang="en-US" sz="3000">
                <a:solidFill>
                  <a:schemeClr val="bg1"/>
                </a:solidFill>
              </a:rPr>
              <a:t>ESMS</a:t>
            </a:r>
          </a:p>
        </p:txBody>
      </p:sp>
    </p:spTree>
    <p:extLst>
      <p:ext uri="{BB962C8B-B14F-4D97-AF65-F5344CB8AC3E}">
        <p14:creationId xmlns:p14="http://schemas.microsoft.com/office/powerpoint/2010/main" val="3776380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p:txBody>
          <a:bodyPr/>
          <a:lstStyle/>
          <a:p>
            <a:r>
              <a:rPr lang="en-US">
                <a:solidFill>
                  <a:schemeClr val="accent1">
                    <a:lumMod val="20000"/>
                    <a:lumOff val="80000"/>
                  </a:schemeClr>
                </a:solidFill>
              </a:rPr>
              <a:t>Next Steps</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p:txBody>
          <a:bodyPr/>
          <a:lstStyle/>
          <a:p>
            <a:r>
              <a:rPr lang="en-US"/>
              <a:t>1</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p:txBody>
          <a:bodyPr vert="horz" lIns="91440" tIns="45720" rIns="91440" bIns="45720" rtlCol="0" anchor="t">
            <a:normAutofit/>
          </a:bodyPr>
          <a:lstStyle/>
          <a:p>
            <a:r>
              <a:rPr lang="en-ZA">
                <a:solidFill>
                  <a:schemeClr val="bg1"/>
                </a:solidFill>
              </a:rPr>
              <a:t>Setting up core features: SMS sending, encryption engine, and more UI updates</a:t>
            </a:r>
          </a:p>
        </p:txBody>
      </p:sp>
      <p:sp>
        <p:nvSpPr>
          <p:cNvPr id="24" name="Text Placeholder 23">
            <a:extLst>
              <a:ext uri="{FF2B5EF4-FFF2-40B4-BE49-F238E27FC236}">
                <a16:creationId xmlns:a16="http://schemas.microsoft.com/office/drawing/2014/main" id="{4F05CFBF-1A7F-4C99-9321-EF2EF7BEF771}"/>
              </a:ext>
            </a:extLst>
          </p:cNvPr>
          <p:cNvSpPr>
            <a:spLocks noGrp="1"/>
          </p:cNvSpPr>
          <p:nvPr>
            <p:ph type="body" sz="quarter" idx="16"/>
          </p:nvPr>
        </p:nvSpPr>
        <p:spPr/>
        <p:txBody>
          <a:bodyPr/>
          <a:lstStyle/>
          <a:p>
            <a:r>
              <a:rPr lang="en-US"/>
              <a:t>2</a:t>
            </a:r>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4535424" y="2496312"/>
            <a:ext cx="3200400" cy="1393159"/>
          </a:xfrm>
        </p:spPr>
        <p:txBody>
          <a:bodyPr vert="horz" lIns="91440" tIns="45720" rIns="91440" bIns="45720" rtlCol="0" anchor="t">
            <a:normAutofit/>
          </a:bodyPr>
          <a:lstStyle/>
          <a:p>
            <a:r>
              <a:rPr lang="en-ZA">
                <a:solidFill>
                  <a:schemeClr val="bg1"/>
                </a:solidFill>
              </a:rPr>
              <a:t>Over the break, we will plan to implement alternative encryption methods using our engine and refine our SMS sending and how it is displayed</a:t>
            </a:r>
            <a:endParaRPr lang="en-US">
              <a:solidFill>
                <a:schemeClr val="bg1"/>
              </a:solidFill>
            </a:endParaRPr>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p:txBody>
          <a:bodyPr/>
          <a:lstStyle/>
          <a:p>
            <a:r>
              <a:rPr lang="en-US">
                <a:solidFill>
                  <a:schemeClr val="bg1"/>
                </a:solidFill>
              </a:rPr>
              <a:t>2023</a:t>
            </a:r>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p:txBody>
          <a:bodyPr/>
          <a:lstStyle/>
          <a:p>
            <a:r>
              <a:rPr lang="en-US">
                <a:solidFill>
                  <a:schemeClr val="bg1"/>
                </a:solidFill>
              </a:rPr>
              <a:t>Nam Huynh</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p:txBody>
          <a:bodyPr/>
          <a:lstStyle/>
          <a:p>
            <a:fld id="{B5CEABB6-07DC-46E8-9B57-56EC44A396E5}" type="slidenum">
              <a:rPr lang="en-US" smtClean="0"/>
              <a:pPr/>
              <a:t>8</a:t>
            </a:fld>
            <a:endParaRPr lang="en-US"/>
          </a:p>
        </p:txBody>
      </p:sp>
    </p:spTree>
    <p:extLst>
      <p:ext uri="{BB962C8B-B14F-4D97-AF65-F5344CB8AC3E}">
        <p14:creationId xmlns:p14="http://schemas.microsoft.com/office/powerpoint/2010/main" val="627911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CEB5BD4B-2249-8E70-F1AB-8E5503D25CB9}"/>
              </a:ext>
            </a:extLst>
          </p:cNvPr>
          <p:cNvSpPr txBox="1">
            <a:spLocks/>
          </p:cNvSpPr>
          <p:nvPr/>
        </p:nvSpPr>
        <p:spPr>
          <a:xfrm>
            <a:off x="-331867" y="-291258"/>
            <a:ext cx="12805844" cy="7317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cap="all" baseline="0">
                <a:solidFill>
                  <a:schemeClr val="tx2"/>
                </a:solidFill>
                <a:latin typeface="+mj-lt"/>
                <a:ea typeface="+mj-ea"/>
                <a:cs typeface="+mj-cs"/>
              </a:defRPr>
            </a:lvl1pPr>
          </a:lstStyle>
          <a:p>
            <a:pPr>
              <a:lnSpc>
                <a:spcPct val="75000"/>
              </a:lnSpc>
            </a:pPr>
            <a:r>
              <a:rPr lang="en-US">
                <a:solidFill>
                  <a:schemeClr val="accent3">
                    <a:lumMod val="50000"/>
                  </a:schemeClr>
                </a:solidFill>
              </a:rPr>
              <a:t>????????Questions?????????????????????????????????????????????????????????????????????????????????????Questions?????????????????????????????????????????????????????????????????Questions???????QUESTIONS???????????????????????????????????????????????????????????????????????????????????????????</a:t>
            </a:r>
          </a:p>
        </p:txBody>
      </p:sp>
      <p:sp>
        <p:nvSpPr>
          <p:cNvPr id="17" name="Title 1">
            <a:extLst>
              <a:ext uri="{FF2B5EF4-FFF2-40B4-BE49-F238E27FC236}">
                <a16:creationId xmlns:a16="http://schemas.microsoft.com/office/drawing/2014/main" id="{BB856B6A-B663-6327-C4E6-371ADF0258E6}"/>
              </a:ext>
            </a:extLst>
          </p:cNvPr>
          <p:cNvSpPr txBox="1">
            <a:spLocks/>
          </p:cNvSpPr>
          <p:nvPr/>
        </p:nvSpPr>
        <p:spPr>
          <a:xfrm>
            <a:off x="-299427" y="-291257"/>
            <a:ext cx="12805844" cy="7317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cap="all" baseline="0">
                <a:solidFill>
                  <a:schemeClr val="tx2"/>
                </a:solidFill>
                <a:latin typeface="+mj-lt"/>
                <a:ea typeface="+mj-ea"/>
                <a:cs typeface="+mj-cs"/>
              </a:defRPr>
            </a:lvl1pPr>
          </a:lstStyle>
          <a:p>
            <a:pPr>
              <a:lnSpc>
                <a:spcPct val="75000"/>
              </a:lnSpc>
            </a:pPr>
            <a:r>
              <a:rPr lang="en-US">
                <a:solidFill>
                  <a:schemeClr val="accent3">
                    <a:lumMod val="50000"/>
                  </a:schemeClr>
                </a:solidFill>
              </a:rPr>
              <a:t>????????Questions?????????????????????????????????????????????????????????????????????????????????????Questions?????????????????????????????????????????????????????????????????Questions???????QUESTIONS???????????????????????????????????????????????????????????????????????????????????????????</a:t>
            </a:r>
          </a:p>
        </p:txBody>
      </p:sp>
      <p:sp>
        <p:nvSpPr>
          <p:cNvPr id="16" name="Title 1">
            <a:extLst>
              <a:ext uri="{FF2B5EF4-FFF2-40B4-BE49-F238E27FC236}">
                <a16:creationId xmlns:a16="http://schemas.microsoft.com/office/drawing/2014/main" id="{285247B7-1644-B27D-7B6B-C2CCF01C93CF}"/>
              </a:ext>
            </a:extLst>
          </p:cNvPr>
          <p:cNvSpPr txBox="1">
            <a:spLocks/>
          </p:cNvSpPr>
          <p:nvPr/>
        </p:nvSpPr>
        <p:spPr>
          <a:xfrm>
            <a:off x="-268367" y="-291258"/>
            <a:ext cx="12805844" cy="7317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cap="all" baseline="0">
                <a:solidFill>
                  <a:schemeClr val="tx2"/>
                </a:solidFill>
                <a:latin typeface="+mj-lt"/>
                <a:ea typeface="+mj-ea"/>
                <a:cs typeface="+mj-cs"/>
              </a:defRPr>
            </a:lvl1pPr>
          </a:lstStyle>
          <a:p>
            <a:pPr>
              <a:lnSpc>
                <a:spcPct val="75000"/>
              </a:lnSpc>
            </a:pPr>
            <a:r>
              <a:rPr lang="en-US">
                <a:solidFill>
                  <a:schemeClr val="accent3">
                    <a:lumMod val="50000"/>
                  </a:schemeClr>
                </a:solidFill>
              </a:rPr>
              <a:t>????????Questions?????????????????????????????????????????????????????????????????????????????????????Questions?????????????????????????????????????????????????????????????????Questions???????QUESTIONS???????????????????????????????????????????????????????????????????????????????????????????</a:t>
            </a:r>
          </a:p>
        </p:txBody>
      </p:sp>
      <p:sp>
        <p:nvSpPr>
          <p:cNvPr id="13" name="Title 1">
            <a:extLst>
              <a:ext uri="{FF2B5EF4-FFF2-40B4-BE49-F238E27FC236}">
                <a16:creationId xmlns:a16="http://schemas.microsoft.com/office/drawing/2014/main" id="{4FB5B6CD-034A-4F07-CF76-96B9B6AD06B1}"/>
              </a:ext>
            </a:extLst>
          </p:cNvPr>
          <p:cNvSpPr txBox="1">
            <a:spLocks/>
          </p:cNvSpPr>
          <p:nvPr/>
        </p:nvSpPr>
        <p:spPr>
          <a:xfrm>
            <a:off x="-364797" y="-291278"/>
            <a:ext cx="12805844" cy="7317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cap="all" baseline="0">
                <a:solidFill>
                  <a:schemeClr val="tx2"/>
                </a:solidFill>
                <a:latin typeface="+mj-lt"/>
                <a:ea typeface="+mj-ea"/>
                <a:cs typeface="+mj-cs"/>
              </a:defRPr>
            </a:lvl1pPr>
          </a:lstStyle>
          <a:p>
            <a:pPr>
              <a:lnSpc>
                <a:spcPct val="75000"/>
              </a:lnSpc>
            </a:pPr>
            <a:r>
              <a:rPr lang="en-US">
                <a:solidFill>
                  <a:schemeClr val="accent3">
                    <a:lumMod val="60000"/>
                    <a:lumOff val="40000"/>
                  </a:schemeClr>
                </a:solidFill>
              </a:rPr>
              <a:t>????????Questions?????????????????????????????????????????????????????????????????????????????????????Questions?????????????????????????????????????????????????????????????????Questions???????QUESTIONS???????????????????????????????????????????????????????????????????????????????????????????</a:t>
            </a:r>
          </a:p>
        </p:txBody>
      </p:sp>
      <p:pic>
        <p:nvPicPr>
          <p:cNvPr id="7" name="Picture 6">
            <a:extLst>
              <a:ext uri="{FF2B5EF4-FFF2-40B4-BE49-F238E27FC236}">
                <a16:creationId xmlns:a16="http://schemas.microsoft.com/office/drawing/2014/main" id="{5520CA04-6025-B4E8-32D2-EA3240913085}"/>
              </a:ext>
            </a:extLst>
          </p:cNvPr>
          <p:cNvPicPr>
            <a:picLocks noChangeAspect="1"/>
          </p:cNvPicPr>
          <p:nvPr/>
        </p:nvPicPr>
        <p:blipFill>
          <a:blip r:embed="rId2"/>
          <a:stretch>
            <a:fillRect/>
          </a:stretch>
        </p:blipFill>
        <p:spPr>
          <a:xfrm>
            <a:off x="380" y="1905"/>
            <a:ext cx="9398000" cy="6858000"/>
          </a:xfrm>
          <a:prstGeom prst="rect">
            <a:avLst/>
          </a:prstGeom>
        </p:spPr>
      </p:pic>
    </p:spTree>
    <p:extLst>
      <p:ext uri="{BB962C8B-B14F-4D97-AF65-F5344CB8AC3E}">
        <p14:creationId xmlns:p14="http://schemas.microsoft.com/office/powerpoint/2010/main" val="707789176"/>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2F2F2"/>
      </a:lt1>
      <a:dk2>
        <a:srgbClr val="113051"/>
      </a:dk2>
      <a:lt2>
        <a:srgbClr val="B2DDF2"/>
      </a:lt2>
      <a:accent1>
        <a:srgbClr val="0B5394"/>
      </a:accent1>
      <a:accent2>
        <a:srgbClr val="0075A2"/>
      </a:accent2>
      <a:accent3>
        <a:srgbClr val="089CA2"/>
      </a:accent3>
      <a:accent4>
        <a:srgbClr val="0B9B74"/>
      </a:accent4>
      <a:accent5>
        <a:srgbClr val="54A838"/>
      </a:accent5>
      <a:accent6>
        <a:srgbClr val="7E9532"/>
      </a:accent6>
      <a:hlink>
        <a:srgbClr val="B76C00"/>
      </a:hlink>
      <a:folHlink>
        <a:srgbClr val="3ECCB4"/>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 id="{F7F8C356-31EF-4F77-9327-20EDE6871B3D}" vid="{7DADADB3-66BB-48D3-AA25-3DEAB7CAA1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C80DA2CF-4896-4B03-AE27-7F4BBB1B630E}">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8B8D7BA3-8A6F-4F51-B1EE-3B01AA004FC5}">
  <ds:schemaRefs>
    <ds:schemaRef ds:uri="http://schemas.microsoft.com/sharepoint/v3/contenttype/forms"/>
  </ds:schemaRefs>
</ds:datastoreItem>
</file>

<file path=customXml/itemProps3.xml><?xml version="1.0" encoding="utf-8"?>
<ds:datastoreItem xmlns:ds="http://schemas.openxmlformats.org/officeDocument/2006/customXml" ds:itemID="{1B19A930-1B99-4E6A-8FC0-F4EC96DB90CA}">
  <ds:schemaRefs>
    <ds:schemaRef ds:uri="16c05727-aa75-4e4a-9b5f-8a80a1165891"/>
    <ds:schemaRef ds:uri="230e9df3-be65-4c73-a93b-d1236ebd677e"/>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Encrypted SMS      from         ESMS</vt:lpstr>
      <vt:lpstr>What &amp; WHY? </vt:lpstr>
      <vt:lpstr>Key Requirements</vt:lpstr>
      <vt:lpstr>ADS Walkthrough</vt:lpstr>
      <vt:lpstr>UI Prototype overview</vt:lpstr>
      <vt:lpstr>UI Prototyping</vt:lpstr>
      <vt:lpstr>UI data retrieval</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Encrypted SMS from ESMS</dc:title>
  <dc:creator>Holz, Jacob N</dc:creator>
  <cp:revision>1</cp:revision>
  <dcterms:created xsi:type="dcterms:W3CDTF">2023-11-08T15:16:32Z</dcterms:created>
  <dcterms:modified xsi:type="dcterms:W3CDTF">2023-11-10T18:55:37Z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