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0" r:id="rId4"/>
    <p:sldId id="257" r:id="rId5"/>
    <p:sldId id="270" r:id="rId6"/>
    <p:sldId id="262" r:id="rId7"/>
    <p:sldId id="266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16980-5586-46A3-845A-D6B367254E1C}" v="123" dt="2023-10-15T23:08:33.395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n, Landon" userId="S::lxm6270@mavs.uta.edu::8d310769-62bf-4f31-b910-8fa4cef2fac6" providerId="AD" clId="Web-{E625DDA0-EAE3-F91A-488F-E66805FF2873}"/>
    <pc:docChg chg="addSld modSld sldOrd">
      <pc:chgData name="Moon, Landon" userId="S::lxm6270@mavs.uta.edu::8d310769-62bf-4f31-b910-8fa4cef2fac6" providerId="AD" clId="Web-{E625DDA0-EAE3-F91A-488F-E66805FF2873}" dt="2023-10-13T18:56:38.617" v="277" actId="20577"/>
      <pc:docMkLst>
        <pc:docMk/>
      </pc:docMkLst>
      <pc:sldChg chg="addSp delSp modSp mod setBg">
        <pc:chgData name="Moon, Landon" userId="S::lxm6270@mavs.uta.edu::8d310769-62bf-4f31-b910-8fa4cef2fac6" providerId="AD" clId="Web-{E625DDA0-EAE3-F91A-488F-E66805FF2873}" dt="2023-10-13T18:56:17.912" v="274" actId="1076"/>
        <pc:sldMkLst>
          <pc:docMk/>
          <pc:sldMk cId="4238774615" sldId="262"/>
        </pc:sldMkLst>
        <pc:spChg chg="mod">
          <ac:chgData name="Moon, Landon" userId="S::lxm6270@mavs.uta.edu::8d310769-62bf-4f31-b910-8fa4cef2fac6" providerId="AD" clId="Web-{E625DDA0-EAE3-F91A-488F-E66805FF2873}" dt="2023-10-13T18:56:17.912" v="274" actId="1076"/>
          <ac:spMkLst>
            <pc:docMk/>
            <pc:sldMk cId="4238774615" sldId="262"/>
            <ac:spMk id="2" creationId="{00000000-0000-0000-0000-000000000000}"/>
          </ac:spMkLst>
        </pc:spChg>
        <pc:spChg chg="del mod">
          <ac:chgData name="Moon, Landon" userId="S::lxm6270@mavs.uta.edu::8d310769-62bf-4f31-b910-8fa4cef2fac6" providerId="AD" clId="Web-{E625DDA0-EAE3-F91A-488F-E66805FF2873}" dt="2023-10-13T18:51:07.532" v="255"/>
          <ac:spMkLst>
            <pc:docMk/>
            <pc:sldMk cId="4238774615" sldId="262"/>
            <ac:spMk id="3" creationId="{00000000-0000-0000-0000-000000000000}"/>
          </ac:spMkLst>
        </pc:spChg>
        <pc:spChg chg="add del">
          <ac:chgData name="Moon, Landon" userId="S::lxm6270@mavs.uta.edu::8d310769-62bf-4f31-b910-8fa4cef2fac6" providerId="AD" clId="Web-{E625DDA0-EAE3-F91A-488F-E66805FF2873}" dt="2023-10-13T18:55:06.704" v="260"/>
          <ac:spMkLst>
            <pc:docMk/>
            <pc:sldMk cId="4238774615" sldId="262"/>
            <ac:spMk id="11" creationId="{CAE473BD-9A2A-420F-B844-12BCFA3D45A7}"/>
          </ac:spMkLst>
        </pc:spChg>
        <pc:spChg chg="add">
          <ac:chgData name="Moon, Landon" userId="S::lxm6270@mavs.uta.edu::8d310769-62bf-4f31-b910-8fa4cef2fac6" providerId="AD" clId="Web-{E625DDA0-EAE3-F91A-488F-E66805FF2873}" dt="2023-10-13T18:55:06.720" v="261"/>
          <ac:spMkLst>
            <pc:docMk/>
            <pc:sldMk cId="4238774615" sldId="262"/>
            <ac:spMk id="17" creationId="{70155189-D96C-4527-B0EC-654B946BE615}"/>
          </ac:spMkLst>
        </pc:spChg>
        <pc:grpChg chg="add del">
          <ac:chgData name="Moon, Landon" userId="S::lxm6270@mavs.uta.edu::8d310769-62bf-4f31-b910-8fa4cef2fac6" providerId="AD" clId="Web-{E625DDA0-EAE3-F91A-488F-E66805FF2873}" dt="2023-10-13T18:55:06.704" v="260"/>
          <ac:grpSpMkLst>
            <pc:docMk/>
            <pc:sldMk cId="4238774615" sldId="262"/>
            <ac:grpSpMk id="13" creationId="{CB018903-3549-4A3B-A9DF-B26757CAA9C6}"/>
          </ac:grpSpMkLst>
        </pc:grpChg>
        <pc:picChg chg="add mod ord">
          <ac:chgData name="Moon, Landon" userId="S::lxm6270@mavs.uta.edu::8d310769-62bf-4f31-b910-8fa4cef2fac6" providerId="AD" clId="Web-{E625DDA0-EAE3-F91A-488F-E66805FF2873}" dt="2023-10-13T18:56:12.521" v="273" actId="1076"/>
          <ac:picMkLst>
            <pc:docMk/>
            <pc:sldMk cId="4238774615" sldId="262"/>
            <ac:picMk id="4" creationId="{19389923-9F44-0839-3F16-7B7822E78641}"/>
          </ac:picMkLst>
        </pc:picChg>
        <pc:picChg chg="add mod ord">
          <ac:chgData name="Moon, Landon" userId="S::lxm6270@mavs.uta.edu::8d310769-62bf-4f31-b910-8fa4cef2fac6" providerId="AD" clId="Web-{E625DDA0-EAE3-F91A-488F-E66805FF2873}" dt="2023-10-13T18:56:03.786" v="271" actId="1076"/>
          <ac:picMkLst>
            <pc:docMk/>
            <pc:sldMk cId="4238774615" sldId="262"/>
            <ac:picMk id="5" creationId="{8BC6C225-F26C-FA86-7AAE-5A6FC36C43EB}"/>
          </ac:picMkLst>
        </pc:picChg>
        <pc:picChg chg="add mod">
          <ac:chgData name="Moon, Landon" userId="S::lxm6270@mavs.uta.edu::8d310769-62bf-4f31-b910-8fa4cef2fac6" providerId="AD" clId="Web-{E625DDA0-EAE3-F91A-488F-E66805FF2873}" dt="2023-10-13T18:56:07.818" v="272" actId="1076"/>
          <ac:picMkLst>
            <pc:docMk/>
            <pc:sldMk cId="4238774615" sldId="262"/>
            <ac:picMk id="6" creationId="{FB2EDA9B-D3E4-F1E0-B741-CC5F72A6246B}"/>
          </ac:picMkLst>
        </pc:picChg>
      </pc:sldChg>
      <pc:sldChg chg="modSp new ord">
        <pc:chgData name="Moon, Landon" userId="S::lxm6270@mavs.uta.edu::8d310769-62bf-4f31-b910-8fa4cef2fac6" providerId="AD" clId="Web-{E625DDA0-EAE3-F91A-488F-E66805FF2873}" dt="2023-10-13T18:56:38.617" v="277" actId="20577"/>
        <pc:sldMkLst>
          <pc:docMk/>
          <pc:sldMk cId="1983457744" sldId="270"/>
        </pc:sldMkLst>
        <pc:spChg chg="mod">
          <ac:chgData name="Moon, Landon" userId="S::lxm6270@mavs.uta.edu::8d310769-62bf-4f31-b910-8fa4cef2fac6" providerId="AD" clId="Web-{E625DDA0-EAE3-F91A-488F-E66805FF2873}" dt="2023-10-13T18:39:53.643" v="10" actId="20577"/>
          <ac:spMkLst>
            <pc:docMk/>
            <pc:sldMk cId="1983457744" sldId="270"/>
            <ac:spMk id="2" creationId="{0BE8836A-A375-6241-90CC-ED09AE1DB23B}"/>
          </ac:spMkLst>
        </pc:spChg>
        <pc:spChg chg="mod">
          <ac:chgData name="Moon, Landon" userId="S::lxm6270@mavs.uta.edu::8d310769-62bf-4f31-b910-8fa4cef2fac6" providerId="AD" clId="Web-{E625DDA0-EAE3-F91A-488F-E66805FF2873}" dt="2023-10-13T18:56:38.617" v="277" actId="20577"/>
          <ac:spMkLst>
            <pc:docMk/>
            <pc:sldMk cId="1983457744" sldId="270"/>
            <ac:spMk id="3" creationId="{4E61EE58-D31F-8277-2F48-7F70C7BC2297}"/>
          </ac:spMkLst>
        </pc:spChg>
      </pc:sldChg>
    </pc:docChg>
  </pc:docChgLst>
  <pc:docChgLst>
    <pc:chgData name="Holz, Jacob N" userId="b4c65ad8-6bcf-4c02-9395-e2bbf54dd866" providerId="ADAL" clId="{3180F9FD-2C13-4601-A65F-F3B86DAD93F8}"/>
    <pc:docChg chg="undo custSel addSld delSld modSld">
      <pc:chgData name="Holz, Jacob N" userId="b4c65ad8-6bcf-4c02-9395-e2bbf54dd866" providerId="ADAL" clId="{3180F9FD-2C13-4601-A65F-F3B86DAD93F8}" dt="2023-10-13T18:21:59.462" v="446" actId="122"/>
      <pc:docMkLst>
        <pc:docMk/>
      </pc:docMkLst>
      <pc:sldChg chg="addSp modSp mod">
        <pc:chgData name="Holz, Jacob N" userId="b4c65ad8-6bcf-4c02-9395-e2bbf54dd866" providerId="ADAL" clId="{3180F9FD-2C13-4601-A65F-F3B86DAD93F8}" dt="2023-10-13T18:19:58.140" v="422" actId="20577"/>
        <pc:sldMkLst>
          <pc:docMk/>
          <pc:sldMk cId="3480373579" sldId="257"/>
        </pc:sldMkLst>
        <pc:spChg chg="mod">
          <ac:chgData name="Holz, Jacob N" userId="b4c65ad8-6bcf-4c02-9395-e2bbf54dd866" providerId="ADAL" clId="{3180F9FD-2C13-4601-A65F-F3B86DAD93F8}" dt="2023-10-13T18:19:58.140" v="422" actId="20577"/>
          <ac:spMkLst>
            <pc:docMk/>
            <pc:sldMk cId="3480373579" sldId="257"/>
            <ac:spMk id="3" creationId="{00000000-0000-0000-0000-000000000000}"/>
          </ac:spMkLst>
        </pc:spChg>
        <pc:graphicFrameChg chg="add mod">
          <ac:chgData name="Holz, Jacob N" userId="b4c65ad8-6bcf-4c02-9395-e2bbf54dd866" providerId="ADAL" clId="{3180F9FD-2C13-4601-A65F-F3B86DAD93F8}" dt="2023-10-13T18:09:52.205" v="41" actId="14100"/>
          <ac:graphicFrameMkLst>
            <pc:docMk/>
            <pc:sldMk cId="3480373579" sldId="257"/>
            <ac:graphicFrameMk id="4" creationId="{EC605292-5960-B324-7F50-CFA432EB532D}"/>
          </ac:graphicFrameMkLst>
        </pc:graphicFrameChg>
      </pc:sldChg>
      <pc:sldChg chg="delSp modSp mod">
        <pc:chgData name="Holz, Jacob N" userId="b4c65ad8-6bcf-4c02-9395-e2bbf54dd866" providerId="ADAL" clId="{3180F9FD-2C13-4601-A65F-F3B86DAD93F8}" dt="2023-10-13T18:04:54.998" v="35" actId="20577"/>
        <pc:sldMkLst>
          <pc:docMk/>
          <pc:sldMk cId="755222231" sldId="260"/>
        </pc:sldMkLst>
        <pc:spChg chg="del mod">
          <ac:chgData name="Holz, Jacob N" userId="b4c65ad8-6bcf-4c02-9395-e2bbf54dd866" providerId="ADAL" clId="{3180F9FD-2C13-4601-A65F-F3B86DAD93F8}" dt="2023-10-13T18:02:00.842" v="15" actId="478"/>
          <ac:spMkLst>
            <pc:docMk/>
            <pc:sldMk cId="755222231" sldId="260"/>
            <ac:spMk id="3" creationId="{F4D5A230-296B-66BD-F6DE-D296595A9438}"/>
          </ac:spMkLst>
        </pc:spChg>
        <pc:graphicFrameChg chg="mod modGraphic">
          <ac:chgData name="Holz, Jacob N" userId="b4c65ad8-6bcf-4c02-9395-e2bbf54dd866" providerId="ADAL" clId="{3180F9FD-2C13-4601-A65F-F3B86DAD93F8}" dt="2023-10-13T18:04:54.998" v="35" actId="20577"/>
          <ac:graphicFrameMkLst>
            <pc:docMk/>
            <pc:sldMk cId="755222231" sldId="260"/>
            <ac:graphicFrameMk id="5" creationId="{00000000-0000-0000-0000-000000000000}"/>
          </ac:graphicFrameMkLst>
        </pc:graphicFrameChg>
      </pc:sldChg>
      <pc:sldChg chg="modSp mod">
        <pc:chgData name="Holz, Jacob N" userId="b4c65ad8-6bcf-4c02-9395-e2bbf54dd866" providerId="ADAL" clId="{3180F9FD-2C13-4601-A65F-F3B86DAD93F8}" dt="2023-10-13T17:59:25.845" v="4"/>
        <pc:sldMkLst>
          <pc:docMk/>
          <pc:sldMk cId="4177650836" sldId="263"/>
        </pc:sldMkLst>
        <pc:spChg chg="mod">
          <ac:chgData name="Holz, Jacob N" userId="b4c65ad8-6bcf-4c02-9395-e2bbf54dd866" providerId="ADAL" clId="{3180F9FD-2C13-4601-A65F-F3B86DAD93F8}" dt="2023-10-13T17:58:46.491" v="2" actId="20577"/>
          <ac:spMkLst>
            <pc:docMk/>
            <pc:sldMk cId="4177650836" sldId="263"/>
            <ac:spMk id="2" creationId="{00000000-0000-0000-0000-000000000000}"/>
          </ac:spMkLst>
        </pc:spChg>
        <pc:spChg chg="mod">
          <ac:chgData name="Holz, Jacob N" userId="b4c65ad8-6bcf-4c02-9395-e2bbf54dd866" providerId="ADAL" clId="{3180F9FD-2C13-4601-A65F-F3B86DAD93F8}" dt="2023-10-13T17:59:25.845" v="4"/>
          <ac:spMkLst>
            <pc:docMk/>
            <pc:sldMk cId="4177650836" sldId="263"/>
            <ac:spMk id="3" creationId="{00000000-0000-0000-0000-000000000000}"/>
          </ac:spMkLst>
        </pc:spChg>
      </pc:sldChg>
      <pc:sldChg chg="del">
        <pc:chgData name="Holz, Jacob N" userId="b4c65ad8-6bcf-4c02-9395-e2bbf54dd866" providerId="ADAL" clId="{3180F9FD-2C13-4601-A65F-F3B86DAD93F8}" dt="2023-10-13T17:58:55.469" v="3" actId="47"/>
        <pc:sldMkLst>
          <pc:docMk/>
          <pc:sldMk cId="2075073676" sldId="264"/>
        </pc:sldMkLst>
      </pc:sldChg>
      <pc:sldChg chg="del">
        <pc:chgData name="Holz, Jacob N" userId="b4c65ad8-6bcf-4c02-9395-e2bbf54dd866" providerId="ADAL" clId="{3180F9FD-2C13-4601-A65F-F3B86DAD93F8}" dt="2023-10-13T18:01:11.179" v="7" actId="2696"/>
        <pc:sldMkLst>
          <pc:docMk/>
          <pc:sldMk cId="2761722929" sldId="265"/>
        </pc:sldMkLst>
      </pc:sldChg>
      <pc:sldChg chg="delSp modSp mod">
        <pc:chgData name="Holz, Jacob N" userId="b4c65ad8-6bcf-4c02-9395-e2bbf54dd866" providerId="ADAL" clId="{3180F9FD-2C13-4601-A65F-F3B86DAD93F8}" dt="2023-10-13T18:21:59.462" v="446" actId="122"/>
        <pc:sldMkLst>
          <pc:docMk/>
          <pc:sldMk cId="3698407127" sldId="266"/>
        </pc:sldMkLst>
        <pc:spChg chg="mod">
          <ac:chgData name="Holz, Jacob N" userId="b4c65ad8-6bcf-4c02-9395-e2bbf54dd866" providerId="ADAL" clId="{3180F9FD-2C13-4601-A65F-F3B86DAD93F8}" dt="2023-10-13T18:21:59.462" v="446" actId="122"/>
          <ac:spMkLst>
            <pc:docMk/>
            <pc:sldMk cId="3698407127" sldId="266"/>
            <ac:spMk id="2" creationId="{00000000-0000-0000-0000-000000000000}"/>
          </ac:spMkLst>
        </pc:spChg>
        <pc:spChg chg="del mod">
          <ac:chgData name="Holz, Jacob N" userId="b4c65ad8-6bcf-4c02-9395-e2bbf54dd866" providerId="ADAL" clId="{3180F9FD-2C13-4601-A65F-F3B86DAD93F8}" dt="2023-10-13T18:21:46.334" v="425" actId="478"/>
          <ac:spMkLst>
            <pc:docMk/>
            <pc:sldMk cId="3698407127" sldId="266"/>
            <ac:spMk id="3" creationId="{00000000-0000-0000-0000-000000000000}"/>
          </ac:spMkLst>
        </pc:spChg>
      </pc:sldChg>
      <pc:sldChg chg="delSp add setBg delDesignElem">
        <pc:chgData name="Holz, Jacob N" userId="b4c65ad8-6bcf-4c02-9395-e2bbf54dd866" providerId="ADAL" clId="{3180F9FD-2C13-4601-A65F-F3B86DAD93F8}" dt="2023-10-13T18:01:08.611" v="6"/>
        <pc:sldMkLst>
          <pc:docMk/>
          <pc:sldMk cId="3903453438" sldId="267"/>
        </pc:sldMkLst>
        <pc:spChg chg="del">
          <ac:chgData name="Holz, Jacob N" userId="b4c65ad8-6bcf-4c02-9395-e2bbf54dd866" providerId="ADAL" clId="{3180F9FD-2C13-4601-A65F-F3B86DAD93F8}" dt="2023-10-13T18:01:08.611" v="6"/>
          <ac:spMkLst>
            <pc:docMk/>
            <pc:sldMk cId="3903453438" sldId="267"/>
            <ac:spMk id="17" creationId="{E51BA4DF-2BD4-4EC2-B1DB-B27C8AC71864}"/>
          </ac:spMkLst>
        </pc:spChg>
      </pc:sldChg>
    </pc:docChg>
  </pc:docChgLst>
  <pc:docChgLst>
    <pc:chgData name="Holz, Jacob N" userId="b4c65ad8-6bcf-4c02-9395-e2bbf54dd866" providerId="ADAL" clId="{4CB16980-5586-46A3-845A-D6B367254E1C}"/>
    <pc:docChg chg="undo custSel addSld delSld modSld sldOrd">
      <pc:chgData name="Holz, Jacob N" userId="b4c65ad8-6bcf-4c02-9395-e2bbf54dd866" providerId="ADAL" clId="{4CB16980-5586-46A3-845A-D6B367254E1C}" dt="2023-10-15T23:08:33.395" v="800"/>
      <pc:docMkLst>
        <pc:docMk/>
      </pc:docMkLst>
      <pc:sldChg chg="modSp mod">
        <pc:chgData name="Holz, Jacob N" userId="b4c65ad8-6bcf-4c02-9395-e2bbf54dd866" providerId="ADAL" clId="{4CB16980-5586-46A3-845A-D6B367254E1C}" dt="2023-10-15T22:59:24.577" v="622" actId="255"/>
        <pc:sldMkLst>
          <pc:docMk/>
          <pc:sldMk cId="3480373579" sldId="257"/>
        </pc:sldMkLst>
        <pc:spChg chg="mod">
          <ac:chgData name="Holz, Jacob N" userId="b4c65ad8-6bcf-4c02-9395-e2bbf54dd866" providerId="ADAL" clId="{4CB16980-5586-46A3-845A-D6B367254E1C}" dt="2023-10-15T22:59:24.577" v="622" actId="255"/>
          <ac:spMkLst>
            <pc:docMk/>
            <pc:sldMk cId="3480373579" sldId="257"/>
            <ac:spMk id="2" creationId="{00000000-0000-0000-0000-000000000000}"/>
          </ac:spMkLst>
        </pc:spChg>
      </pc:sldChg>
      <pc:sldChg chg="modSp mod">
        <pc:chgData name="Holz, Jacob N" userId="b4c65ad8-6bcf-4c02-9395-e2bbf54dd866" providerId="ADAL" clId="{4CB16980-5586-46A3-845A-D6B367254E1C}" dt="2023-10-15T22:58:58.825" v="618" actId="255"/>
        <pc:sldMkLst>
          <pc:docMk/>
          <pc:sldMk cId="755222231" sldId="260"/>
        </pc:sldMkLst>
        <pc:spChg chg="mod">
          <ac:chgData name="Holz, Jacob N" userId="b4c65ad8-6bcf-4c02-9395-e2bbf54dd866" providerId="ADAL" clId="{4CB16980-5586-46A3-845A-D6B367254E1C}" dt="2023-10-15T22:58:58.825" v="618" actId="255"/>
          <ac:spMkLst>
            <pc:docMk/>
            <pc:sldMk cId="755222231" sldId="260"/>
            <ac:spMk id="2" creationId="{00000000-0000-0000-0000-000000000000}"/>
          </ac:spMkLst>
        </pc:spChg>
        <pc:graphicFrameChg chg="modGraphic">
          <ac:chgData name="Holz, Jacob N" userId="b4c65ad8-6bcf-4c02-9395-e2bbf54dd866" providerId="ADAL" clId="{4CB16980-5586-46A3-845A-D6B367254E1C}" dt="2023-10-14T02:15:45.322" v="114" actId="20577"/>
          <ac:graphicFrameMkLst>
            <pc:docMk/>
            <pc:sldMk cId="755222231" sldId="260"/>
            <ac:graphicFrameMk id="5" creationId="{00000000-0000-0000-0000-000000000000}"/>
          </ac:graphicFrameMkLst>
        </pc:graphicFrameChg>
      </pc:sldChg>
      <pc:sldChg chg="del">
        <pc:chgData name="Holz, Jacob N" userId="b4c65ad8-6bcf-4c02-9395-e2bbf54dd866" providerId="ADAL" clId="{4CB16980-5586-46A3-845A-D6B367254E1C}" dt="2023-10-13T18:34:45.770" v="51" actId="47"/>
        <pc:sldMkLst>
          <pc:docMk/>
          <pc:sldMk cId="2879865365" sldId="261"/>
        </pc:sldMkLst>
      </pc:sldChg>
      <pc:sldChg chg="modSp mod">
        <pc:chgData name="Holz, Jacob N" userId="b4c65ad8-6bcf-4c02-9395-e2bbf54dd866" providerId="ADAL" clId="{4CB16980-5586-46A3-845A-D6B367254E1C}" dt="2023-10-15T23:02:43.755" v="742" actId="20577"/>
        <pc:sldMkLst>
          <pc:docMk/>
          <pc:sldMk cId="4177650836" sldId="263"/>
        </pc:sldMkLst>
        <pc:spChg chg="mod">
          <ac:chgData name="Holz, Jacob N" userId="b4c65ad8-6bcf-4c02-9395-e2bbf54dd866" providerId="ADAL" clId="{4CB16980-5586-46A3-845A-D6B367254E1C}" dt="2023-10-15T23:02:43.755" v="742" actId="20577"/>
          <ac:spMkLst>
            <pc:docMk/>
            <pc:sldMk cId="4177650836" sldId="263"/>
            <ac:spMk id="3" creationId="{00000000-0000-0000-0000-000000000000}"/>
          </ac:spMkLst>
        </pc:spChg>
      </pc:sldChg>
      <pc:sldChg chg="modSp add mod">
        <pc:chgData name="Holz, Jacob N" userId="b4c65ad8-6bcf-4c02-9395-e2bbf54dd866" providerId="ADAL" clId="{4CB16980-5586-46A3-845A-D6B367254E1C}" dt="2023-10-15T23:08:04.082" v="794" actId="1035"/>
        <pc:sldMkLst>
          <pc:docMk/>
          <pc:sldMk cId="3684570430" sldId="264"/>
        </pc:sldMkLst>
        <pc:graphicFrameChg chg="mod modGraphic">
          <ac:chgData name="Holz, Jacob N" userId="b4c65ad8-6bcf-4c02-9395-e2bbf54dd866" providerId="ADAL" clId="{4CB16980-5586-46A3-845A-D6B367254E1C}" dt="2023-10-15T23:08:04.082" v="794" actId="1035"/>
          <ac:graphicFrameMkLst>
            <pc:docMk/>
            <pc:sldMk cId="3684570430" sldId="264"/>
            <ac:graphicFrameMk id="4" creationId="{00000000-0000-0000-0000-000000000000}"/>
          </ac:graphicFrameMkLst>
        </pc:graphicFrameChg>
      </pc:sldChg>
      <pc:sldChg chg="modSp add mod">
        <pc:chgData name="Holz, Jacob N" userId="b4c65ad8-6bcf-4c02-9395-e2bbf54dd866" providerId="ADAL" clId="{4CB16980-5586-46A3-845A-D6B367254E1C}" dt="2023-10-15T23:08:12.885" v="795"/>
        <pc:sldMkLst>
          <pc:docMk/>
          <pc:sldMk cId="3940393899" sldId="268"/>
        </pc:sldMkLst>
        <pc:spChg chg="mod">
          <ac:chgData name="Holz, Jacob N" userId="b4c65ad8-6bcf-4c02-9395-e2bbf54dd866" providerId="ADAL" clId="{4CB16980-5586-46A3-845A-D6B367254E1C}" dt="2023-10-13T18:30:13.598" v="3" actId="20577"/>
          <ac:spMkLst>
            <pc:docMk/>
            <pc:sldMk cId="3940393899" sldId="268"/>
            <ac:spMk id="2" creationId="{00000000-0000-0000-0000-000000000000}"/>
          </ac:spMkLst>
        </pc:spChg>
        <pc:graphicFrameChg chg="mod modGraphic">
          <ac:chgData name="Holz, Jacob N" userId="b4c65ad8-6bcf-4c02-9395-e2bbf54dd866" providerId="ADAL" clId="{4CB16980-5586-46A3-845A-D6B367254E1C}" dt="2023-10-15T23:08:12.885" v="795"/>
          <ac:graphicFrameMkLst>
            <pc:docMk/>
            <pc:sldMk cId="3940393899" sldId="268"/>
            <ac:graphicFrameMk id="4" creationId="{00000000-0000-0000-0000-000000000000}"/>
          </ac:graphicFrameMkLst>
        </pc:graphicFrameChg>
      </pc:sldChg>
      <pc:sldChg chg="modSp add mod">
        <pc:chgData name="Holz, Jacob N" userId="b4c65ad8-6bcf-4c02-9395-e2bbf54dd866" providerId="ADAL" clId="{4CB16980-5586-46A3-845A-D6B367254E1C}" dt="2023-10-15T23:08:33.395" v="800"/>
        <pc:sldMkLst>
          <pc:docMk/>
          <pc:sldMk cId="4249028601" sldId="269"/>
        </pc:sldMkLst>
        <pc:spChg chg="mod">
          <ac:chgData name="Holz, Jacob N" userId="b4c65ad8-6bcf-4c02-9395-e2bbf54dd866" providerId="ADAL" clId="{4CB16980-5586-46A3-845A-D6B367254E1C}" dt="2023-10-13T18:30:16.489" v="4" actId="20577"/>
          <ac:spMkLst>
            <pc:docMk/>
            <pc:sldMk cId="4249028601" sldId="269"/>
            <ac:spMk id="2" creationId="{00000000-0000-0000-0000-000000000000}"/>
          </ac:spMkLst>
        </pc:spChg>
        <pc:graphicFrameChg chg="mod modGraphic">
          <ac:chgData name="Holz, Jacob N" userId="b4c65ad8-6bcf-4c02-9395-e2bbf54dd866" providerId="ADAL" clId="{4CB16980-5586-46A3-845A-D6B367254E1C}" dt="2023-10-15T23:08:33.395" v="800"/>
          <ac:graphicFrameMkLst>
            <pc:docMk/>
            <pc:sldMk cId="4249028601" sldId="269"/>
            <ac:graphicFrameMk id="4" creationId="{00000000-0000-0000-0000-000000000000}"/>
          </ac:graphicFrameMkLst>
        </pc:graphicFrameChg>
      </pc:sldChg>
      <pc:sldChg chg="modSp mod">
        <pc:chgData name="Holz, Jacob N" userId="b4c65ad8-6bcf-4c02-9395-e2bbf54dd866" providerId="ADAL" clId="{4CB16980-5586-46A3-845A-D6B367254E1C}" dt="2023-10-15T23:05:21.210" v="773" actId="20577"/>
        <pc:sldMkLst>
          <pc:docMk/>
          <pc:sldMk cId="1983457744" sldId="270"/>
        </pc:sldMkLst>
        <pc:spChg chg="mod">
          <ac:chgData name="Holz, Jacob N" userId="b4c65ad8-6bcf-4c02-9395-e2bbf54dd866" providerId="ADAL" clId="{4CB16980-5586-46A3-845A-D6B367254E1C}" dt="2023-10-15T23:05:21.210" v="773" actId="20577"/>
          <ac:spMkLst>
            <pc:docMk/>
            <pc:sldMk cId="1983457744" sldId="270"/>
            <ac:spMk id="3" creationId="{4E61EE58-D31F-8277-2F48-7F70C7BC2297}"/>
          </ac:spMkLst>
        </pc:spChg>
      </pc:sldChg>
      <pc:sldChg chg="addSp delSp modSp add del mod ord">
        <pc:chgData name="Holz, Jacob N" userId="b4c65ad8-6bcf-4c02-9395-e2bbf54dd866" providerId="ADAL" clId="{4CB16980-5586-46A3-845A-D6B367254E1C}" dt="2023-10-15T23:03:29.413" v="743" actId="2696"/>
        <pc:sldMkLst>
          <pc:docMk/>
          <pc:sldMk cId="2934458849" sldId="271"/>
        </pc:sldMkLst>
        <pc:spChg chg="mod">
          <ac:chgData name="Holz, Jacob N" userId="b4c65ad8-6bcf-4c02-9395-e2bbf54dd866" providerId="ADAL" clId="{4CB16980-5586-46A3-845A-D6B367254E1C}" dt="2023-10-15T22:58:48.031" v="615" actId="1076"/>
          <ac:spMkLst>
            <pc:docMk/>
            <pc:sldMk cId="2934458849" sldId="271"/>
            <ac:spMk id="2" creationId="{00000000-0000-0000-0000-000000000000}"/>
          </ac:spMkLst>
        </pc:spChg>
        <pc:spChg chg="mod">
          <ac:chgData name="Holz, Jacob N" userId="b4c65ad8-6bcf-4c02-9395-e2bbf54dd866" providerId="ADAL" clId="{4CB16980-5586-46A3-845A-D6B367254E1C}" dt="2023-10-15T22:59:44.716" v="625" actId="21"/>
          <ac:spMkLst>
            <pc:docMk/>
            <pc:sldMk cId="2934458849" sldId="271"/>
            <ac:spMk id="3" creationId="{00000000-0000-0000-0000-000000000000}"/>
          </ac:spMkLst>
        </pc:spChg>
        <pc:spChg chg="add del mod">
          <ac:chgData name="Holz, Jacob N" userId="b4c65ad8-6bcf-4c02-9395-e2bbf54dd866" providerId="ADAL" clId="{4CB16980-5586-46A3-845A-D6B367254E1C}" dt="2023-10-15T22:59:12.725" v="621" actId="478"/>
          <ac:spMkLst>
            <pc:docMk/>
            <pc:sldMk cId="2934458849" sldId="271"/>
            <ac:spMk id="4" creationId="{662B2016-6F0E-601D-735A-5B4248C91AFE}"/>
          </ac:spMkLst>
        </pc:spChg>
        <pc:picChg chg="del">
          <ac:chgData name="Holz, Jacob N" userId="b4c65ad8-6bcf-4c02-9395-e2bbf54dd866" providerId="ADAL" clId="{4CB16980-5586-46A3-845A-D6B367254E1C}" dt="2023-10-15T22:54:31.645" v="120" actId="478"/>
          <ac:picMkLst>
            <pc:docMk/>
            <pc:sldMk cId="2934458849" sldId="271"/>
            <ac:picMk id="18" creationId="{C48C6C1C-D265-C981-CB80-4E46416A1A6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jnh0477_mavs_uta_edu/Documents/Microsoft%20Teams%20Chat%20Files/Time%20Trac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Burndown Chart Sprint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'[Time Tracking.xlsx]Sheet1'!$P$36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'[Time Tracking.xlsx]Sheet1'!$O$37:$O$50</c:f>
              <c:numCache>
                <c:formatCode>m/d/yyyy\ h:mm</c:formatCode>
                <c:ptCount val="14"/>
                <c:pt idx="0">
                  <c:v>45201</c:v>
                </c:pt>
                <c:pt idx="1">
                  <c:v>45202</c:v>
                </c:pt>
                <c:pt idx="2">
                  <c:v>45203</c:v>
                </c:pt>
                <c:pt idx="3">
                  <c:v>45204</c:v>
                </c:pt>
                <c:pt idx="4">
                  <c:v>45205</c:v>
                </c:pt>
                <c:pt idx="5">
                  <c:v>45206</c:v>
                </c:pt>
                <c:pt idx="6">
                  <c:v>45207</c:v>
                </c:pt>
                <c:pt idx="7">
                  <c:v>45208</c:v>
                </c:pt>
                <c:pt idx="8">
                  <c:v>45209</c:v>
                </c:pt>
                <c:pt idx="9">
                  <c:v>45210</c:v>
                </c:pt>
                <c:pt idx="10">
                  <c:v>45211</c:v>
                </c:pt>
                <c:pt idx="11">
                  <c:v>45212</c:v>
                </c:pt>
                <c:pt idx="12">
                  <c:v>45213</c:v>
                </c:pt>
                <c:pt idx="13">
                  <c:v>45214</c:v>
                </c:pt>
              </c:numCache>
            </c:numRef>
          </c:cat>
          <c:val>
            <c:numRef>
              <c:f>'[Time Tracking.xlsx]Sheet1'!$P$37:$P$50</c:f>
              <c:numCache>
                <c:formatCode>General</c:formatCode>
                <c:ptCount val="14"/>
                <c:pt idx="0">
                  <c:v>72</c:v>
                </c:pt>
                <c:pt idx="1">
                  <c:v>66.461538461538467</c:v>
                </c:pt>
                <c:pt idx="2">
                  <c:v>60.923076923076927</c:v>
                </c:pt>
                <c:pt idx="3">
                  <c:v>55.384615384615387</c:v>
                </c:pt>
                <c:pt idx="4">
                  <c:v>49.846153846153847</c:v>
                </c:pt>
                <c:pt idx="5">
                  <c:v>44.307692307692307</c:v>
                </c:pt>
                <c:pt idx="6">
                  <c:v>38.769230769230766</c:v>
                </c:pt>
                <c:pt idx="7">
                  <c:v>33.230769230769226</c:v>
                </c:pt>
                <c:pt idx="8">
                  <c:v>27.692307692307686</c:v>
                </c:pt>
                <c:pt idx="9">
                  <c:v>22.153846153846146</c:v>
                </c:pt>
                <c:pt idx="10">
                  <c:v>16.615384615384606</c:v>
                </c:pt>
                <c:pt idx="11">
                  <c:v>11.076923076923068</c:v>
                </c:pt>
                <c:pt idx="12">
                  <c:v>5.5384615384615294</c:v>
                </c:pt>
                <c:pt idx="13">
                  <c:v>-8.8817841970012523E-15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4C-4263-9D91-E7F031E78120}"/>
            </c:ext>
          </c:extLst>
        </c:ser>
        <c:ser>
          <c:idx val="1"/>
          <c:order val="1"/>
          <c:tx>
            <c:strRef>
              <c:f>'[Time Tracking.xlsx]Sheet1'!$Q$36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'[Time Tracking.xlsx]Sheet1'!$O$37:$O$50</c:f>
              <c:numCache>
                <c:formatCode>m/d/yyyy\ h:mm</c:formatCode>
                <c:ptCount val="14"/>
                <c:pt idx="0">
                  <c:v>45201</c:v>
                </c:pt>
                <c:pt idx="1">
                  <c:v>45202</c:v>
                </c:pt>
                <c:pt idx="2">
                  <c:v>45203</c:v>
                </c:pt>
                <c:pt idx="3">
                  <c:v>45204</c:v>
                </c:pt>
                <c:pt idx="4">
                  <c:v>45205</c:v>
                </c:pt>
                <c:pt idx="5">
                  <c:v>45206</c:v>
                </c:pt>
                <c:pt idx="6">
                  <c:v>45207</c:v>
                </c:pt>
                <c:pt idx="7">
                  <c:v>45208</c:v>
                </c:pt>
                <c:pt idx="8">
                  <c:v>45209</c:v>
                </c:pt>
                <c:pt idx="9">
                  <c:v>45210</c:v>
                </c:pt>
                <c:pt idx="10">
                  <c:v>45211</c:v>
                </c:pt>
                <c:pt idx="11">
                  <c:v>45212</c:v>
                </c:pt>
                <c:pt idx="12">
                  <c:v>45213</c:v>
                </c:pt>
                <c:pt idx="13">
                  <c:v>45214</c:v>
                </c:pt>
              </c:numCache>
            </c:numRef>
          </c:cat>
          <c:val>
            <c:numRef>
              <c:f>'[Time Tracking.xlsx]Sheet1'!$Q$37:$Q$50</c:f>
              <c:numCache>
                <c:formatCode>General</c:formatCode>
                <c:ptCount val="14"/>
                <c:pt idx="0">
                  <c:v>72</c:v>
                </c:pt>
                <c:pt idx="1">
                  <c:v>65</c:v>
                </c:pt>
                <c:pt idx="2">
                  <c:v>65</c:v>
                </c:pt>
                <c:pt idx="3">
                  <c:v>55</c:v>
                </c:pt>
                <c:pt idx="4">
                  <c:v>55</c:v>
                </c:pt>
                <c:pt idx="5">
                  <c:v>34</c:v>
                </c:pt>
                <c:pt idx="6">
                  <c:v>34</c:v>
                </c:pt>
                <c:pt idx="7">
                  <c:v>34</c:v>
                </c:pt>
                <c:pt idx="8">
                  <c:v>33</c:v>
                </c:pt>
                <c:pt idx="9">
                  <c:v>31</c:v>
                </c:pt>
                <c:pt idx="10">
                  <c:v>29</c:v>
                </c:pt>
                <c:pt idx="11">
                  <c:v>26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4C-4263-9D91-E7F031E78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337055"/>
        <c:axId val="1083070192"/>
      </c:lineChart>
      <c:dateAx>
        <c:axId val="286337055"/>
        <c:scaling>
          <c:orientation val="minMax"/>
        </c:scaling>
        <c:delete val="0"/>
        <c:axPos val="b"/>
        <c:numFmt formatCode="m/d/yyyy\ h:mm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070192"/>
        <c:crosses val="autoZero"/>
        <c:auto val="1"/>
        <c:lblOffset val="100"/>
        <c:baseTimeUnit val="days"/>
      </c:dateAx>
      <c:valAx>
        <c:axId val="1083070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33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01C9-6D33-4A32-921A-79B480384793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7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ESMS</a:t>
            </a:r>
          </a:p>
          <a:p>
            <a:r>
              <a:rPr lang="en-US" dirty="0"/>
              <a:t>Jacob Holz, Gilbert Lavin, Parker </a:t>
            </a:r>
            <a:r>
              <a:rPr lang="en-US" dirty="0" err="1"/>
              <a:t>Steach</a:t>
            </a:r>
            <a:r>
              <a:rPr lang="en-US" dirty="0"/>
              <a:t>, Landon Moon, Nam Huynh</a:t>
            </a:r>
          </a:p>
        </p:txBody>
      </p:sp>
    </p:spTree>
    <p:extLst>
      <p:ext uri="{BB962C8B-B14F-4D97-AF65-F5344CB8AC3E}">
        <p14:creationId xmlns:p14="http://schemas.microsoft.com/office/powerpoint/2010/main" val="417765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 for Item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878783"/>
              </p:ext>
            </p:extLst>
          </p:nvPr>
        </p:nvGraphicFramePr>
        <p:xfrm>
          <a:off x="838200" y="1500505"/>
          <a:ext cx="10515600" cy="22886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Backlog Item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the Koans on play.kotlinlang.org/koans</a:t>
                      </a: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Hours / Each</a:t>
                      </a: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Hours / Each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59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Total:</a:t>
                      </a:r>
                    </a:p>
                  </a:txBody>
                  <a:tcPr marL="123266" marR="123266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Hours</a:t>
                      </a:r>
                    </a:p>
                  </a:txBody>
                  <a:tcPr marL="123266" marR="123266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Hours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2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5000"/>
              <a:t>Sprint Goal</a:t>
            </a:r>
            <a:endParaRPr lang="en-US" sz="5000">
              <a:cs typeface="Calibri Light"/>
            </a:endParaRPr>
          </a:p>
        </p:txBody>
      </p:sp>
      <p:pic>
        <p:nvPicPr>
          <p:cNvPr id="18" name="Picture 17" descr="White bulbs with a yellow one standing out">
            <a:extLst>
              <a:ext uri="{FF2B5EF4-FFF2-40B4-BE49-F238E27FC236}">
                <a16:creationId xmlns:a16="http://schemas.microsoft.com/office/drawing/2014/main" id="{C48C6C1C-D265-C981-CB80-4E46416A1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63" r="19652" b="-3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cs typeface="Calibri"/>
              </a:rPr>
              <a:t>We will get out first draft for our SRS document, create our first Android application using Android Studio with GitHub, and learn Kotlin.</a:t>
            </a:r>
          </a:p>
        </p:txBody>
      </p:sp>
    </p:spTree>
    <p:extLst>
      <p:ext uri="{BB962C8B-B14F-4D97-AF65-F5344CB8AC3E}">
        <p14:creationId xmlns:p14="http://schemas.microsoft.com/office/powerpoint/2010/main" val="39034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Product Backlog Items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051902"/>
              </p:ext>
            </p:extLst>
          </p:nvPr>
        </p:nvGraphicFramePr>
        <p:xfrm>
          <a:off x="838200" y="1825625"/>
          <a:ext cx="10515600" cy="330231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650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Backlog</a:t>
                      </a:r>
                      <a:r>
                        <a:rPr lang="en-US" baseline="0"/>
                        <a:t>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Write the System Requirements Specifications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40 Hours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42 Hours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Create our base Android app</a:t>
                      </a:r>
                    </a:p>
                  </a:txBody>
                  <a:tcPr marL="123268" marR="123268" marT="61634" marB="6163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20 Hours</a:t>
                      </a:r>
                    </a:p>
                  </a:txBody>
                  <a:tcPr marL="123268" marR="123268" marT="61634" marB="6163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12 Hours</a:t>
                      </a:r>
                    </a:p>
                  </a:txBody>
                  <a:tcPr marL="123268" marR="123268" marT="61634" marB="616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Learn Kotlin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25 Hours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 Hours</a:t>
                      </a: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/>
                        <a:t>Total: </a:t>
                      </a:r>
                    </a:p>
                  </a:txBody>
                  <a:tcPr marL="123268" marR="123268" marT="61634" marB="6163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/>
                        <a:t>85 Hours</a:t>
                      </a:r>
                    </a:p>
                  </a:txBody>
                  <a:tcPr marL="123268" marR="123268" marT="61634" marB="6163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74 Hours</a:t>
                      </a:r>
                    </a:p>
                  </a:txBody>
                  <a:tcPr marL="123268" marR="123268" marT="61634" marB="616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Sprint Burn Down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840" y="1825625"/>
            <a:ext cx="6029960" cy="4351338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We stuck relatively closely to the plan.</a:t>
            </a:r>
          </a:p>
          <a:p>
            <a:r>
              <a:rPr lang="en-US">
                <a:solidFill>
                  <a:srgbClr val="FFFF00"/>
                </a:solidFill>
              </a:rPr>
              <a:t>There was a bit of a plateau in progress around day 6 of the sprint as we all had a busy weekend and were subsequently rather tired.</a:t>
            </a:r>
          </a:p>
          <a:p>
            <a:r>
              <a:rPr lang="en-US">
                <a:solidFill>
                  <a:srgbClr val="FFFF00"/>
                </a:solidFill>
              </a:rPr>
              <a:t>Our estimates were relatively accurate though a little long as some tasks proved simpler than expected.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605292-5960-B324-7F50-CFA432EB5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69022"/>
              </p:ext>
            </p:extLst>
          </p:nvPr>
        </p:nvGraphicFramePr>
        <p:xfrm>
          <a:off x="659296" y="1690688"/>
          <a:ext cx="4664544" cy="3876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37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836A-A375-6241-90CC-ED09AE1D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did we do?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EE58-D31F-8277-2F48-7F70C7BC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completed the first draft of the SRS</a:t>
            </a:r>
          </a:p>
          <a:p>
            <a:pPr lvl="1"/>
            <a:r>
              <a:rPr lang="en-US" dirty="0">
                <a:cs typeface="Calibri"/>
              </a:rPr>
              <a:t>Divided sections between team members.</a:t>
            </a:r>
          </a:p>
          <a:p>
            <a:pPr lvl="1"/>
            <a:r>
              <a:rPr lang="en-US" dirty="0">
                <a:cs typeface="Calibri"/>
              </a:rPr>
              <a:t>Compiled and revised the parts to fit together.</a:t>
            </a:r>
          </a:p>
          <a:p>
            <a:r>
              <a:rPr lang="en-US" dirty="0">
                <a:cs typeface="Calibri"/>
              </a:rPr>
              <a:t>Started on the base navigation of the app.</a:t>
            </a:r>
          </a:p>
          <a:p>
            <a:pPr lvl="1"/>
            <a:r>
              <a:rPr lang="en-US" dirty="0">
                <a:cs typeface="Calibri"/>
              </a:rPr>
              <a:t>Made a new branch where development was made. Made a pull request into our develop branch after work was done.</a:t>
            </a:r>
          </a:p>
          <a:p>
            <a:pPr lvl="1"/>
            <a:r>
              <a:rPr lang="en-US" dirty="0">
                <a:cs typeface="Calibri"/>
              </a:rPr>
              <a:t>Used Jetpack Compose in Android Studio.</a:t>
            </a:r>
          </a:p>
          <a:p>
            <a:r>
              <a:rPr lang="en-US" sz="2800" dirty="0">
                <a:cs typeface="Calibri"/>
              </a:rPr>
              <a:t>Learned the basics of Kotlin</a:t>
            </a:r>
          </a:p>
          <a:p>
            <a:pPr lvl="1"/>
            <a:r>
              <a:rPr lang="en-US" dirty="0">
                <a:cs typeface="Calibri"/>
              </a:rPr>
              <a:t>Completed several interactive online instructive tools provided by JetBrains, the creators of Kotlin.</a:t>
            </a:r>
          </a:p>
        </p:txBody>
      </p:sp>
    </p:spTree>
    <p:extLst>
      <p:ext uri="{BB962C8B-B14F-4D97-AF65-F5344CB8AC3E}">
        <p14:creationId xmlns:p14="http://schemas.microsoft.com/office/powerpoint/2010/main" val="198345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1" y="123026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89923-9F44-0839-3F16-7B7822E7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902" y="1465741"/>
            <a:ext cx="2272140" cy="4799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EDA9B-D3E4-F1E0-B741-CC5F72A6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90" y="1501183"/>
            <a:ext cx="2307362" cy="4799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C6C225-F26C-FA86-7AAE-5A6FC36C4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551" y="1501184"/>
            <a:ext cx="2298502" cy="47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7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4195"/>
          </a:xfrm>
        </p:spPr>
        <p:txBody>
          <a:bodyPr>
            <a:normAutofit/>
          </a:bodyPr>
          <a:lstStyle/>
          <a:p>
            <a:pPr algn="ctr"/>
            <a:r>
              <a:rPr lang="en-US" sz="1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9840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 for Item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506240"/>
              </p:ext>
            </p:extLst>
          </p:nvPr>
        </p:nvGraphicFramePr>
        <p:xfrm>
          <a:off x="838200" y="1496306"/>
          <a:ext cx="10515600" cy="377394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655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Backlog Item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>
                          <a:solidFill>
                            <a:schemeClr val="tx1"/>
                          </a:solidFill>
                        </a:rPr>
                        <a:t>Estimate</a:t>
                      </a:r>
                      <a:endParaRPr lang="en-US" sz="32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>
                          <a:solidFill>
                            <a:schemeClr val="tx1"/>
                          </a:solidFill>
                        </a:rPr>
                        <a:t>Actual</a:t>
                      </a:r>
                      <a:endParaRPr lang="en-US" sz="32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Create documents in Overleaf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>
                          <a:solidFill>
                            <a:schemeClr val="tx1"/>
                          </a:solidFill>
                        </a:rPr>
                        <a:t>1 Hour</a:t>
                      </a:r>
                      <a:endParaRPr lang="en-US" sz="32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>
                          <a:solidFill>
                            <a:schemeClr val="tx1"/>
                          </a:solidFill>
                        </a:rPr>
                        <a:t>0.5 Hours</a:t>
                      </a:r>
                      <a:endParaRPr lang="en-US" sz="32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6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Decide on the requirements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>
                          <a:solidFill>
                            <a:schemeClr val="tx1"/>
                          </a:solidFill>
                        </a:rPr>
                        <a:t>5 Hours</a:t>
                      </a:r>
                      <a:endParaRPr lang="en-US" sz="32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>
                          <a:solidFill>
                            <a:schemeClr val="tx1"/>
                          </a:solidFill>
                        </a:rPr>
                        <a:t>15 Hours</a:t>
                      </a:r>
                      <a:endParaRPr lang="en-US" sz="32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455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Codifying the decisions in the document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7" marR="123267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34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7" marR="123267" marT="61634" marB="61634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26.5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626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>
                          <a:solidFill>
                            <a:schemeClr val="tx1"/>
                          </a:solidFill>
                        </a:rPr>
                        <a:t>Total:</a:t>
                      </a:r>
                      <a:endParaRPr lang="en-US" sz="32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6" marR="123266" marT="61634" marB="616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>
                          <a:solidFill>
                            <a:schemeClr val="tx1"/>
                          </a:solidFill>
                        </a:rPr>
                        <a:t>40 Hours</a:t>
                      </a:r>
                      <a:endParaRPr lang="en-US" sz="32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6" marR="123266" marT="61634" marB="616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42 Hours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 for Item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992376"/>
              </p:ext>
            </p:extLst>
          </p:nvPr>
        </p:nvGraphicFramePr>
        <p:xfrm>
          <a:off x="838200" y="1500505"/>
          <a:ext cx="10515600" cy="5161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5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Backlog Item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Estimate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Actual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Initialize the Android Studio Environment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>
                          <a:solidFill>
                            <a:schemeClr val="tx1"/>
                          </a:solidFill>
                        </a:rPr>
                        <a:t>1 Hour</a:t>
                      </a:r>
                      <a:endParaRPr lang="en-US" sz="32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>
                          <a:solidFill>
                            <a:schemeClr val="tx1"/>
                          </a:solidFill>
                        </a:rPr>
                        <a:t>2 Hours</a:t>
                      </a:r>
                      <a:endParaRPr lang="en-US" sz="32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2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Relearn/learn Git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>
                          <a:solidFill>
                            <a:schemeClr val="tx1"/>
                          </a:solidFill>
                        </a:rPr>
                        <a:t>4 Hours</a:t>
                      </a:r>
                      <a:endParaRPr lang="en-US" sz="32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8" marR="123268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>
                          <a:solidFill>
                            <a:schemeClr val="tx1"/>
                          </a:solidFill>
                        </a:rPr>
                        <a:t>4 Hour</a:t>
                      </a:r>
                      <a:endParaRPr lang="en-US" sz="3200" b="0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036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Deal with the setup issues that will arise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7" marR="123267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15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7" marR="123267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0" u="none" kern="1200" dirty="0">
                          <a:solidFill>
                            <a:schemeClr val="tx1"/>
                          </a:solidFill>
                        </a:rPr>
                        <a:t>6 Hours</a:t>
                      </a:r>
                      <a:endParaRPr lang="en-US" sz="3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238"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>
                          <a:solidFill>
                            <a:schemeClr val="tx1"/>
                          </a:solidFill>
                        </a:rPr>
                        <a:t>Total:</a:t>
                      </a:r>
                      <a:endParaRPr lang="en-US" sz="32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6" marR="123266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20 Hours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266" marR="123266" marT="61634" marB="61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u="none" kern="1200" dirty="0">
                          <a:solidFill>
                            <a:schemeClr val="tx1"/>
                          </a:solidFill>
                        </a:rPr>
                        <a:t>40 Hours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9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352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Sprint 2 Review</vt:lpstr>
      <vt:lpstr>Sprint Goal</vt:lpstr>
      <vt:lpstr>Product Backlog Items</vt:lpstr>
      <vt:lpstr>Sprint Burn Down Chart</vt:lpstr>
      <vt:lpstr>What did we do?</vt:lpstr>
      <vt:lpstr>Demo</vt:lpstr>
      <vt:lpstr>Questions?</vt:lpstr>
      <vt:lpstr>Sprint Backlog for Item 1</vt:lpstr>
      <vt:lpstr>Sprint Backlog for Item 2</vt:lpstr>
      <vt:lpstr>Sprint Backlog for Item 3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GAANN4</dc:creator>
  <cp:lastModifiedBy>Holz, Jacob N</cp:lastModifiedBy>
  <cp:revision>1</cp:revision>
  <dcterms:created xsi:type="dcterms:W3CDTF">2019-01-22T04:05:43Z</dcterms:created>
  <dcterms:modified xsi:type="dcterms:W3CDTF">2023-10-15T23:08:34Z</dcterms:modified>
</cp:coreProperties>
</file>