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7" r:id="rId3"/>
    <p:sldId id="260" r:id="rId4"/>
    <p:sldId id="257" r:id="rId5"/>
    <p:sldId id="270" r:id="rId6"/>
    <p:sldId id="262" r:id="rId7"/>
    <p:sldId id="266" r:id="rId8"/>
    <p:sldId id="264" r:id="rId9"/>
    <p:sldId id="268" r:id="rId10"/>
    <p:sldId id="26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72FAA02-7D93-4D03-C3D3-38C0808BE45A}" v="1" dt="2023-11-04T02:54:25.140"/>
    <p1510:client id="{D984CE99-6DA5-7E60-23A9-C3D412C779BB}" v="416" dt="2023-11-04T03:08:19.118"/>
  </p1510:revLst>
</p1510:revInfo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4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on, Landon" userId="8d310769-62bf-4f31-b910-8fa4cef2fac6" providerId="ADAL" clId="{97245B64-FA02-4244-BDCA-E2ADA4433DDF}"/>
    <pc:docChg chg="undo custSel modSld">
      <pc:chgData name="Moon, Landon" userId="8d310769-62bf-4f31-b910-8fa4cef2fac6" providerId="ADAL" clId="{97245B64-FA02-4244-BDCA-E2ADA4433DDF}" dt="2023-11-03T16:40:55.546" v="922" actId="20577"/>
      <pc:docMkLst>
        <pc:docMk/>
      </pc:docMkLst>
      <pc:sldChg chg="modSp mod">
        <pc:chgData name="Moon, Landon" userId="8d310769-62bf-4f31-b910-8fa4cef2fac6" providerId="ADAL" clId="{97245B64-FA02-4244-BDCA-E2ADA4433DDF}" dt="2023-11-03T16:19:56.541" v="172" actId="207"/>
        <pc:sldMkLst>
          <pc:docMk/>
          <pc:sldMk cId="3480373579" sldId="257"/>
        </pc:sldMkLst>
        <pc:spChg chg="mod">
          <ac:chgData name="Moon, Landon" userId="8d310769-62bf-4f31-b910-8fa4cef2fac6" providerId="ADAL" clId="{97245B64-FA02-4244-BDCA-E2ADA4433DDF}" dt="2023-11-03T16:19:56.541" v="172" actId="207"/>
          <ac:spMkLst>
            <pc:docMk/>
            <pc:sldMk cId="3480373579" sldId="257"/>
            <ac:spMk id="2" creationId="{00000000-0000-0000-0000-000000000000}"/>
          </ac:spMkLst>
        </pc:spChg>
      </pc:sldChg>
      <pc:sldChg chg="modSp mod">
        <pc:chgData name="Moon, Landon" userId="8d310769-62bf-4f31-b910-8fa4cef2fac6" providerId="ADAL" clId="{97245B64-FA02-4244-BDCA-E2ADA4433DDF}" dt="2023-11-03T16:19:36.208" v="162" actId="14734"/>
        <pc:sldMkLst>
          <pc:docMk/>
          <pc:sldMk cId="755222231" sldId="260"/>
        </pc:sldMkLst>
        <pc:graphicFrameChg chg="mod modGraphic">
          <ac:chgData name="Moon, Landon" userId="8d310769-62bf-4f31-b910-8fa4cef2fac6" providerId="ADAL" clId="{97245B64-FA02-4244-BDCA-E2ADA4433DDF}" dt="2023-11-03T16:19:36.208" v="162" actId="14734"/>
          <ac:graphicFrameMkLst>
            <pc:docMk/>
            <pc:sldMk cId="755222231" sldId="260"/>
            <ac:graphicFrameMk id="5" creationId="{00000000-0000-0000-0000-000000000000}"/>
          </ac:graphicFrameMkLst>
        </pc:graphicFrameChg>
      </pc:sldChg>
      <pc:sldChg chg="addSp delSp modSp mod">
        <pc:chgData name="Moon, Landon" userId="8d310769-62bf-4f31-b910-8fa4cef2fac6" providerId="ADAL" clId="{97245B64-FA02-4244-BDCA-E2ADA4433DDF}" dt="2023-11-03T16:29:05.521" v="534" actId="1076"/>
        <pc:sldMkLst>
          <pc:docMk/>
          <pc:sldMk cId="4238774615" sldId="262"/>
        </pc:sldMkLst>
        <pc:spChg chg="add del">
          <ac:chgData name="Moon, Landon" userId="8d310769-62bf-4f31-b910-8fa4cef2fac6" providerId="ADAL" clId="{97245B64-FA02-4244-BDCA-E2ADA4433DDF}" dt="2023-11-03T16:24:58.866" v="509" actId="22"/>
          <ac:spMkLst>
            <pc:docMk/>
            <pc:sldMk cId="4238774615" sldId="262"/>
            <ac:spMk id="7" creationId="{CCEAE315-B416-BDD1-8FE8-20AE8AF32D26}"/>
          </ac:spMkLst>
        </pc:spChg>
        <pc:spChg chg="add del">
          <ac:chgData name="Moon, Landon" userId="8d310769-62bf-4f31-b910-8fa4cef2fac6" providerId="ADAL" clId="{97245B64-FA02-4244-BDCA-E2ADA4433DDF}" dt="2023-11-03T16:25:23.775" v="512" actId="22"/>
          <ac:spMkLst>
            <pc:docMk/>
            <pc:sldMk cId="4238774615" sldId="262"/>
            <ac:spMk id="9" creationId="{2CF72A75-5094-9F7F-6B41-067775531850}"/>
          </ac:spMkLst>
        </pc:spChg>
        <pc:spChg chg="add del">
          <ac:chgData name="Moon, Landon" userId="8d310769-62bf-4f31-b910-8fa4cef2fac6" providerId="ADAL" clId="{97245B64-FA02-4244-BDCA-E2ADA4433DDF}" dt="2023-11-03T16:25:52.101" v="514" actId="22"/>
          <ac:spMkLst>
            <pc:docMk/>
            <pc:sldMk cId="4238774615" sldId="262"/>
            <ac:spMk id="11" creationId="{AF6479ED-A8FE-532F-C483-CB8E9A3BE035}"/>
          </ac:spMkLst>
        </pc:spChg>
        <pc:spChg chg="add mod">
          <ac:chgData name="Moon, Landon" userId="8d310769-62bf-4f31-b910-8fa4cef2fac6" providerId="ADAL" clId="{97245B64-FA02-4244-BDCA-E2ADA4433DDF}" dt="2023-11-03T16:29:05.521" v="534" actId="1076"/>
          <ac:spMkLst>
            <pc:docMk/>
            <pc:sldMk cId="4238774615" sldId="262"/>
            <ac:spMk id="16" creationId="{A52936D6-1784-614D-91CE-97CFAA8038F5}"/>
          </ac:spMkLst>
        </pc:spChg>
        <pc:picChg chg="del">
          <ac:chgData name="Moon, Landon" userId="8d310769-62bf-4f31-b910-8fa4cef2fac6" providerId="ADAL" clId="{97245B64-FA02-4244-BDCA-E2ADA4433DDF}" dt="2023-11-03T16:24:56.166" v="507" actId="478"/>
          <ac:picMkLst>
            <pc:docMk/>
            <pc:sldMk cId="4238774615" sldId="262"/>
            <ac:picMk id="4" creationId="{19389923-9F44-0839-3F16-7B7822E78641}"/>
          </ac:picMkLst>
        </pc:picChg>
        <pc:picChg chg="mod">
          <ac:chgData name="Moon, Landon" userId="8d310769-62bf-4f31-b910-8fa4cef2fac6" providerId="ADAL" clId="{97245B64-FA02-4244-BDCA-E2ADA4433DDF}" dt="2023-11-03T16:28:42.168" v="531" actId="1076"/>
          <ac:picMkLst>
            <pc:docMk/>
            <pc:sldMk cId="4238774615" sldId="262"/>
            <ac:picMk id="5" creationId="{8BC6C225-F26C-FA86-7AAE-5A6FC36C43EB}"/>
          </ac:picMkLst>
        </pc:picChg>
        <pc:picChg chg="del">
          <ac:chgData name="Moon, Landon" userId="8d310769-62bf-4f31-b910-8fa4cef2fac6" providerId="ADAL" clId="{97245B64-FA02-4244-BDCA-E2ADA4433DDF}" dt="2023-11-03T16:24:55.050" v="506" actId="478"/>
          <ac:picMkLst>
            <pc:docMk/>
            <pc:sldMk cId="4238774615" sldId="262"/>
            <ac:picMk id="6" creationId="{FB2EDA9B-D3E4-F1E0-B741-CC5F72A6246B}"/>
          </ac:picMkLst>
        </pc:picChg>
        <pc:picChg chg="add mod">
          <ac:chgData name="Moon, Landon" userId="8d310769-62bf-4f31-b910-8fa4cef2fac6" providerId="ADAL" clId="{97245B64-FA02-4244-BDCA-E2ADA4433DDF}" dt="2023-11-03T16:28:44.132" v="532" actId="1076"/>
          <ac:picMkLst>
            <pc:docMk/>
            <pc:sldMk cId="4238774615" sldId="262"/>
            <ac:picMk id="13" creationId="{44EF4F97-E825-A578-1903-030A3B5BC161}"/>
          </ac:picMkLst>
        </pc:picChg>
        <pc:picChg chg="add mod">
          <ac:chgData name="Moon, Landon" userId="8d310769-62bf-4f31-b910-8fa4cef2fac6" providerId="ADAL" clId="{97245B64-FA02-4244-BDCA-E2ADA4433DDF}" dt="2023-11-03T16:28:16.501" v="530" actId="14100"/>
          <ac:picMkLst>
            <pc:docMk/>
            <pc:sldMk cId="4238774615" sldId="262"/>
            <ac:picMk id="15" creationId="{09AA6014-F7EF-8DC5-087A-9CD68218B6D3}"/>
          </ac:picMkLst>
        </pc:picChg>
      </pc:sldChg>
      <pc:sldChg chg="modSp mod">
        <pc:chgData name="Moon, Landon" userId="8d310769-62bf-4f31-b910-8fa4cef2fac6" providerId="ADAL" clId="{97245B64-FA02-4244-BDCA-E2ADA4433DDF}" dt="2023-11-03T16:15:43.004" v="1" actId="20577"/>
        <pc:sldMkLst>
          <pc:docMk/>
          <pc:sldMk cId="4177650836" sldId="263"/>
        </pc:sldMkLst>
        <pc:spChg chg="mod">
          <ac:chgData name="Moon, Landon" userId="8d310769-62bf-4f31-b910-8fa4cef2fac6" providerId="ADAL" clId="{97245B64-FA02-4244-BDCA-E2ADA4433DDF}" dt="2023-11-03T16:15:43.004" v="1" actId="20577"/>
          <ac:spMkLst>
            <pc:docMk/>
            <pc:sldMk cId="4177650836" sldId="263"/>
            <ac:spMk id="2" creationId="{00000000-0000-0000-0000-000000000000}"/>
          </ac:spMkLst>
        </pc:spChg>
      </pc:sldChg>
      <pc:sldChg chg="addSp modSp mod">
        <pc:chgData name="Moon, Landon" userId="8d310769-62bf-4f31-b910-8fa4cef2fac6" providerId="ADAL" clId="{97245B64-FA02-4244-BDCA-E2ADA4433DDF}" dt="2023-11-03T16:34:15.154" v="595" actId="20577"/>
        <pc:sldMkLst>
          <pc:docMk/>
          <pc:sldMk cId="3684570430" sldId="264"/>
        </pc:sldMkLst>
        <pc:spChg chg="add mod">
          <ac:chgData name="Moon, Landon" userId="8d310769-62bf-4f31-b910-8fa4cef2fac6" providerId="ADAL" clId="{97245B64-FA02-4244-BDCA-E2ADA4433DDF}" dt="2023-11-03T16:32:59.929" v="546" actId="20577"/>
          <ac:spMkLst>
            <pc:docMk/>
            <pc:sldMk cId="3684570430" sldId="264"/>
            <ac:spMk id="3" creationId="{62F3A20A-CFF4-59E6-07F7-600FFF8A9751}"/>
          </ac:spMkLst>
        </pc:spChg>
        <pc:graphicFrameChg chg="modGraphic">
          <ac:chgData name="Moon, Landon" userId="8d310769-62bf-4f31-b910-8fa4cef2fac6" providerId="ADAL" clId="{97245B64-FA02-4244-BDCA-E2ADA4433DDF}" dt="2023-11-03T16:34:15.154" v="595" actId="20577"/>
          <ac:graphicFrameMkLst>
            <pc:docMk/>
            <pc:sldMk cId="3684570430" sldId="264"/>
            <ac:graphicFrameMk id="4" creationId="{00000000-0000-0000-0000-000000000000}"/>
          </ac:graphicFrameMkLst>
        </pc:graphicFrameChg>
      </pc:sldChg>
      <pc:sldChg chg="modSp mod">
        <pc:chgData name="Moon, Landon" userId="8d310769-62bf-4f31-b910-8fa4cef2fac6" providerId="ADAL" clId="{97245B64-FA02-4244-BDCA-E2ADA4433DDF}" dt="2023-11-03T16:16:32.042" v="5" actId="255"/>
        <pc:sldMkLst>
          <pc:docMk/>
          <pc:sldMk cId="3903453438" sldId="267"/>
        </pc:sldMkLst>
        <pc:spChg chg="mod">
          <ac:chgData name="Moon, Landon" userId="8d310769-62bf-4f31-b910-8fa4cef2fac6" providerId="ADAL" clId="{97245B64-FA02-4244-BDCA-E2ADA4433DDF}" dt="2023-11-03T16:16:32.042" v="5" actId="255"/>
          <ac:spMkLst>
            <pc:docMk/>
            <pc:sldMk cId="3903453438" sldId="267"/>
            <ac:spMk id="3" creationId="{00000000-0000-0000-0000-000000000000}"/>
          </ac:spMkLst>
        </pc:spChg>
      </pc:sldChg>
      <pc:sldChg chg="addSp modSp mod">
        <pc:chgData name="Moon, Landon" userId="8d310769-62bf-4f31-b910-8fa4cef2fac6" providerId="ADAL" clId="{97245B64-FA02-4244-BDCA-E2ADA4433DDF}" dt="2023-11-03T16:38:19.896" v="809" actId="20577"/>
        <pc:sldMkLst>
          <pc:docMk/>
          <pc:sldMk cId="3940393899" sldId="268"/>
        </pc:sldMkLst>
        <pc:spChg chg="add mod">
          <ac:chgData name="Moon, Landon" userId="8d310769-62bf-4f31-b910-8fa4cef2fac6" providerId="ADAL" clId="{97245B64-FA02-4244-BDCA-E2ADA4433DDF}" dt="2023-11-03T16:32:55.538" v="545" actId="12"/>
          <ac:spMkLst>
            <pc:docMk/>
            <pc:sldMk cId="3940393899" sldId="268"/>
            <ac:spMk id="3" creationId="{679B1154-768A-A3D5-D710-8DAC0245B822}"/>
          </ac:spMkLst>
        </pc:spChg>
        <pc:graphicFrameChg chg="modGraphic">
          <ac:chgData name="Moon, Landon" userId="8d310769-62bf-4f31-b910-8fa4cef2fac6" providerId="ADAL" clId="{97245B64-FA02-4244-BDCA-E2ADA4433DDF}" dt="2023-11-03T16:38:19.896" v="809" actId="20577"/>
          <ac:graphicFrameMkLst>
            <pc:docMk/>
            <pc:sldMk cId="3940393899" sldId="268"/>
            <ac:graphicFrameMk id="4" creationId="{00000000-0000-0000-0000-000000000000}"/>
          </ac:graphicFrameMkLst>
        </pc:graphicFrameChg>
      </pc:sldChg>
      <pc:sldChg chg="addSp modSp mod">
        <pc:chgData name="Moon, Landon" userId="8d310769-62bf-4f31-b910-8fa4cef2fac6" providerId="ADAL" clId="{97245B64-FA02-4244-BDCA-E2ADA4433DDF}" dt="2023-11-03T16:40:55.546" v="922" actId="20577"/>
        <pc:sldMkLst>
          <pc:docMk/>
          <pc:sldMk cId="4249028601" sldId="269"/>
        </pc:sldMkLst>
        <pc:spChg chg="add mod">
          <ac:chgData name="Moon, Landon" userId="8d310769-62bf-4f31-b910-8fa4cef2fac6" providerId="ADAL" clId="{97245B64-FA02-4244-BDCA-E2ADA4433DDF}" dt="2023-11-03T16:33:23.563" v="551" actId="12"/>
          <ac:spMkLst>
            <pc:docMk/>
            <pc:sldMk cId="4249028601" sldId="269"/>
            <ac:spMk id="3" creationId="{8FABAB10-2045-6F4A-123B-0B5C8331F596}"/>
          </ac:spMkLst>
        </pc:spChg>
        <pc:graphicFrameChg chg="modGraphic">
          <ac:chgData name="Moon, Landon" userId="8d310769-62bf-4f31-b910-8fa4cef2fac6" providerId="ADAL" clId="{97245B64-FA02-4244-BDCA-E2ADA4433DDF}" dt="2023-11-03T16:40:55.546" v="922" actId="20577"/>
          <ac:graphicFrameMkLst>
            <pc:docMk/>
            <pc:sldMk cId="4249028601" sldId="269"/>
            <ac:graphicFrameMk id="4" creationId="{00000000-0000-0000-0000-000000000000}"/>
          </ac:graphicFrameMkLst>
        </pc:graphicFrameChg>
      </pc:sldChg>
      <pc:sldChg chg="modSp mod">
        <pc:chgData name="Moon, Landon" userId="8d310769-62bf-4f31-b910-8fa4cef2fac6" providerId="ADAL" clId="{97245B64-FA02-4244-BDCA-E2ADA4433DDF}" dt="2023-11-03T16:22:49.962" v="505" actId="20577"/>
        <pc:sldMkLst>
          <pc:docMk/>
          <pc:sldMk cId="1983457744" sldId="270"/>
        </pc:sldMkLst>
        <pc:spChg chg="mod">
          <ac:chgData name="Moon, Landon" userId="8d310769-62bf-4f31-b910-8fa4cef2fac6" providerId="ADAL" clId="{97245B64-FA02-4244-BDCA-E2ADA4433DDF}" dt="2023-11-03T16:22:49.962" v="505" actId="20577"/>
          <ac:spMkLst>
            <pc:docMk/>
            <pc:sldMk cId="1983457744" sldId="270"/>
            <ac:spMk id="3" creationId="{4E61EE58-D31F-8277-2F48-7F70C7BC2297}"/>
          </ac:spMkLst>
        </pc:spChg>
      </pc:sldChg>
    </pc:docChg>
  </pc:docChgLst>
  <pc:docChgLst>
    <pc:chgData name="Moon, Landon" userId="S::lxm6270@mavs.uta.edu::8d310769-62bf-4f31-b910-8fa4cef2fac6" providerId="AD" clId="Web-{D984CE99-6DA5-7E60-23A9-C3D412C779BB}"/>
    <pc:docChg chg="modSld">
      <pc:chgData name="Moon, Landon" userId="S::lxm6270@mavs.uta.edu::8d310769-62bf-4f31-b910-8fa4cef2fac6" providerId="AD" clId="Web-{D984CE99-6DA5-7E60-23A9-C3D412C779BB}" dt="2023-11-04T03:08:16.837" v="340"/>
      <pc:docMkLst>
        <pc:docMk/>
      </pc:docMkLst>
      <pc:sldChg chg="addSp modSp">
        <pc:chgData name="Moon, Landon" userId="S::lxm6270@mavs.uta.edu::8d310769-62bf-4f31-b910-8fa4cef2fac6" providerId="AD" clId="Web-{D984CE99-6DA5-7E60-23A9-C3D412C779BB}" dt="2023-11-04T03:04:21.937" v="249" actId="20577"/>
        <pc:sldMkLst>
          <pc:docMk/>
          <pc:sldMk cId="3480373579" sldId="257"/>
        </pc:sldMkLst>
        <pc:spChg chg="mod">
          <ac:chgData name="Moon, Landon" userId="S::lxm6270@mavs.uta.edu::8d310769-62bf-4f31-b910-8fa4cef2fac6" providerId="AD" clId="Web-{D984CE99-6DA5-7E60-23A9-C3D412C779BB}" dt="2023-11-04T02:56:49.358" v="4" actId="20577"/>
          <ac:spMkLst>
            <pc:docMk/>
            <pc:sldMk cId="3480373579" sldId="257"/>
            <ac:spMk id="2" creationId="{00000000-0000-0000-0000-000000000000}"/>
          </ac:spMkLst>
        </pc:spChg>
        <pc:spChg chg="mod">
          <ac:chgData name="Moon, Landon" userId="S::lxm6270@mavs.uta.edu::8d310769-62bf-4f31-b910-8fa4cef2fac6" providerId="AD" clId="Web-{D984CE99-6DA5-7E60-23A9-C3D412C779BB}" dt="2023-11-04T03:04:21.937" v="249" actId="20577"/>
          <ac:spMkLst>
            <pc:docMk/>
            <pc:sldMk cId="3480373579" sldId="257"/>
            <ac:spMk id="3" creationId="{00000000-0000-0000-0000-000000000000}"/>
          </ac:spMkLst>
        </pc:spChg>
        <pc:picChg chg="add mod">
          <ac:chgData name="Moon, Landon" userId="S::lxm6270@mavs.uta.edu::8d310769-62bf-4f31-b910-8fa4cef2fac6" providerId="AD" clId="Web-{D984CE99-6DA5-7E60-23A9-C3D412C779BB}" dt="2023-11-04T02:56:39.436" v="3" actId="1076"/>
          <ac:picMkLst>
            <pc:docMk/>
            <pc:sldMk cId="3480373579" sldId="257"/>
            <ac:picMk id="4" creationId="{4229F90E-266D-3277-7F4D-1D603B34E9A0}"/>
          </ac:picMkLst>
        </pc:picChg>
      </pc:sldChg>
      <pc:sldChg chg="modSp">
        <pc:chgData name="Moon, Landon" userId="S::lxm6270@mavs.uta.edu::8d310769-62bf-4f31-b910-8fa4cef2fac6" providerId="AD" clId="Web-{D984CE99-6DA5-7E60-23A9-C3D412C779BB}" dt="2023-11-04T03:02:06.807" v="193"/>
        <pc:sldMkLst>
          <pc:docMk/>
          <pc:sldMk cId="755222231" sldId="260"/>
        </pc:sldMkLst>
        <pc:graphicFrameChg chg="mod modGraphic">
          <ac:chgData name="Moon, Landon" userId="S::lxm6270@mavs.uta.edu::8d310769-62bf-4f31-b910-8fa4cef2fac6" providerId="AD" clId="Web-{D984CE99-6DA5-7E60-23A9-C3D412C779BB}" dt="2023-11-04T03:02:06.807" v="193"/>
          <ac:graphicFrameMkLst>
            <pc:docMk/>
            <pc:sldMk cId="755222231" sldId="260"/>
            <ac:graphicFrameMk id="5" creationId="{00000000-0000-0000-0000-000000000000}"/>
          </ac:graphicFrameMkLst>
        </pc:graphicFrameChg>
      </pc:sldChg>
      <pc:sldChg chg="modSp">
        <pc:chgData name="Moon, Landon" userId="S::lxm6270@mavs.uta.edu::8d310769-62bf-4f31-b910-8fa4cef2fac6" providerId="AD" clId="Web-{D984CE99-6DA5-7E60-23A9-C3D412C779BB}" dt="2023-11-04T03:07:52.054" v="330" actId="20577"/>
        <pc:sldMkLst>
          <pc:docMk/>
          <pc:sldMk cId="3684570430" sldId="264"/>
        </pc:sldMkLst>
        <pc:spChg chg="mod">
          <ac:chgData name="Moon, Landon" userId="S::lxm6270@mavs.uta.edu::8d310769-62bf-4f31-b910-8fa4cef2fac6" providerId="AD" clId="Web-{D984CE99-6DA5-7E60-23A9-C3D412C779BB}" dt="2023-11-04T03:07:52.054" v="330" actId="20577"/>
          <ac:spMkLst>
            <pc:docMk/>
            <pc:sldMk cId="3684570430" sldId="264"/>
            <ac:spMk id="3" creationId="{62F3A20A-CFF4-59E6-07F7-600FFF8A9751}"/>
          </ac:spMkLst>
        </pc:spChg>
        <pc:graphicFrameChg chg="mod modGraphic">
          <ac:chgData name="Moon, Landon" userId="S::lxm6270@mavs.uta.edu::8d310769-62bf-4f31-b910-8fa4cef2fac6" providerId="AD" clId="Web-{D984CE99-6DA5-7E60-23A9-C3D412C779BB}" dt="2023-11-04T03:07:39.538" v="328"/>
          <ac:graphicFrameMkLst>
            <pc:docMk/>
            <pc:sldMk cId="3684570430" sldId="264"/>
            <ac:graphicFrameMk id="4" creationId="{00000000-0000-0000-0000-000000000000}"/>
          </ac:graphicFrameMkLst>
        </pc:graphicFrameChg>
      </pc:sldChg>
      <pc:sldChg chg="modSp">
        <pc:chgData name="Moon, Landon" userId="S::lxm6270@mavs.uta.edu::8d310769-62bf-4f31-b910-8fa4cef2fac6" providerId="AD" clId="Web-{D984CE99-6DA5-7E60-23A9-C3D412C779BB}" dt="2023-11-04T03:08:16.837" v="340"/>
        <pc:sldMkLst>
          <pc:docMk/>
          <pc:sldMk cId="3940393899" sldId="268"/>
        </pc:sldMkLst>
        <pc:spChg chg="mod">
          <ac:chgData name="Moon, Landon" userId="S::lxm6270@mavs.uta.edu::8d310769-62bf-4f31-b910-8fa4cef2fac6" providerId="AD" clId="Web-{D984CE99-6DA5-7E60-23A9-C3D412C779BB}" dt="2023-11-04T03:08:01.055" v="332" actId="20577"/>
          <ac:spMkLst>
            <pc:docMk/>
            <pc:sldMk cId="3940393899" sldId="268"/>
            <ac:spMk id="3" creationId="{679B1154-768A-A3D5-D710-8DAC0245B822}"/>
          </ac:spMkLst>
        </pc:spChg>
        <pc:graphicFrameChg chg="mod modGraphic">
          <ac:chgData name="Moon, Landon" userId="S::lxm6270@mavs.uta.edu::8d310769-62bf-4f31-b910-8fa4cef2fac6" providerId="AD" clId="Web-{D984CE99-6DA5-7E60-23A9-C3D412C779BB}" dt="2023-11-04T03:08:16.837" v="340"/>
          <ac:graphicFrameMkLst>
            <pc:docMk/>
            <pc:sldMk cId="3940393899" sldId="268"/>
            <ac:graphicFrameMk id="4" creationId="{00000000-0000-0000-0000-000000000000}"/>
          </ac:graphicFrameMkLst>
        </pc:graphicFrameChg>
      </pc:sldChg>
      <pc:sldChg chg="modSp">
        <pc:chgData name="Moon, Landon" userId="S::lxm6270@mavs.uta.edu::8d310769-62bf-4f31-b910-8fa4cef2fac6" providerId="AD" clId="Web-{D984CE99-6DA5-7E60-23A9-C3D412C779BB}" dt="2023-11-04T03:08:13.462" v="336"/>
        <pc:sldMkLst>
          <pc:docMk/>
          <pc:sldMk cId="4249028601" sldId="269"/>
        </pc:sldMkLst>
        <pc:spChg chg="mod">
          <ac:chgData name="Moon, Landon" userId="S::lxm6270@mavs.uta.edu::8d310769-62bf-4f31-b910-8fa4cef2fac6" providerId="AD" clId="Web-{D984CE99-6DA5-7E60-23A9-C3D412C779BB}" dt="2023-11-04T03:08:10.008" v="334" actId="20577"/>
          <ac:spMkLst>
            <pc:docMk/>
            <pc:sldMk cId="4249028601" sldId="269"/>
            <ac:spMk id="3" creationId="{8FABAB10-2045-6F4A-123B-0B5C8331F596}"/>
          </ac:spMkLst>
        </pc:spChg>
        <pc:graphicFrameChg chg="mod modGraphic">
          <ac:chgData name="Moon, Landon" userId="S::lxm6270@mavs.uta.edu::8d310769-62bf-4f31-b910-8fa4cef2fac6" providerId="AD" clId="Web-{D984CE99-6DA5-7E60-23A9-C3D412C779BB}" dt="2023-11-04T03:08:13.462" v="336"/>
          <ac:graphicFrameMkLst>
            <pc:docMk/>
            <pc:sldMk cId="4249028601" sldId="269"/>
            <ac:graphicFrameMk id="4" creationId="{00000000-0000-0000-0000-000000000000}"/>
          </ac:graphicFrameMkLst>
        </pc:graphicFrameChg>
      </pc:sldChg>
      <pc:sldChg chg="modSp">
        <pc:chgData name="Moon, Landon" userId="S::lxm6270@mavs.uta.edu::8d310769-62bf-4f31-b910-8fa4cef2fac6" providerId="AD" clId="Web-{D984CE99-6DA5-7E60-23A9-C3D412C779BB}" dt="2023-11-04T03:07:06.193" v="322" actId="20577"/>
        <pc:sldMkLst>
          <pc:docMk/>
          <pc:sldMk cId="1983457744" sldId="270"/>
        </pc:sldMkLst>
        <pc:spChg chg="mod">
          <ac:chgData name="Moon, Landon" userId="S::lxm6270@mavs.uta.edu::8d310769-62bf-4f31-b910-8fa4cef2fac6" providerId="AD" clId="Web-{D984CE99-6DA5-7E60-23A9-C3D412C779BB}" dt="2023-11-04T03:07:06.193" v="322" actId="20577"/>
          <ac:spMkLst>
            <pc:docMk/>
            <pc:sldMk cId="1983457744" sldId="270"/>
            <ac:spMk id="3" creationId="{4E61EE58-D31F-8277-2F48-7F70C7BC2297}"/>
          </ac:spMkLst>
        </pc:spChg>
      </pc:sldChg>
    </pc:docChg>
  </pc:docChgLst>
  <pc:docChgLst>
    <pc:chgData name="Holz, Jacob N" userId="b4c65ad8-6bcf-4c02-9395-e2bbf54dd866" providerId="ADAL" clId="{A73C14CD-4A71-4577-9648-FA1D4FB49178}"/>
    <pc:docChg chg="undo custSel modSld">
      <pc:chgData name="Holz, Jacob N" userId="b4c65ad8-6bcf-4c02-9395-e2bbf54dd866" providerId="ADAL" clId="{A73C14CD-4A71-4577-9648-FA1D4FB49178}" dt="2023-11-04T23:59:39.281" v="22" actId="20577"/>
      <pc:docMkLst>
        <pc:docMk/>
      </pc:docMkLst>
      <pc:sldChg chg="modSp mod">
        <pc:chgData name="Holz, Jacob N" userId="b4c65ad8-6bcf-4c02-9395-e2bbf54dd866" providerId="ADAL" clId="{A73C14CD-4A71-4577-9648-FA1D4FB49178}" dt="2023-11-04T23:59:39.281" v="22" actId="20577"/>
        <pc:sldMkLst>
          <pc:docMk/>
          <pc:sldMk cId="3684570430" sldId="264"/>
        </pc:sldMkLst>
        <pc:graphicFrameChg chg="modGraphic">
          <ac:chgData name="Holz, Jacob N" userId="b4c65ad8-6bcf-4c02-9395-e2bbf54dd866" providerId="ADAL" clId="{A73C14CD-4A71-4577-9648-FA1D4FB49178}" dt="2023-11-04T23:59:39.281" v="22" actId="20577"/>
          <ac:graphicFrameMkLst>
            <pc:docMk/>
            <pc:sldMk cId="3684570430" sldId="264"/>
            <ac:graphicFrameMk id="4" creationId="{00000000-0000-0000-0000-000000000000}"/>
          </ac:graphicFrameMkLst>
        </pc:graphicFrameChg>
      </pc:sldChg>
    </pc:docChg>
  </pc:docChgLst>
  <pc:docChgLst>
    <pc:chgData clId="Web-{D72FAA02-7D93-4D03-C3D3-38C0808BE45A}"/>
    <pc:docChg chg="modSld">
      <pc:chgData name="" userId="" providerId="" clId="Web-{D72FAA02-7D93-4D03-C3D3-38C0808BE45A}" dt="2023-11-04T02:54:25.140" v="0"/>
      <pc:docMkLst>
        <pc:docMk/>
      </pc:docMkLst>
      <pc:sldChg chg="delSp">
        <pc:chgData name="" userId="" providerId="" clId="Web-{D72FAA02-7D93-4D03-C3D3-38C0808BE45A}" dt="2023-11-04T02:54:25.140" v="0"/>
        <pc:sldMkLst>
          <pc:docMk/>
          <pc:sldMk cId="3480373579" sldId="257"/>
        </pc:sldMkLst>
        <pc:graphicFrameChg chg="del">
          <ac:chgData name="" userId="" providerId="" clId="Web-{D72FAA02-7D93-4D03-C3D3-38C0808BE45A}" dt="2023-11-04T02:54:25.140" v="0"/>
          <ac:graphicFrameMkLst>
            <pc:docMk/>
            <pc:sldMk cId="3480373579" sldId="257"/>
            <ac:graphicFrameMk id="4" creationId="{EC605292-5960-B324-7F50-CFA432EB532D}"/>
          </ac:graphicFrameMkLst>
        </pc:graphicFrameChg>
      </pc:sldChg>
    </pc:docChg>
  </pc:docChgLst>
  <pc:docChgLst>
    <pc:chgData name="Moon, Landon" userId="S::lxm6270@mavs.uta.edu::8d310769-62bf-4f31-b910-8fa4cef2fac6" providerId="AD" clId="Web-{E625DDA0-EAE3-F91A-488F-E66805FF2873}"/>
    <pc:docChg chg="addSld modSld sldOrd">
      <pc:chgData name="Moon, Landon" userId="S::lxm6270@mavs.uta.edu::8d310769-62bf-4f31-b910-8fa4cef2fac6" providerId="AD" clId="Web-{E625DDA0-EAE3-F91A-488F-E66805FF2873}" dt="2023-10-13T18:56:38.617" v="277" actId="20577"/>
      <pc:docMkLst>
        <pc:docMk/>
      </pc:docMkLst>
      <pc:sldChg chg="addSp delSp modSp mod setBg">
        <pc:chgData name="Moon, Landon" userId="S::lxm6270@mavs.uta.edu::8d310769-62bf-4f31-b910-8fa4cef2fac6" providerId="AD" clId="Web-{E625DDA0-EAE3-F91A-488F-E66805FF2873}" dt="2023-10-13T18:56:17.912" v="274" actId="1076"/>
        <pc:sldMkLst>
          <pc:docMk/>
          <pc:sldMk cId="4238774615" sldId="262"/>
        </pc:sldMkLst>
        <pc:spChg chg="mod">
          <ac:chgData name="Moon, Landon" userId="S::lxm6270@mavs.uta.edu::8d310769-62bf-4f31-b910-8fa4cef2fac6" providerId="AD" clId="Web-{E625DDA0-EAE3-F91A-488F-E66805FF2873}" dt="2023-10-13T18:56:17.912" v="274" actId="1076"/>
          <ac:spMkLst>
            <pc:docMk/>
            <pc:sldMk cId="4238774615" sldId="262"/>
            <ac:spMk id="2" creationId="{00000000-0000-0000-0000-000000000000}"/>
          </ac:spMkLst>
        </pc:spChg>
        <pc:spChg chg="del mod">
          <ac:chgData name="Moon, Landon" userId="S::lxm6270@mavs.uta.edu::8d310769-62bf-4f31-b910-8fa4cef2fac6" providerId="AD" clId="Web-{E625DDA0-EAE3-F91A-488F-E66805FF2873}" dt="2023-10-13T18:51:07.532" v="255"/>
          <ac:spMkLst>
            <pc:docMk/>
            <pc:sldMk cId="4238774615" sldId="262"/>
            <ac:spMk id="3" creationId="{00000000-0000-0000-0000-000000000000}"/>
          </ac:spMkLst>
        </pc:spChg>
        <pc:spChg chg="add del">
          <ac:chgData name="Moon, Landon" userId="S::lxm6270@mavs.uta.edu::8d310769-62bf-4f31-b910-8fa4cef2fac6" providerId="AD" clId="Web-{E625DDA0-EAE3-F91A-488F-E66805FF2873}" dt="2023-10-13T18:55:06.704" v="260"/>
          <ac:spMkLst>
            <pc:docMk/>
            <pc:sldMk cId="4238774615" sldId="262"/>
            <ac:spMk id="11" creationId="{CAE473BD-9A2A-420F-B844-12BCFA3D45A7}"/>
          </ac:spMkLst>
        </pc:spChg>
        <pc:spChg chg="add">
          <ac:chgData name="Moon, Landon" userId="S::lxm6270@mavs.uta.edu::8d310769-62bf-4f31-b910-8fa4cef2fac6" providerId="AD" clId="Web-{E625DDA0-EAE3-F91A-488F-E66805FF2873}" dt="2023-10-13T18:55:06.720" v="261"/>
          <ac:spMkLst>
            <pc:docMk/>
            <pc:sldMk cId="4238774615" sldId="262"/>
            <ac:spMk id="17" creationId="{70155189-D96C-4527-B0EC-654B946BE615}"/>
          </ac:spMkLst>
        </pc:spChg>
        <pc:grpChg chg="add del">
          <ac:chgData name="Moon, Landon" userId="S::lxm6270@mavs.uta.edu::8d310769-62bf-4f31-b910-8fa4cef2fac6" providerId="AD" clId="Web-{E625DDA0-EAE3-F91A-488F-E66805FF2873}" dt="2023-10-13T18:55:06.704" v="260"/>
          <ac:grpSpMkLst>
            <pc:docMk/>
            <pc:sldMk cId="4238774615" sldId="262"/>
            <ac:grpSpMk id="13" creationId="{CB018903-3549-4A3B-A9DF-B26757CAA9C6}"/>
          </ac:grpSpMkLst>
        </pc:grpChg>
        <pc:picChg chg="add mod ord">
          <ac:chgData name="Moon, Landon" userId="S::lxm6270@mavs.uta.edu::8d310769-62bf-4f31-b910-8fa4cef2fac6" providerId="AD" clId="Web-{E625DDA0-EAE3-F91A-488F-E66805FF2873}" dt="2023-10-13T18:56:12.521" v="273" actId="1076"/>
          <ac:picMkLst>
            <pc:docMk/>
            <pc:sldMk cId="4238774615" sldId="262"/>
            <ac:picMk id="4" creationId="{19389923-9F44-0839-3F16-7B7822E78641}"/>
          </ac:picMkLst>
        </pc:picChg>
        <pc:picChg chg="add mod ord">
          <ac:chgData name="Moon, Landon" userId="S::lxm6270@mavs.uta.edu::8d310769-62bf-4f31-b910-8fa4cef2fac6" providerId="AD" clId="Web-{E625DDA0-EAE3-F91A-488F-E66805FF2873}" dt="2023-10-13T18:56:03.786" v="271" actId="1076"/>
          <ac:picMkLst>
            <pc:docMk/>
            <pc:sldMk cId="4238774615" sldId="262"/>
            <ac:picMk id="5" creationId="{8BC6C225-F26C-FA86-7AAE-5A6FC36C43EB}"/>
          </ac:picMkLst>
        </pc:picChg>
        <pc:picChg chg="add mod">
          <ac:chgData name="Moon, Landon" userId="S::lxm6270@mavs.uta.edu::8d310769-62bf-4f31-b910-8fa4cef2fac6" providerId="AD" clId="Web-{E625DDA0-EAE3-F91A-488F-E66805FF2873}" dt="2023-10-13T18:56:07.818" v="272" actId="1076"/>
          <ac:picMkLst>
            <pc:docMk/>
            <pc:sldMk cId="4238774615" sldId="262"/>
            <ac:picMk id="6" creationId="{FB2EDA9B-D3E4-F1E0-B741-CC5F72A6246B}"/>
          </ac:picMkLst>
        </pc:picChg>
      </pc:sldChg>
      <pc:sldChg chg="modSp new ord">
        <pc:chgData name="Moon, Landon" userId="S::lxm6270@mavs.uta.edu::8d310769-62bf-4f31-b910-8fa4cef2fac6" providerId="AD" clId="Web-{E625DDA0-EAE3-F91A-488F-E66805FF2873}" dt="2023-10-13T18:56:38.617" v="277" actId="20577"/>
        <pc:sldMkLst>
          <pc:docMk/>
          <pc:sldMk cId="1983457744" sldId="270"/>
        </pc:sldMkLst>
        <pc:spChg chg="mod">
          <ac:chgData name="Moon, Landon" userId="S::lxm6270@mavs.uta.edu::8d310769-62bf-4f31-b910-8fa4cef2fac6" providerId="AD" clId="Web-{E625DDA0-EAE3-F91A-488F-E66805FF2873}" dt="2023-10-13T18:39:53.643" v="10" actId="20577"/>
          <ac:spMkLst>
            <pc:docMk/>
            <pc:sldMk cId="1983457744" sldId="270"/>
            <ac:spMk id="2" creationId="{0BE8836A-A375-6241-90CC-ED09AE1DB23B}"/>
          </ac:spMkLst>
        </pc:spChg>
        <pc:spChg chg="mod">
          <ac:chgData name="Moon, Landon" userId="S::lxm6270@mavs.uta.edu::8d310769-62bf-4f31-b910-8fa4cef2fac6" providerId="AD" clId="Web-{E625DDA0-EAE3-F91A-488F-E66805FF2873}" dt="2023-10-13T18:56:38.617" v="277" actId="20577"/>
          <ac:spMkLst>
            <pc:docMk/>
            <pc:sldMk cId="1983457744" sldId="270"/>
            <ac:spMk id="3" creationId="{4E61EE58-D31F-8277-2F48-7F70C7BC2297}"/>
          </ac:spMkLst>
        </pc:spChg>
      </pc:sldChg>
    </pc:docChg>
  </pc:docChgLst>
  <pc:docChgLst>
    <pc:chgData name="Holz, Jacob N" userId="b4c65ad8-6bcf-4c02-9395-e2bbf54dd866" providerId="ADAL" clId="{3180F9FD-2C13-4601-A65F-F3B86DAD93F8}"/>
    <pc:docChg chg="undo custSel addSld delSld modSld">
      <pc:chgData name="Holz, Jacob N" userId="b4c65ad8-6bcf-4c02-9395-e2bbf54dd866" providerId="ADAL" clId="{3180F9FD-2C13-4601-A65F-F3B86DAD93F8}" dt="2023-10-13T18:21:59.462" v="446" actId="122"/>
      <pc:docMkLst>
        <pc:docMk/>
      </pc:docMkLst>
      <pc:sldChg chg="addSp modSp mod">
        <pc:chgData name="Holz, Jacob N" userId="b4c65ad8-6bcf-4c02-9395-e2bbf54dd866" providerId="ADAL" clId="{3180F9FD-2C13-4601-A65F-F3B86DAD93F8}" dt="2023-10-13T18:19:58.140" v="422" actId="20577"/>
        <pc:sldMkLst>
          <pc:docMk/>
          <pc:sldMk cId="3480373579" sldId="257"/>
        </pc:sldMkLst>
        <pc:spChg chg="mod">
          <ac:chgData name="Holz, Jacob N" userId="b4c65ad8-6bcf-4c02-9395-e2bbf54dd866" providerId="ADAL" clId="{3180F9FD-2C13-4601-A65F-F3B86DAD93F8}" dt="2023-10-13T18:19:58.140" v="422" actId="20577"/>
          <ac:spMkLst>
            <pc:docMk/>
            <pc:sldMk cId="3480373579" sldId="257"/>
            <ac:spMk id="3" creationId="{00000000-0000-0000-0000-000000000000}"/>
          </ac:spMkLst>
        </pc:spChg>
        <pc:graphicFrameChg chg="add mod">
          <ac:chgData name="Holz, Jacob N" userId="b4c65ad8-6bcf-4c02-9395-e2bbf54dd866" providerId="ADAL" clId="{3180F9FD-2C13-4601-A65F-F3B86DAD93F8}" dt="2023-10-13T18:09:52.205" v="41" actId="14100"/>
          <ac:graphicFrameMkLst>
            <pc:docMk/>
            <pc:sldMk cId="3480373579" sldId="257"/>
            <ac:graphicFrameMk id="4" creationId="{EC605292-5960-B324-7F50-CFA432EB532D}"/>
          </ac:graphicFrameMkLst>
        </pc:graphicFrameChg>
      </pc:sldChg>
      <pc:sldChg chg="delSp modSp mod">
        <pc:chgData name="Holz, Jacob N" userId="b4c65ad8-6bcf-4c02-9395-e2bbf54dd866" providerId="ADAL" clId="{3180F9FD-2C13-4601-A65F-F3B86DAD93F8}" dt="2023-10-13T18:04:54.998" v="35" actId="20577"/>
        <pc:sldMkLst>
          <pc:docMk/>
          <pc:sldMk cId="755222231" sldId="260"/>
        </pc:sldMkLst>
        <pc:spChg chg="del mod">
          <ac:chgData name="Holz, Jacob N" userId="b4c65ad8-6bcf-4c02-9395-e2bbf54dd866" providerId="ADAL" clId="{3180F9FD-2C13-4601-A65F-F3B86DAD93F8}" dt="2023-10-13T18:02:00.842" v="15" actId="478"/>
          <ac:spMkLst>
            <pc:docMk/>
            <pc:sldMk cId="755222231" sldId="260"/>
            <ac:spMk id="3" creationId="{F4D5A230-296B-66BD-F6DE-D296595A9438}"/>
          </ac:spMkLst>
        </pc:spChg>
        <pc:graphicFrameChg chg="mod modGraphic">
          <ac:chgData name="Holz, Jacob N" userId="b4c65ad8-6bcf-4c02-9395-e2bbf54dd866" providerId="ADAL" clId="{3180F9FD-2C13-4601-A65F-F3B86DAD93F8}" dt="2023-10-13T18:04:54.998" v="35" actId="20577"/>
          <ac:graphicFrameMkLst>
            <pc:docMk/>
            <pc:sldMk cId="755222231" sldId="260"/>
            <ac:graphicFrameMk id="5" creationId="{00000000-0000-0000-0000-000000000000}"/>
          </ac:graphicFrameMkLst>
        </pc:graphicFrameChg>
      </pc:sldChg>
      <pc:sldChg chg="modSp mod">
        <pc:chgData name="Holz, Jacob N" userId="b4c65ad8-6bcf-4c02-9395-e2bbf54dd866" providerId="ADAL" clId="{3180F9FD-2C13-4601-A65F-F3B86DAD93F8}" dt="2023-10-13T17:59:25.845" v="4"/>
        <pc:sldMkLst>
          <pc:docMk/>
          <pc:sldMk cId="4177650836" sldId="263"/>
        </pc:sldMkLst>
        <pc:spChg chg="mod">
          <ac:chgData name="Holz, Jacob N" userId="b4c65ad8-6bcf-4c02-9395-e2bbf54dd866" providerId="ADAL" clId="{3180F9FD-2C13-4601-A65F-F3B86DAD93F8}" dt="2023-10-13T17:58:46.491" v="2" actId="20577"/>
          <ac:spMkLst>
            <pc:docMk/>
            <pc:sldMk cId="4177650836" sldId="263"/>
            <ac:spMk id="2" creationId="{00000000-0000-0000-0000-000000000000}"/>
          </ac:spMkLst>
        </pc:spChg>
        <pc:spChg chg="mod">
          <ac:chgData name="Holz, Jacob N" userId="b4c65ad8-6bcf-4c02-9395-e2bbf54dd866" providerId="ADAL" clId="{3180F9FD-2C13-4601-A65F-F3B86DAD93F8}" dt="2023-10-13T17:59:25.845" v="4"/>
          <ac:spMkLst>
            <pc:docMk/>
            <pc:sldMk cId="4177650836" sldId="263"/>
            <ac:spMk id="3" creationId="{00000000-0000-0000-0000-000000000000}"/>
          </ac:spMkLst>
        </pc:spChg>
      </pc:sldChg>
      <pc:sldChg chg="del">
        <pc:chgData name="Holz, Jacob N" userId="b4c65ad8-6bcf-4c02-9395-e2bbf54dd866" providerId="ADAL" clId="{3180F9FD-2C13-4601-A65F-F3B86DAD93F8}" dt="2023-10-13T17:58:55.469" v="3" actId="47"/>
        <pc:sldMkLst>
          <pc:docMk/>
          <pc:sldMk cId="2075073676" sldId="264"/>
        </pc:sldMkLst>
      </pc:sldChg>
      <pc:sldChg chg="del">
        <pc:chgData name="Holz, Jacob N" userId="b4c65ad8-6bcf-4c02-9395-e2bbf54dd866" providerId="ADAL" clId="{3180F9FD-2C13-4601-A65F-F3B86DAD93F8}" dt="2023-10-13T18:01:11.179" v="7" actId="2696"/>
        <pc:sldMkLst>
          <pc:docMk/>
          <pc:sldMk cId="2761722929" sldId="265"/>
        </pc:sldMkLst>
      </pc:sldChg>
      <pc:sldChg chg="delSp modSp mod">
        <pc:chgData name="Holz, Jacob N" userId="b4c65ad8-6bcf-4c02-9395-e2bbf54dd866" providerId="ADAL" clId="{3180F9FD-2C13-4601-A65F-F3B86DAD93F8}" dt="2023-10-13T18:21:59.462" v="446" actId="122"/>
        <pc:sldMkLst>
          <pc:docMk/>
          <pc:sldMk cId="3698407127" sldId="266"/>
        </pc:sldMkLst>
        <pc:spChg chg="mod">
          <ac:chgData name="Holz, Jacob N" userId="b4c65ad8-6bcf-4c02-9395-e2bbf54dd866" providerId="ADAL" clId="{3180F9FD-2C13-4601-A65F-F3B86DAD93F8}" dt="2023-10-13T18:21:59.462" v="446" actId="122"/>
          <ac:spMkLst>
            <pc:docMk/>
            <pc:sldMk cId="3698407127" sldId="266"/>
            <ac:spMk id="2" creationId="{00000000-0000-0000-0000-000000000000}"/>
          </ac:spMkLst>
        </pc:spChg>
        <pc:spChg chg="del mod">
          <ac:chgData name="Holz, Jacob N" userId="b4c65ad8-6bcf-4c02-9395-e2bbf54dd866" providerId="ADAL" clId="{3180F9FD-2C13-4601-A65F-F3B86DAD93F8}" dt="2023-10-13T18:21:46.334" v="425" actId="478"/>
          <ac:spMkLst>
            <pc:docMk/>
            <pc:sldMk cId="3698407127" sldId="266"/>
            <ac:spMk id="3" creationId="{00000000-0000-0000-0000-000000000000}"/>
          </ac:spMkLst>
        </pc:spChg>
      </pc:sldChg>
      <pc:sldChg chg="delSp add setBg delDesignElem">
        <pc:chgData name="Holz, Jacob N" userId="b4c65ad8-6bcf-4c02-9395-e2bbf54dd866" providerId="ADAL" clId="{3180F9FD-2C13-4601-A65F-F3B86DAD93F8}" dt="2023-10-13T18:01:08.611" v="6"/>
        <pc:sldMkLst>
          <pc:docMk/>
          <pc:sldMk cId="3903453438" sldId="267"/>
        </pc:sldMkLst>
        <pc:spChg chg="del">
          <ac:chgData name="Holz, Jacob N" userId="b4c65ad8-6bcf-4c02-9395-e2bbf54dd866" providerId="ADAL" clId="{3180F9FD-2C13-4601-A65F-F3B86DAD93F8}" dt="2023-10-13T18:01:08.611" v="6"/>
          <ac:spMkLst>
            <pc:docMk/>
            <pc:sldMk cId="3903453438" sldId="267"/>
            <ac:spMk id="17" creationId="{E51BA4DF-2BD4-4EC2-B1DB-B27C8AC71864}"/>
          </ac:spMkLst>
        </pc:spChg>
      </pc:sldChg>
    </pc:docChg>
  </pc:docChgLst>
  <pc:docChgLst>
    <pc:chgData name="Holz, Jacob N" userId="b4c65ad8-6bcf-4c02-9395-e2bbf54dd866" providerId="ADAL" clId="{4CB16980-5586-46A3-845A-D6B367254E1C}"/>
    <pc:docChg chg="undo custSel addSld delSld modSld sldOrd">
      <pc:chgData name="Holz, Jacob N" userId="b4c65ad8-6bcf-4c02-9395-e2bbf54dd866" providerId="ADAL" clId="{4CB16980-5586-46A3-845A-D6B367254E1C}" dt="2023-10-15T23:35:36.003" v="802" actId="14734"/>
      <pc:docMkLst>
        <pc:docMk/>
      </pc:docMkLst>
      <pc:sldChg chg="modSp mod">
        <pc:chgData name="Holz, Jacob N" userId="b4c65ad8-6bcf-4c02-9395-e2bbf54dd866" providerId="ADAL" clId="{4CB16980-5586-46A3-845A-D6B367254E1C}" dt="2023-10-15T22:59:24.577" v="622" actId="255"/>
        <pc:sldMkLst>
          <pc:docMk/>
          <pc:sldMk cId="3480373579" sldId="257"/>
        </pc:sldMkLst>
        <pc:spChg chg="mod">
          <ac:chgData name="Holz, Jacob N" userId="b4c65ad8-6bcf-4c02-9395-e2bbf54dd866" providerId="ADAL" clId="{4CB16980-5586-46A3-845A-D6B367254E1C}" dt="2023-10-15T22:59:24.577" v="622" actId="255"/>
          <ac:spMkLst>
            <pc:docMk/>
            <pc:sldMk cId="3480373579" sldId="257"/>
            <ac:spMk id="2" creationId="{00000000-0000-0000-0000-000000000000}"/>
          </ac:spMkLst>
        </pc:spChg>
      </pc:sldChg>
      <pc:sldChg chg="modSp mod">
        <pc:chgData name="Holz, Jacob N" userId="b4c65ad8-6bcf-4c02-9395-e2bbf54dd866" providerId="ADAL" clId="{4CB16980-5586-46A3-845A-D6B367254E1C}" dt="2023-10-15T22:58:58.825" v="618" actId="255"/>
        <pc:sldMkLst>
          <pc:docMk/>
          <pc:sldMk cId="755222231" sldId="260"/>
        </pc:sldMkLst>
        <pc:spChg chg="mod">
          <ac:chgData name="Holz, Jacob N" userId="b4c65ad8-6bcf-4c02-9395-e2bbf54dd866" providerId="ADAL" clId="{4CB16980-5586-46A3-845A-D6B367254E1C}" dt="2023-10-15T22:58:58.825" v="618" actId="255"/>
          <ac:spMkLst>
            <pc:docMk/>
            <pc:sldMk cId="755222231" sldId="260"/>
            <ac:spMk id="2" creationId="{00000000-0000-0000-0000-000000000000}"/>
          </ac:spMkLst>
        </pc:spChg>
        <pc:graphicFrameChg chg="modGraphic">
          <ac:chgData name="Holz, Jacob N" userId="b4c65ad8-6bcf-4c02-9395-e2bbf54dd866" providerId="ADAL" clId="{4CB16980-5586-46A3-845A-D6B367254E1C}" dt="2023-10-14T02:15:45.322" v="114" actId="20577"/>
          <ac:graphicFrameMkLst>
            <pc:docMk/>
            <pc:sldMk cId="755222231" sldId="260"/>
            <ac:graphicFrameMk id="5" creationId="{00000000-0000-0000-0000-000000000000}"/>
          </ac:graphicFrameMkLst>
        </pc:graphicFrameChg>
      </pc:sldChg>
      <pc:sldChg chg="del">
        <pc:chgData name="Holz, Jacob N" userId="b4c65ad8-6bcf-4c02-9395-e2bbf54dd866" providerId="ADAL" clId="{4CB16980-5586-46A3-845A-D6B367254E1C}" dt="2023-10-13T18:34:45.770" v="51" actId="47"/>
        <pc:sldMkLst>
          <pc:docMk/>
          <pc:sldMk cId="2879865365" sldId="261"/>
        </pc:sldMkLst>
      </pc:sldChg>
      <pc:sldChg chg="modSp mod">
        <pc:chgData name="Holz, Jacob N" userId="b4c65ad8-6bcf-4c02-9395-e2bbf54dd866" providerId="ADAL" clId="{4CB16980-5586-46A3-845A-D6B367254E1C}" dt="2023-10-15T23:02:43.755" v="742" actId="20577"/>
        <pc:sldMkLst>
          <pc:docMk/>
          <pc:sldMk cId="4177650836" sldId="263"/>
        </pc:sldMkLst>
        <pc:spChg chg="mod">
          <ac:chgData name="Holz, Jacob N" userId="b4c65ad8-6bcf-4c02-9395-e2bbf54dd866" providerId="ADAL" clId="{4CB16980-5586-46A3-845A-D6B367254E1C}" dt="2023-10-15T23:02:43.755" v="742" actId="20577"/>
          <ac:spMkLst>
            <pc:docMk/>
            <pc:sldMk cId="4177650836" sldId="263"/>
            <ac:spMk id="3" creationId="{00000000-0000-0000-0000-000000000000}"/>
          </ac:spMkLst>
        </pc:spChg>
      </pc:sldChg>
      <pc:sldChg chg="modSp add mod">
        <pc:chgData name="Holz, Jacob N" userId="b4c65ad8-6bcf-4c02-9395-e2bbf54dd866" providerId="ADAL" clId="{4CB16980-5586-46A3-845A-D6B367254E1C}" dt="2023-10-15T23:08:04.082" v="794" actId="1035"/>
        <pc:sldMkLst>
          <pc:docMk/>
          <pc:sldMk cId="3684570430" sldId="264"/>
        </pc:sldMkLst>
        <pc:graphicFrameChg chg="mod modGraphic">
          <ac:chgData name="Holz, Jacob N" userId="b4c65ad8-6bcf-4c02-9395-e2bbf54dd866" providerId="ADAL" clId="{4CB16980-5586-46A3-845A-D6B367254E1C}" dt="2023-10-15T23:08:04.082" v="794" actId="1035"/>
          <ac:graphicFrameMkLst>
            <pc:docMk/>
            <pc:sldMk cId="3684570430" sldId="264"/>
            <ac:graphicFrameMk id="4" creationId="{00000000-0000-0000-0000-000000000000}"/>
          </ac:graphicFrameMkLst>
        </pc:graphicFrameChg>
      </pc:sldChg>
      <pc:sldChg chg="modSp add mod">
        <pc:chgData name="Holz, Jacob N" userId="b4c65ad8-6bcf-4c02-9395-e2bbf54dd866" providerId="ADAL" clId="{4CB16980-5586-46A3-845A-D6B367254E1C}" dt="2023-10-15T23:35:36.003" v="802" actId="14734"/>
        <pc:sldMkLst>
          <pc:docMk/>
          <pc:sldMk cId="3940393899" sldId="268"/>
        </pc:sldMkLst>
        <pc:spChg chg="mod">
          <ac:chgData name="Holz, Jacob N" userId="b4c65ad8-6bcf-4c02-9395-e2bbf54dd866" providerId="ADAL" clId="{4CB16980-5586-46A3-845A-D6B367254E1C}" dt="2023-10-13T18:30:13.598" v="3" actId="20577"/>
          <ac:spMkLst>
            <pc:docMk/>
            <pc:sldMk cId="3940393899" sldId="268"/>
            <ac:spMk id="2" creationId="{00000000-0000-0000-0000-000000000000}"/>
          </ac:spMkLst>
        </pc:spChg>
        <pc:graphicFrameChg chg="mod modGraphic">
          <ac:chgData name="Holz, Jacob N" userId="b4c65ad8-6bcf-4c02-9395-e2bbf54dd866" providerId="ADAL" clId="{4CB16980-5586-46A3-845A-D6B367254E1C}" dt="2023-10-15T23:35:36.003" v="802" actId="14734"/>
          <ac:graphicFrameMkLst>
            <pc:docMk/>
            <pc:sldMk cId="3940393899" sldId="268"/>
            <ac:graphicFrameMk id="4" creationId="{00000000-0000-0000-0000-000000000000}"/>
          </ac:graphicFrameMkLst>
        </pc:graphicFrameChg>
      </pc:sldChg>
      <pc:sldChg chg="modSp add mod">
        <pc:chgData name="Holz, Jacob N" userId="b4c65ad8-6bcf-4c02-9395-e2bbf54dd866" providerId="ADAL" clId="{4CB16980-5586-46A3-845A-D6B367254E1C}" dt="2023-10-15T23:08:33.395" v="800"/>
        <pc:sldMkLst>
          <pc:docMk/>
          <pc:sldMk cId="4249028601" sldId="269"/>
        </pc:sldMkLst>
        <pc:spChg chg="mod">
          <ac:chgData name="Holz, Jacob N" userId="b4c65ad8-6bcf-4c02-9395-e2bbf54dd866" providerId="ADAL" clId="{4CB16980-5586-46A3-845A-D6B367254E1C}" dt="2023-10-13T18:30:16.489" v="4" actId="20577"/>
          <ac:spMkLst>
            <pc:docMk/>
            <pc:sldMk cId="4249028601" sldId="269"/>
            <ac:spMk id="2" creationId="{00000000-0000-0000-0000-000000000000}"/>
          </ac:spMkLst>
        </pc:spChg>
        <pc:graphicFrameChg chg="mod modGraphic">
          <ac:chgData name="Holz, Jacob N" userId="b4c65ad8-6bcf-4c02-9395-e2bbf54dd866" providerId="ADAL" clId="{4CB16980-5586-46A3-845A-D6B367254E1C}" dt="2023-10-15T23:08:33.395" v="800"/>
          <ac:graphicFrameMkLst>
            <pc:docMk/>
            <pc:sldMk cId="4249028601" sldId="269"/>
            <ac:graphicFrameMk id="4" creationId="{00000000-0000-0000-0000-000000000000}"/>
          </ac:graphicFrameMkLst>
        </pc:graphicFrameChg>
      </pc:sldChg>
      <pc:sldChg chg="modSp mod">
        <pc:chgData name="Holz, Jacob N" userId="b4c65ad8-6bcf-4c02-9395-e2bbf54dd866" providerId="ADAL" clId="{4CB16980-5586-46A3-845A-D6B367254E1C}" dt="2023-10-15T23:05:21.210" v="773" actId="20577"/>
        <pc:sldMkLst>
          <pc:docMk/>
          <pc:sldMk cId="1983457744" sldId="270"/>
        </pc:sldMkLst>
        <pc:spChg chg="mod">
          <ac:chgData name="Holz, Jacob N" userId="b4c65ad8-6bcf-4c02-9395-e2bbf54dd866" providerId="ADAL" clId="{4CB16980-5586-46A3-845A-D6B367254E1C}" dt="2023-10-15T23:05:21.210" v="773" actId="20577"/>
          <ac:spMkLst>
            <pc:docMk/>
            <pc:sldMk cId="1983457744" sldId="270"/>
            <ac:spMk id="3" creationId="{4E61EE58-D31F-8277-2F48-7F70C7BC2297}"/>
          </ac:spMkLst>
        </pc:spChg>
      </pc:sldChg>
      <pc:sldChg chg="addSp delSp modSp add del mod ord">
        <pc:chgData name="Holz, Jacob N" userId="b4c65ad8-6bcf-4c02-9395-e2bbf54dd866" providerId="ADAL" clId="{4CB16980-5586-46A3-845A-D6B367254E1C}" dt="2023-10-15T23:03:29.413" v="743" actId="2696"/>
        <pc:sldMkLst>
          <pc:docMk/>
          <pc:sldMk cId="2934458849" sldId="271"/>
        </pc:sldMkLst>
        <pc:spChg chg="mod">
          <ac:chgData name="Holz, Jacob N" userId="b4c65ad8-6bcf-4c02-9395-e2bbf54dd866" providerId="ADAL" clId="{4CB16980-5586-46A3-845A-D6B367254E1C}" dt="2023-10-15T22:58:48.031" v="615" actId="1076"/>
          <ac:spMkLst>
            <pc:docMk/>
            <pc:sldMk cId="2934458849" sldId="271"/>
            <ac:spMk id="2" creationId="{00000000-0000-0000-0000-000000000000}"/>
          </ac:spMkLst>
        </pc:spChg>
        <pc:spChg chg="mod">
          <ac:chgData name="Holz, Jacob N" userId="b4c65ad8-6bcf-4c02-9395-e2bbf54dd866" providerId="ADAL" clId="{4CB16980-5586-46A3-845A-D6B367254E1C}" dt="2023-10-15T22:59:44.716" v="625" actId="21"/>
          <ac:spMkLst>
            <pc:docMk/>
            <pc:sldMk cId="2934458849" sldId="271"/>
            <ac:spMk id="3" creationId="{00000000-0000-0000-0000-000000000000}"/>
          </ac:spMkLst>
        </pc:spChg>
        <pc:spChg chg="add del mod">
          <ac:chgData name="Holz, Jacob N" userId="b4c65ad8-6bcf-4c02-9395-e2bbf54dd866" providerId="ADAL" clId="{4CB16980-5586-46A3-845A-D6B367254E1C}" dt="2023-10-15T22:59:12.725" v="621" actId="478"/>
          <ac:spMkLst>
            <pc:docMk/>
            <pc:sldMk cId="2934458849" sldId="271"/>
            <ac:spMk id="4" creationId="{662B2016-6F0E-601D-735A-5B4248C91AFE}"/>
          </ac:spMkLst>
        </pc:spChg>
        <pc:picChg chg="del">
          <ac:chgData name="Holz, Jacob N" userId="b4c65ad8-6bcf-4c02-9395-e2bbf54dd866" providerId="ADAL" clId="{4CB16980-5586-46A3-845A-D6B367254E1C}" dt="2023-10-15T22:54:31.645" v="120" actId="478"/>
          <ac:picMkLst>
            <pc:docMk/>
            <pc:sldMk cId="2934458849" sldId="271"/>
            <ac:picMk id="18" creationId="{C48C6C1C-D265-C981-CB80-4E46416A1A6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E01C9-6D33-4A32-921A-79B480384793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DA309-E714-431F-B3DB-1557E8246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377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E01C9-6D33-4A32-921A-79B480384793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DA309-E714-431F-B3DB-1557E8246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304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E01C9-6D33-4A32-921A-79B480384793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DA309-E714-431F-B3DB-1557E8246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772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E01C9-6D33-4A32-921A-79B480384793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DA309-E714-431F-B3DB-1557E8246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42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E01C9-6D33-4A32-921A-79B480384793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DA309-E714-431F-B3DB-1557E8246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11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E01C9-6D33-4A32-921A-79B480384793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DA309-E714-431F-B3DB-1557E8246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411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E01C9-6D33-4A32-921A-79B480384793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DA309-E714-431F-B3DB-1557E8246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835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E01C9-6D33-4A32-921A-79B480384793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DA309-E714-431F-B3DB-1557E8246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550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E01C9-6D33-4A32-921A-79B480384793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DA309-E714-431F-B3DB-1557E8246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433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E01C9-6D33-4A32-921A-79B480384793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DA309-E714-431F-B3DB-1557E8246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608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E01C9-6D33-4A32-921A-79B480384793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DA309-E714-431F-B3DB-1557E8246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253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5E01C9-6D33-4A32-921A-79B480384793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ADA309-E714-431F-B3DB-1557E8246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0779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Sprint 3 Review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/>
              <a:t>ESMS</a:t>
            </a:r>
          </a:p>
          <a:p>
            <a:r>
              <a:rPr lang="en-US"/>
              <a:t>Jacob Holz, Gilbert Lavin, Parker </a:t>
            </a:r>
            <a:r>
              <a:rPr lang="en-US" err="1"/>
              <a:t>Steach</a:t>
            </a:r>
            <a:r>
              <a:rPr lang="en-US"/>
              <a:t>, Landon Moon, Nam Huynh</a:t>
            </a:r>
          </a:p>
        </p:txBody>
      </p:sp>
    </p:spTree>
    <p:extLst>
      <p:ext uri="{BB962C8B-B14F-4D97-AF65-F5344CB8AC3E}">
        <p14:creationId xmlns:p14="http://schemas.microsoft.com/office/powerpoint/2010/main" val="41776508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Sprint Backlog for Item 3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3792285"/>
              </p:ext>
            </p:extLst>
          </p:nvPr>
        </p:nvGraphicFramePr>
        <p:xfrm>
          <a:off x="838200" y="1500505"/>
          <a:ext cx="10515600" cy="277637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739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8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78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412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3200" b="1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Backlog Item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3200" b="1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Estimate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3200" b="1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Actual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481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3200" b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Learn through experience with initial development of the app.</a:t>
                      </a:r>
                    </a:p>
                  </a:txBody>
                  <a:tcPr marL="123268" marR="123268" marT="61634" marB="61634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3200" b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 Hours / Each</a:t>
                      </a:r>
                    </a:p>
                  </a:txBody>
                  <a:tcPr marL="123268" marR="123268" marT="61634" marB="61634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lang="en-US" sz="3200" b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 Hour / Each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7259">
                <a:tc>
                  <a:txBody>
                    <a:bodyPr/>
                    <a:lstStyle/>
                    <a:p>
                      <a:pPr marL="0" lvl="0" algn="l" defTabSz="914400" rtl="0" eaLnBrk="1" latinLnBrk="0" hangingPunct="1">
                        <a:buNone/>
                      </a:pPr>
                      <a:r>
                        <a:rPr lang="en-US" sz="3200" b="1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Total:</a:t>
                      </a:r>
                    </a:p>
                  </a:txBody>
                  <a:tcPr marL="123266" marR="123266" marT="61634" marB="6163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 defTabSz="914400" rtl="0" eaLnBrk="1" latinLnBrk="0" hangingPunct="1">
                        <a:buNone/>
                      </a:pPr>
                      <a:r>
                        <a:rPr lang="en-US" sz="3200" b="1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 Hours</a:t>
                      </a:r>
                    </a:p>
                  </a:txBody>
                  <a:tcPr marL="123266" marR="123266" marT="61634" marB="6163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lang="en-US" sz="3200" b="1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 Hours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FABAB10-2045-6F4A-123B-0B5C8331F596}"/>
              </a:ext>
            </a:extLst>
          </p:cNvPr>
          <p:cNvSpPr txBox="1"/>
          <p:nvPr/>
        </p:nvSpPr>
        <p:spPr>
          <a:xfrm>
            <a:off x="1075267" y="5520268"/>
            <a:ext cx="8720666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Continue Learning Jetpack Compose</a:t>
            </a:r>
          </a:p>
        </p:txBody>
      </p:sp>
    </p:spTree>
    <p:extLst>
      <p:ext uri="{BB962C8B-B14F-4D97-AF65-F5344CB8AC3E}">
        <p14:creationId xmlns:p14="http://schemas.microsoft.com/office/powerpoint/2010/main" val="4249028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3733" y="548464"/>
            <a:ext cx="6798541" cy="1675623"/>
          </a:xfrm>
        </p:spPr>
        <p:txBody>
          <a:bodyPr anchor="b">
            <a:normAutofit/>
          </a:bodyPr>
          <a:lstStyle/>
          <a:p>
            <a:r>
              <a:rPr lang="en-US" sz="5000"/>
              <a:t>Sprint Goal</a:t>
            </a:r>
            <a:endParaRPr lang="en-US" sz="5000">
              <a:cs typeface="Calibri Light"/>
            </a:endParaRPr>
          </a:p>
        </p:txBody>
      </p:sp>
      <p:pic>
        <p:nvPicPr>
          <p:cNvPr id="18" name="Picture 17" descr="White bulbs with a yellow one standing out">
            <a:extLst>
              <a:ext uri="{FF2B5EF4-FFF2-40B4-BE49-F238E27FC236}">
                <a16:creationId xmlns:a16="http://schemas.microsoft.com/office/drawing/2014/main" id="{C48C6C1C-D265-C981-CB80-4E46416A1A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563" r="19652" b="-3"/>
          <a:stretch/>
        </p:blipFill>
        <p:spPr>
          <a:xfrm>
            <a:off x="1" y="10"/>
            <a:ext cx="4196496" cy="6857990"/>
          </a:xfrm>
          <a:prstGeom prst="rect">
            <a:avLst/>
          </a:prstGeom>
          <a:effectLst/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3734" y="2409830"/>
            <a:ext cx="6798539" cy="370521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3200" b="0" i="0" u="none" strike="noStrike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We will get out first draft for our ADS document and research the specific interface we will be using for SMS communication on Android.</a:t>
            </a:r>
            <a:endParaRPr lang="en-US" sz="32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03453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/>
              <a:t>Product Backlog Items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2616077"/>
              </p:ext>
            </p:extLst>
          </p:nvPr>
        </p:nvGraphicFramePr>
        <p:xfrm>
          <a:off x="838200" y="1825625"/>
          <a:ext cx="10515600" cy="3302312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63807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79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26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Backlog</a:t>
                      </a:r>
                      <a:r>
                        <a:rPr lang="en-US" baseline="0" dirty="0"/>
                        <a:t> Item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Estimate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Write the Architectual Design Specification document</a:t>
                      </a:r>
                    </a:p>
                  </a:txBody>
                  <a:tcPr marL="123268" marR="123268" marT="61634" marB="61634"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41 Hours</a:t>
                      </a:r>
                    </a:p>
                  </a:txBody>
                  <a:tcPr marL="123268" marR="123268" marT="61634" marB="61634"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34 Hours</a:t>
                      </a:r>
                    </a:p>
                  </a:txBody>
                  <a:tcPr marL="123268" marR="123268" marT="61634" marB="61634"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Research Android SMS Interfaces</a:t>
                      </a:r>
                    </a:p>
                  </a:txBody>
                  <a:tcPr marL="123268" marR="123268" marT="61634" marB="61634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44 Hours</a:t>
                      </a:r>
                    </a:p>
                  </a:txBody>
                  <a:tcPr marL="123268" marR="123268" marT="61634" marB="61634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20 Hours</a:t>
                      </a:r>
                      <a:endParaRPr lang="en-US" dirty="0"/>
                    </a:p>
                  </a:txBody>
                  <a:tcPr marL="123268" marR="123268" marT="61634" marB="61634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Continue Learning Jetpack Compose</a:t>
                      </a:r>
                    </a:p>
                  </a:txBody>
                  <a:tcPr marL="123268" marR="123268" marT="61634" marB="61634"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25 Hours</a:t>
                      </a:r>
                    </a:p>
                  </a:txBody>
                  <a:tcPr marL="123268" marR="123268" marT="61634" marB="61634"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5 Hours</a:t>
                      </a:r>
                    </a:p>
                  </a:txBody>
                  <a:tcPr marL="123268" marR="123268" marT="61634" marB="61634"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b="1" dirty="0"/>
                        <a:t>Total: </a:t>
                      </a:r>
                      <a:endParaRPr lang="en-US" sz="3200" b="1"/>
                    </a:p>
                  </a:txBody>
                  <a:tcPr marL="123268" marR="123268" marT="61634" marB="61634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1" dirty="0"/>
                        <a:t>110 Hours</a:t>
                      </a:r>
                    </a:p>
                  </a:txBody>
                  <a:tcPr marL="123268" marR="123268" marT="61634" marB="61634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1" dirty="0"/>
                        <a:t>59 Hours</a:t>
                      </a:r>
                    </a:p>
                  </a:txBody>
                  <a:tcPr marL="123268" marR="123268" marT="61634" marB="61634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5222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dirty="0"/>
              <a:t>Sprint Burn Down Chart</a:t>
            </a:r>
            <a:endParaRPr lang="en-US" sz="5000" dirty="0">
              <a:solidFill>
                <a:srgbClr val="FF0000"/>
              </a:solidFill>
              <a:ea typeface="Calibri Light"/>
              <a:cs typeface="Calibri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23840" y="1825625"/>
            <a:ext cx="602996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We were unexpectedly busy with other classes this sprint.</a:t>
            </a:r>
            <a:endParaRPr lang="en-US" dirty="0">
              <a:solidFill>
                <a:srgbClr val="FFFF00"/>
              </a:solidFill>
              <a:ea typeface="Calibri"/>
              <a:cs typeface="Calibri"/>
            </a:endParaRPr>
          </a:p>
          <a:p>
            <a:r>
              <a:rPr lang="en-US" dirty="0">
                <a:solidFill>
                  <a:srgbClr val="FFFF00"/>
                </a:solidFill>
                <a:ea typeface="Calibri"/>
                <a:cs typeface="Calibri"/>
              </a:rPr>
              <a:t>Large amounts of progress was made on each Friday.</a:t>
            </a:r>
          </a:p>
          <a:p>
            <a:r>
              <a:rPr lang="en-US" dirty="0">
                <a:solidFill>
                  <a:srgbClr val="FFFF00"/>
                </a:solidFill>
                <a:ea typeface="Calibri"/>
                <a:cs typeface="Calibri"/>
              </a:rPr>
              <a:t>Some less vital tasks were not worked toward very much.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29F90E-266D-3277-7F4D-1D603B34E9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307" y="1977213"/>
            <a:ext cx="4231758" cy="3249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373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8836A-A375-6241-90CC-ED09AE1DB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What did we do?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1EE58-D31F-8277-2F48-7F70C7BC2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We completed the first draft of the ADS</a:t>
            </a:r>
          </a:p>
          <a:p>
            <a:pPr lvl="1"/>
            <a:r>
              <a:rPr lang="en-US" dirty="0">
                <a:cs typeface="Calibri"/>
              </a:rPr>
              <a:t>Started with an initial discussion about how the design should flow.</a:t>
            </a:r>
          </a:p>
          <a:p>
            <a:pPr lvl="1"/>
            <a:r>
              <a:rPr lang="en-US" dirty="0">
                <a:cs typeface="Calibri"/>
              </a:rPr>
              <a:t>Compiled and revised the parts to fit together.</a:t>
            </a:r>
          </a:p>
          <a:p>
            <a:r>
              <a:rPr lang="en-US" dirty="0">
                <a:cs typeface="Calibri"/>
              </a:rPr>
              <a:t>Got some initial research and development into Android system SMS interface and additionally contacts interfaces.</a:t>
            </a:r>
            <a:endParaRPr lang="en-US" dirty="0">
              <a:ea typeface="Calibri"/>
              <a:cs typeface="Calibri"/>
            </a:endParaRPr>
          </a:p>
          <a:p>
            <a:pPr lvl="1"/>
            <a:r>
              <a:rPr lang="en-US" dirty="0">
                <a:cs typeface="Calibri"/>
              </a:rPr>
              <a:t>Made some initial UI components along with a rework of the navigation system.</a:t>
            </a:r>
            <a:endParaRPr lang="en-US">
              <a:ea typeface="Calibri"/>
              <a:cs typeface="Calibri"/>
            </a:endParaRPr>
          </a:p>
          <a:p>
            <a:pPr lvl="1"/>
            <a:r>
              <a:rPr lang="en-US" dirty="0">
                <a:ea typeface="Calibri" panose="020F0502020204030204"/>
                <a:cs typeface="Calibri"/>
              </a:rPr>
              <a:t>Retrieved contact and SMS message history from the Android phone emulator.</a:t>
            </a:r>
          </a:p>
        </p:txBody>
      </p:sp>
    </p:spTree>
    <p:extLst>
      <p:ext uri="{BB962C8B-B14F-4D97-AF65-F5344CB8AC3E}">
        <p14:creationId xmlns:p14="http://schemas.microsoft.com/office/powerpoint/2010/main" val="1983457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0155189-D96C-4527-B0EC-654B946BE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8181" y="123026"/>
            <a:ext cx="9795637" cy="110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/>
              <a:t>Demo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C6C225-F26C-FA86-7AAE-5A6FC36C43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877" y="1350909"/>
            <a:ext cx="2298502" cy="4799622"/>
          </a:xfrm>
          <a:prstGeom prst="rect">
            <a:avLst/>
          </a:prstGeom>
        </p:spPr>
      </p:pic>
      <p:pic>
        <p:nvPicPr>
          <p:cNvPr id="13" name="Picture 12" descr="A screenshot of a phone&#10;&#10;Description automatically generated">
            <a:extLst>
              <a:ext uri="{FF2B5EF4-FFF2-40B4-BE49-F238E27FC236}">
                <a16:creationId xmlns:a16="http://schemas.microsoft.com/office/drawing/2014/main" id="{44EF4F97-E825-A578-1903-030A3B5BC1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632" y="1350909"/>
            <a:ext cx="2324088" cy="4799622"/>
          </a:xfrm>
          <a:prstGeom prst="rect">
            <a:avLst/>
          </a:prstGeom>
        </p:spPr>
      </p:pic>
      <p:pic>
        <p:nvPicPr>
          <p:cNvPr id="15" name="Picture 14" descr="A screenshot of a phone&#10;&#10;Description automatically generated">
            <a:extLst>
              <a:ext uri="{FF2B5EF4-FFF2-40B4-BE49-F238E27FC236}">
                <a16:creationId xmlns:a16="http://schemas.microsoft.com/office/drawing/2014/main" id="{09AA6014-F7EF-8DC5-087A-9CD68218B6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7730" y="1350909"/>
            <a:ext cx="2312650" cy="4799622"/>
          </a:xfrm>
          <a:prstGeom prst="rect">
            <a:avLst/>
          </a:prstGeom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A52936D6-1784-614D-91CE-97CFAA8038F5}"/>
              </a:ext>
            </a:extLst>
          </p:cNvPr>
          <p:cNvSpPr/>
          <p:nvPr/>
        </p:nvSpPr>
        <p:spPr>
          <a:xfrm>
            <a:off x="3922072" y="2876571"/>
            <a:ext cx="1604866" cy="110485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774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24195"/>
          </a:xfrm>
        </p:spPr>
        <p:txBody>
          <a:bodyPr>
            <a:normAutofit/>
          </a:bodyPr>
          <a:lstStyle/>
          <a:p>
            <a:pPr algn="ctr"/>
            <a:r>
              <a:rPr lang="en-US" sz="1660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698407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Sprint Backlog for Item 1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2433973"/>
              </p:ext>
            </p:extLst>
          </p:nvPr>
        </p:nvGraphicFramePr>
        <p:xfrm>
          <a:off x="838200" y="1496306"/>
          <a:ext cx="10515600" cy="3773948"/>
        </p:xfrm>
        <a:graphic>
          <a:graphicData uri="http://schemas.openxmlformats.org/drawingml/2006/table">
            <a:tbl>
              <a:tblPr firstRow="1" bandRow="1">
                <a:tableStyleId>{D03447BB-5D67-496B-8E87-E561075AD55C}</a:tableStyleId>
              </a:tblPr>
              <a:tblGrid>
                <a:gridCol w="655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8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183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274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3200" b="1" u="none" kern="1200" dirty="0">
                          <a:solidFill>
                            <a:schemeClr val="tx1"/>
                          </a:solidFill>
                        </a:rPr>
                        <a:t>Backlog Item</a:t>
                      </a:r>
                      <a:endParaRPr lang="en-US" sz="3200" b="1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3200" b="1" u="none" kern="1200" dirty="0">
                          <a:solidFill>
                            <a:schemeClr val="tx1"/>
                          </a:solidFill>
                        </a:rPr>
                        <a:t>Estimate</a:t>
                      </a:r>
                      <a:endParaRPr lang="en-US" sz="3200" b="1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3200" b="1" u="none" kern="1200" dirty="0">
                          <a:solidFill>
                            <a:schemeClr val="tx1"/>
                          </a:solidFill>
                        </a:rPr>
                        <a:t>Actual</a:t>
                      </a:r>
                      <a:endParaRPr lang="en-US" sz="3200" b="1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579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3200" b="0" u="none" kern="1200" dirty="0">
                          <a:solidFill>
                            <a:schemeClr val="tx1"/>
                          </a:solidFill>
                        </a:rPr>
                        <a:t>Initial design discussion</a:t>
                      </a:r>
                      <a:endParaRPr lang="en-US" sz="32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3268" marR="123268" marT="61634" marB="61634"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3200" b="0" u="none" kern="1200" dirty="0">
                          <a:solidFill>
                            <a:schemeClr val="tx1"/>
                          </a:solidFill>
                        </a:rPr>
                        <a:t>1 Hour</a:t>
                      </a:r>
                      <a:endParaRPr lang="en-US" sz="32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3268" marR="123268" marT="61634" marB="61634"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lang="en-US" sz="3200" b="0" u="none" kern="1200" dirty="0">
                          <a:solidFill>
                            <a:schemeClr val="tx1"/>
                          </a:solidFill>
                        </a:rPr>
                        <a:t>2 Hours</a:t>
                      </a:r>
                      <a:endParaRPr lang="en-US" sz="32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262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3200" b="0" u="none" kern="1200" dirty="0">
                          <a:solidFill>
                            <a:schemeClr val="tx1"/>
                          </a:solidFill>
                        </a:rPr>
                        <a:t>Decide on the requirements</a:t>
                      </a:r>
                      <a:endParaRPr lang="en-US" sz="32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3268" marR="123268" marT="61634" marB="6163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3200" b="0" u="none" kern="1200" dirty="0">
                          <a:solidFill>
                            <a:schemeClr val="tx1"/>
                          </a:solidFill>
                        </a:rPr>
                        <a:t>5 Hours</a:t>
                      </a:r>
                      <a:endParaRPr lang="en-US" sz="32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3268" marR="123268" marT="61634" marB="6163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lang="en-US" sz="3200" b="0" u="none" kern="1200" dirty="0">
                          <a:solidFill>
                            <a:schemeClr val="tx1"/>
                          </a:solidFill>
                        </a:rPr>
                        <a:t>4 Hours</a:t>
                      </a:r>
                      <a:endParaRPr lang="en-US" sz="32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99455">
                <a:tc>
                  <a:txBody>
                    <a:bodyPr/>
                    <a:lstStyle/>
                    <a:p>
                      <a:pPr marL="0" lvl="0" algn="l" defTabSz="914400" rtl="0" eaLnBrk="1" latinLnBrk="0" hangingPunct="1">
                        <a:buNone/>
                      </a:pPr>
                      <a:r>
                        <a:rPr lang="en-US" sz="3200" b="0" u="none" kern="1200" dirty="0">
                          <a:solidFill>
                            <a:schemeClr val="tx1"/>
                          </a:solidFill>
                        </a:rPr>
                        <a:t>Codifying the decisions in the document</a:t>
                      </a:r>
                      <a:endParaRPr lang="en-US" sz="32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3267" marR="123267" marT="61634" marB="61634"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 defTabSz="914400" rtl="0" eaLnBrk="1" latinLnBrk="0" hangingPunct="1">
                        <a:buNone/>
                      </a:pPr>
                      <a:r>
                        <a:rPr lang="en-US" sz="3200" b="0" u="none" kern="1200" dirty="0">
                          <a:solidFill>
                            <a:schemeClr val="tx1"/>
                          </a:solidFill>
                        </a:rPr>
                        <a:t>34 Hours</a:t>
                      </a:r>
                      <a:endParaRPr lang="en-US" sz="32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3267" marR="123267" marT="61634" marB="61634"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lang="en-US" sz="3200" b="0" u="none" kern="1200" dirty="0">
                          <a:solidFill>
                            <a:schemeClr val="tx1"/>
                          </a:solidFill>
                        </a:rPr>
                        <a:t>30 Hours</a:t>
                      </a:r>
                      <a:endParaRPr lang="en-US" sz="32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42626">
                <a:tc>
                  <a:txBody>
                    <a:bodyPr/>
                    <a:lstStyle/>
                    <a:p>
                      <a:pPr marL="0" lvl="0" algn="l" defTabSz="914400" rtl="0" eaLnBrk="1" latinLnBrk="0" hangingPunct="1">
                        <a:buNone/>
                      </a:pPr>
                      <a:r>
                        <a:rPr lang="en-US" sz="3200" b="1" u="none" kern="1200" dirty="0">
                          <a:solidFill>
                            <a:schemeClr val="tx1"/>
                          </a:solidFill>
                        </a:rPr>
                        <a:t>Total:</a:t>
                      </a:r>
                      <a:endParaRPr lang="en-US" sz="3200" b="1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3266" marR="123266" marT="61634" marB="6163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 defTabSz="914400" rtl="0" eaLnBrk="1" latinLnBrk="0" hangingPunct="1">
                        <a:buNone/>
                      </a:pPr>
                      <a:r>
                        <a:rPr lang="en-US" sz="3200" b="1" u="none" kern="1200" dirty="0">
                          <a:solidFill>
                            <a:schemeClr val="tx1"/>
                          </a:solidFill>
                        </a:rPr>
                        <a:t>41 Hours</a:t>
                      </a:r>
                      <a:endParaRPr lang="en-US" sz="3200" b="1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3266" marR="123266" marT="61634" marB="6163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lang="en-US" sz="3200" b="1" u="none" kern="1200" dirty="0">
                          <a:solidFill>
                            <a:schemeClr val="tx1"/>
                          </a:solidFill>
                        </a:rPr>
                        <a:t>36 Hours</a:t>
                      </a:r>
                      <a:endParaRPr lang="en-US" sz="3200" b="1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2F3A20A-CFF4-59E6-07F7-600FFF8A9751}"/>
              </a:ext>
            </a:extLst>
          </p:cNvPr>
          <p:cNvSpPr txBox="1"/>
          <p:nvPr/>
        </p:nvSpPr>
        <p:spPr>
          <a:xfrm>
            <a:off x="1075267" y="5520268"/>
            <a:ext cx="8720666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Write the Architectual Design Specification document</a:t>
            </a:r>
          </a:p>
        </p:txBody>
      </p:sp>
    </p:spTree>
    <p:extLst>
      <p:ext uri="{BB962C8B-B14F-4D97-AF65-F5344CB8AC3E}">
        <p14:creationId xmlns:p14="http://schemas.microsoft.com/office/powerpoint/2010/main" val="3684570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Sprint Backlog for Item 2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2774561"/>
              </p:ext>
            </p:extLst>
          </p:nvPr>
        </p:nvGraphicFramePr>
        <p:xfrm>
          <a:off x="838200" y="1500505"/>
          <a:ext cx="10515600" cy="462272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55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8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183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412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3200" b="1" u="none" kern="1200" dirty="0">
                          <a:solidFill>
                            <a:schemeClr val="tx1"/>
                          </a:solidFill>
                        </a:rPr>
                        <a:t>Backlog Item</a:t>
                      </a:r>
                      <a:endParaRPr lang="en-US" sz="3200" b="1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3200" b="1" u="none" kern="1200" dirty="0">
                          <a:solidFill>
                            <a:schemeClr val="tx1"/>
                          </a:solidFill>
                        </a:rPr>
                        <a:t>Estimate</a:t>
                      </a:r>
                      <a:endParaRPr lang="en-US" sz="3200" b="1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3200" b="1" u="none" kern="1200" dirty="0">
                          <a:solidFill>
                            <a:schemeClr val="tx1"/>
                          </a:solidFill>
                        </a:rPr>
                        <a:t>Actual</a:t>
                      </a:r>
                      <a:endParaRPr lang="en-US" sz="3200" b="1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481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3200" b="0" u="none" kern="1200" dirty="0">
                          <a:solidFill>
                            <a:schemeClr val="tx1"/>
                          </a:solidFill>
                        </a:rPr>
                        <a:t>Make basic UI components and an initial app layout</a:t>
                      </a:r>
                      <a:endParaRPr lang="en-US" sz="32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3268" marR="123268" marT="61634" marB="61634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3200" b="0" u="none" kern="1200" dirty="0">
                          <a:solidFill>
                            <a:schemeClr val="tx1"/>
                          </a:solidFill>
                        </a:rPr>
                        <a:t>15 Hours</a:t>
                      </a:r>
                      <a:endParaRPr lang="en-US" sz="32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3268" marR="123268" marT="61634" marB="61634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lang="en-US" sz="3200" b="0" u="none" kern="1200" dirty="0">
                          <a:solidFill>
                            <a:schemeClr val="tx1"/>
                          </a:solidFill>
                        </a:rPr>
                        <a:t>10 Hours</a:t>
                      </a:r>
                      <a:endParaRPr lang="en-US" sz="32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996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3200" b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Research android SMS interface</a:t>
                      </a:r>
                    </a:p>
                  </a:txBody>
                  <a:tcPr marL="123268" marR="123268" marT="61634" marB="6163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3200" b="0" u="none" kern="1200" dirty="0">
                          <a:solidFill>
                            <a:schemeClr val="tx1"/>
                          </a:solidFill>
                        </a:rPr>
                        <a:t>5 Hours</a:t>
                      </a:r>
                      <a:endParaRPr lang="en-US" sz="32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3268" marR="123268" marT="61634" marB="6163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lang="en-US" sz="3200" b="0" u="none" kern="1200" dirty="0">
                          <a:solidFill>
                            <a:schemeClr val="tx1"/>
                          </a:solidFill>
                        </a:rPr>
                        <a:t>3 Hours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61776">
                <a:tc>
                  <a:txBody>
                    <a:bodyPr/>
                    <a:lstStyle/>
                    <a:p>
                      <a:pPr marL="0" lvl="0" algn="l" defTabSz="914400" rtl="0" eaLnBrk="1" latinLnBrk="0" hangingPunct="1">
                        <a:buNone/>
                      </a:pPr>
                      <a:r>
                        <a:rPr lang="en-US" sz="3200" b="0" u="none" kern="1200" dirty="0">
                          <a:solidFill>
                            <a:schemeClr val="tx1"/>
                          </a:solidFill>
                        </a:rPr>
                        <a:t>Implement SMS interface</a:t>
                      </a:r>
                      <a:endParaRPr lang="en-US" sz="32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3267" marR="123267" marT="61634" marB="6163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 defTabSz="914400" rtl="0" eaLnBrk="1" latinLnBrk="0" hangingPunct="1">
                        <a:buNone/>
                      </a:pPr>
                      <a:r>
                        <a:rPr lang="en-US" sz="3200" b="0" u="none" kern="1200" dirty="0">
                          <a:solidFill>
                            <a:schemeClr val="tx1"/>
                          </a:solidFill>
                        </a:rPr>
                        <a:t>24 Hours</a:t>
                      </a:r>
                      <a:endParaRPr lang="en-US" sz="32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3267" marR="123267" marT="61634" marB="6163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lang="en-US" sz="3200" b="0" u="none" kern="1200" dirty="0">
                          <a:solidFill>
                            <a:schemeClr val="tx1"/>
                          </a:solidFill>
                        </a:rPr>
                        <a:t>7 Hours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53238">
                <a:tc>
                  <a:txBody>
                    <a:bodyPr/>
                    <a:lstStyle/>
                    <a:p>
                      <a:pPr marL="0" lvl="0" algn="l" defTabSz="914400" rtl="0" eaLnBrk="1" latinLnBrk="0" hangingPunct="1">
                        <a:buNone/>
                      </a:pPr>
                      <a:r>
                        <a:rPr lang="en-US" sz="3200" b="1" u="none" kern="1200" dirty="0">
                          <a:solidFill>
                            <a:schemeClr val="tx1"/>
                          </a:solidFill>
                        </a:rPr>
                        <a:t>Total:</a:t>
                      </a:r>
                      <a:endParaRPr lang="en-US" sz="3200" b="1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3266" marR="123266" marT="61634" marB="6163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 defTabSz="914400" rtl="0" eaLnBrk="1" latinLnBrk="0" hangingPunct="1">
                        <a:buNone/>
                      </a:pPr>
                      <a:r>
                        <a:rPr lang="en-US" sz="3200" b="1" u="none" kern="1200" dirty="0">
                          <a:solidFill>
                            <a:schemeClr val="tx1"/>
                          </a:solidFill>
                        </a:rPr>
                        <a:t>44 Hours</a:t>
                      </a:r>
                      <a:endParaRPr lang="en-US" sz="3200" b="1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3266" marR="123266" marT="61634" marB="6163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lang="en-US" sz="3200" b="1" u="none" kern="1200" dirty="0">
                          <a:solidFill>
                            <a:schemeClr val="tx1"/>
                          </a:solidFill>
                        </a:rPr>
                        <a:t>20 Hours</a:t>
                      </a:r>
                      <a:endParaRPr lang="en-US" sz="3200" b="1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79B1154-768A-A3D5-D710-8DAC0245B822}"/>
              </a:ext>
            </a:extLst>
          </p:cNvPr>
          <p:cNvSpPr txBox="1"/>
          <p:nvPr/>
        </p:nvSpPr>
        <p:spPr>
          <a:xfrm>
            <a:off x="1109134" y="6169709"/>
            <a:ext cx="8720666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Research Android SMS Interfaces</a:t>
            </a:r>
            <a:endParaRPr lang="en-US" sz="24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40393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328</Words>
  <Application>Microsoft Office PowerPoint</Application>
  <PresentationFormat>Widescreen</PresentationFormat>
  <Paragraphs>79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Sprint 3 Review</vt:lpstr>
      <vt:lpstr>Sprint Goal</vt:lpstr>
      <vt:lpstr>Product Backlog Items</vt:lpstr>
      <vt:lpstr>Sprint Burn Down Chart</vt:lpstr>
      <vt:lpstr>What did we do?</vt:lpstr>
      <vt:lpstr>Demo</vt:lpstr>
      <vt:lpstr>Questions?</vt:lpstr>
      <vt:lpstr>Sprint Backlog for Item 1</vt:lpstr>
      <vt:lpstr>Sprint Backlog for Item 2</vt:lpstr>
      <vt:lpstr>Sprint Backlog for Item 3</vt:lpstr>
    </vt:vector>
  </TitlesOfParts>
  <Company>University of Texas at Arlington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Review</dc:title>
  <dc:creator>GAANN4</dc:creator>
  <cp:lastModifiedBy>Holz, Jacob N</cp:lastModifiedBy>
  <cp:revision>73</cp:revision>
  <dcterms:created xsi:type="dcterms:W3CDTF">2019-01-22T04:05:43Z</dcterms:created>
  <dcterms:modified xsi:type="dcterms:W3CDTF">2023-11-04T23:59:43Z</dcterms:modified>
</cp:coreProperties>
</file>