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46248-235F-44AF-9F80-C29D82131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EBB57-9FB0-4C2F-8452-320C382F8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FEB63-564C-4549-93B8-B7738A2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F3450-86B2-4FDF-92E0-9F9D77EE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464EF-E4DC-4C1E-A4F3-B14DC781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E032D-E864-4332-B567-5C2668A4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54E034-203E-4F9D-90D3-7E4F0BA43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8F47D-EC7B-4995-86DF-702AF61B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6DF3C-8390-40AE-80F8-53F17608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BA5E7-2417-441A-911D-B5FCCC08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3540C1-C60B-422C-AA30-2F053DE9C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3EB752-4B22-45BB-920B-4326C65C9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D864A-F1D4-4B73-BD05-B8524994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DEC09-CD9B-43AC-9FC2-7E18786A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E4534-0043-4447-9DFF-D5A2117A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6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69F70-CCFB-4FE9-B0CD-BE7FA6C6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43A22-939D-45A3-BFE9-AE15B416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64B9F-B08B-4EA0-9B2B-5A39C374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08BEA-C7B8-4AE8-9D24-3A1665DD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52EB2-0725-4FB0-8BF0-540AF092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3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50399-EC8F-4A14-A97D-7261532C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FEA22D-7D96-4446-9563-E1AD31FAF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BCC63-F372-4B7D-844F-E5F3EA5C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74A79-0F86-4E22-8727-F56925D3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D110D-1D92-4674-9B1B-75546F0A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50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8826F-E195-461F-A236-7DFC1D4B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9FB49-64DB-438B-930C-E01FE2C3A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909348-9CCD-488A-A958-04A97FED3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E0E84-93CC-48C1-9547-DD25D299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98D2B7-CF27-4DAB-8EC9-E3524F98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DCCDB0-C468-4653-B27A-A389A611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37592-D675-4CB6-8941-2F5F27D3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2D31B-9C5B-4B24-BC69-3E5AC732B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CCE982-19D7-4CE9-A967-74CF198A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ABB960-F0E4-4296-A52B-FFA6D014C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CC946A-93F4-442E-B383-60611631F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50D6AA-FB62-43B4-91D7-4B53E491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1A695B-CD8E-4275-B8DA-89D51D35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BE4525-667F-4BB2-B353-A8B2B087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4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41337-D795-47D9-81AF-58127895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2126A9-2119-4F60-BB71-60DDE941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28EDFC-E719-46D9-A7A1-EA11650D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0C2438-853A-40A0-8A89-15C2E776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86547E-D499-4CE4-8B7A-4E22B547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C3D0F7-CB05-47E1-B2D6-2B99027F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83A1C0-930C-4620-A1EA-6C6DDEF2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4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4A73A-02DF-49B1-891E-39B8EB3D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82E31-EBFE-46E2-9E3D-2E60E82C4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9D4067-F4E0-4252-837F-B22B3DDB2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3CD28-70A2-4CA7-A360-7662B0EB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A2B763-39D4-458F-B65A-19BF15C6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6BE81-2C07-40FD-8481-C6C6B9CF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7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941E3-90A1-4D04-964E-6C1C0337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81DBB1-C91A-4D3D-88BA-2B2FA4304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20120-F7F4-4BE0-8DC3-7135FFC8C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2009E-20D4-43D3-AF06-0E81FA96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6A85A-9D95-479B-8184-4A46F16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97B96-EDF3-4C4D-ABB5-CCBB88E7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6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26A83E-3B40-4FDB-84C8-8D5C02CB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24CB2-88F4-46BD-B0D4-0123A981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9E313-ED47-4384-95AD-EB36E4711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8602-9D87-4CA0-BABF-099C905B800E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4BA14-D8D4-4CD0-A40D-0B33AE71C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CB33F-692B-4CE8-B88C-2C58D9C62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7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E07C9A-1BD7-4374-88DC-87E43594F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880000" cy="335603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CD6711-89C6-436B-A08C-9BDE51ED7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42" y="-1"/>
            <a:ext cx="2880000" cy="268709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8DDF8B-1D74-43B6-ADE4-1A9402515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84" y="-1"/>
            <a:ext cx="2880000" cy="335603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D32443-55EC-4E1E-A803-FFF41DA99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327" y="-1"/>
            <a:ext cx="2880000" cy="252318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51066C2-E1E7-44B4-B8A0-DB1174106387}"/>
              </a:ext>
            </a:extLst>
          </p:cNvPr>
          <p:cNvSpPr txBox="1"/>
          <p:nvPr/>
        </p:nvSpPr>
        <p:spPr>
          <a:xfrm>
            <a:off x="155554" y="-422672"/>
            <a:ext cx="2568893" cy="408623"/>
          </a:xfrm>
          <a:prstGeom prst="round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normalization &amp; </a:t>
            </a:r>
            <a:r>
              <a:rPr lang="en-US" altLang="zh-CN" dirty="0" err="1">
                <a:latin typeface="Times New Roman" panose="02020603050405020304" pitchFamily="18" charset="0"/>
              </a:rPr>
              <a:t>ReLU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EFF04D-3988-4FF3-AE5C-E0B47F4F1CD6}"/>
              </a:ext>
            </a:extLst>
          </p:cNvPr>
          <p:cNvSpPr txBox="1"/>
          <p:nvPr/>
        </p:nvSpPr>
        <p:spPr>
          <a:xfrm>
            <a:off x="3157054" y="-422673"/>
            <a:ext cx="2348776" cy="408623"/>
          </a:xfrm>
          <a:prstGeom prst="round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trike="sngStrike" dirty="0">
                <a:latin typeface="Times New Roman" panose="02020603050405020304" pitchFamily="18" charset="0"/>
              </a:rPr>
              <a:t>normalization</a:t>
            </a:r>
            <a:r>
              <a:rPr lang="en-US" altLang="zh-CN" dirty="0">
                <a:latin typeface="Times New Roman" panose="02020603050405020304" pitchFamily="18" charset="0"/>
              </a:rPr>
              <a:t> &amp; </a:t>
            </a:r>
            <a:r>
              <a:rPr lang="en-US" altLang="zh-CN" dirty="0" err="1">
                <a:latin typeface="Times New Roman" panose="02020603050405020304" pitchFamily="18" charset="0"/>
              </a:rPr>
              <a:t>ReLU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AF315C-4149-4784-A9E9-29A1508AF5B8}"/>
              </a:ext>
            </a:extLst>
          </p:cNvPr>
          <p:cNvSpPr txBox="1"/>
          <p:nvPr/>
        </p:nvSpPr>
        <p:spPr>
          <a:xfrm>
            <a:off x="8829881" y="-422672"/>
            <a:ext cx="2568893" cy="408623"/>
          </a:xfrm>
          <a:prstGeom prst="round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trike="sngStrike" dirty="0">
                <a:latin typeface="Times New Roman" panose="02020603050405020304" pitchFamily="18" charset="0"/>
              </a:rPr>
              <a:t>normalization</a:t>
            </a:r>
            <a:r>
              <a:rPr lang="en-US" altLang="zh-CN" dirty="0">
                <a:latin typeface="Times New Roman" panose="02020603050405020304" pitchFamily="18" charset="0"/>
              </a:rPr>
              <a:t> &amp; Sigmoid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105BD8-0CBE-4245-A703-37C85804A9F3}"/>
              </a:ext>
            </a:extLst>
          </p:cNvPr>
          <p:cNvSpPr txBox="1"/>
          <p:nvPr/>
        </p:nvSpPr>
        <p:spPr>
          <a:xfrm>
            <a:off x="5938438" y="-422673"/>
            <a:ext cx="2568893" cy="408623"/>
          </a:xfrm>
          <a:prstGeom prst="round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normalization &amp; Sigmoid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BAA41D-C4CD-4D05-87E5-21F10C218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5" y="0"/>
            <a:ext cx="2880000" cy="345837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235690-BED8-4796-8F49-F57689D37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63" y="0"/>
            <a:ext cx="2880000" cy="280392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645F40-2B46-4539-B871-073CE830B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61" y="0"/>
            <a:ext cx="2880000" cy="345837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662AC4-44E0-4A46-9970-CFC33963C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60" y="0"/>
            <a:ext cx="2880000" cy="280392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EEED378-D262-48E9-851D-E6A1A2F355F6}"/>
              </a:ext>
            </a:extLst>
          </p:cNvPr>
          <p:cNvSpPr txBox="1"/>
          <p:nvPr/>
        </p:nvSpPr>
        <p:spPr>
          <a:xfrm>
            <a:off x="449119" y="-422672"/>
            <a:ext cx="2568893" cy="408623"/>
          </a:xfrm>
          <a:prstGeom prst="round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normalization &amp; </a:t>
            </a:r>
            <a:r>
              <a:rPr lang="en-US" altLang="zh-CN" dirty="0" err="1">
                <a:latin typeface="Times New Roman" panose="02020603050405020304" pitchFamily="18" charset="0"/>
              </a:rPr>
              <a:t>ReLU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932533-4B06-426A-BCCC-CF13B687E6BF}"/>
              </a:ext>
            </a:extLst>
          </p:cNvPr>
          <p:cNvSpPr txBox="1"/>
          <p:nvPr/>
        </p:nvSpPr>
        <p:spPr>
          <a:xfrm>
            <a:off x="3413490" y="-422673"/>
            <a:ext cx="2348776" cy="408623"/>
          </a:xfrm>
          <a:prstGeom prst="round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trike="sngStrike" dirty="0">
                <a:latin typeface="Times New Roman" panose="02020603050405020304" pitchFamily="18" charset="0"/>
              </a:rPr>
              <a:t>normalization</a:t>
            </a:r>
            <a:r>
              <a:rPr lang="en-US" altLang="zh-CN" dirty="0">
                <a:latin typeface="Times New Roman" panose="02020603050405020304" pitchFamily="18" charset="0"/>
              </a:rPr>
              <a:t> &amp; </a:t>
            </a:r>
            <a:r>
              <a:rPr lang="en-US" altLang="zh-CN" dirty="0" err="1">
                <a:latin typeface="Times New Roman" panose="02020603050405020304" pitchFamily="18" charset="0"/>
              </a:rPr>
              <a:t>ReLU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28CC0A-2465-4240-B7E4-961F5A2C5EFD}"/>
              </a:ext>
            </a:extLst>
          </p:cNvPr>
          <p:cNvSpPr txBox="1"/>
          <p:nvPr/>
        </p:nvSpPr>
        <p:spPr>
          <a:xfrm>
            <a:off x="9122114" y="-422673"/>
            <a:ext cx="2568893" cy="408623"/>
          </a:xfrm>
          <a:prstGeom prst="round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trike="sngStrike" dirty="0">
                <a:latin typeface="Times New Roman" panose="02020603050405020304" pitchFamily="18" charset="0"/>
              </a:rPr>
              <a:t>normalization</a:t>
            </a:r>
            <a:r>
              <a:rPr lang="en-US" altLang="zh-CN" dirty="0">
                <a:latin typeface="Times New Roman" panose="02020603050405020304" pitchFamily="18" charset="0"/>
              </a:rPr>
              <a:t> &amp; Sigmoid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3A6936-C91F-438C-A7DB-9E2202098873}"/>
              </a:ext>
            </a:extLst>
          </p:cNvPr>
          <p:cNvSpPr txBox="1"/>
          <p:nvPr/>
        </p:nvSpPr>
        <p:spPr>
          <a:xfrm>
            <a:off x="6157744" y="-422673"/>
            <a:ext cx="2568893" cy="408623"/>
          </a:xfrm>
          <a:prstGeom prst="round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normalization &amp; Sigmoid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3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zhuwk</dc:creator>
  <cp:lastModifiedBy>zhuwk</cp:lastModifiedBy>
  <cp:revision>2</cp:revision>
  <dcterms:created xsi:type="dcterms:W3CDTF">2022-12-30T08:01:42Z</dcterms:created>
  <dcterms:modified xsi:type="dcterms:W3CDTF">2022-12-30T08:10:34Z</dcterms:modified>
</cp:coreProperties>
</file>