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860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E56E-DDAB-4FF6-BB9D-0009BD9D4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4A0E7-67C8-4CBE-9F9A-9D9A5A4C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F6AA5-8444-4874-AFA5-263A2D7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3AE6-32E3-43A8-841E-EE57342D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99E3-8A6F-4F9E-AFB8-3CA18D5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326E-258C-4227-88E1-23B09D47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A4CF8-B1DB-4876-8BFF-5C3D7E48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3BECC-2262-478B-99C1-135220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35B31-0E46-44CC-A064-CFDA0A2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DB24-AF1F-4203-AFD8-ABED116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84AF7-50A0-4BAA-8196-7E4676588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A5451-135E-452C-9A13-30C52582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FBACF-7275-4ACC-B176-751603EE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9F697-065F-4901-BB17-7EAE559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388A-6EC5-45C1-B54E-5D703DD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88AA-05FE-4F38-88C4-400C86D1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BA705-D617-4DDF-A669-278FD522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8AB2B-C321-4791-8B8A-9FAAABC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6691C-0F1C-412F-90AA-A260FC7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7AB88-5403-4898-B771-F2F072EF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2FFC-993D-434A-9B9F-54E3DC85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49DC9-31E2-4358-A9D7-A7A1CBA7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473C5-16A5-4FC8-893A-02AB40A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C286C-0DE8-4876-AF42-42A7D336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6E4C-1A8A-4276-A05A-072ADA5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6F5E-4562-4567-82ED-382B3345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2C61-336B-46D7-827F-B7380E185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D5063-7AD9-4B52-B1A8-ADABBA64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E3AA7-DC4F-4287-B44B-04869CA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639F8-AED5-446F-AA2F-1DD506B8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3DAD7-3EDA-4D00-ABF6-FDDE6303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3A016-B051-4448-B932-7A43EC3A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EE55C-340D-4DDE-A4DB-B09DD66E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61F4C-66DE-46AF-B13B-6C555C95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CE7D2B-C870-4A00-8B42-38712995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B40349-A99C-474F-81E3-51C19FD7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A4ABD-0F3B-4491-BAD0-7ADE06EB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20D3C-77E5-4B3A-A903-51981B56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02BF6A-A52C-49E5-B06F-A2DCDD20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9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19EC-9C13-4CAB-A827-371F5FB3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511FE-BA78-4431-8D6C-7460092A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E20FA-A607-42F9-A066-8CCE6125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520FA-0719-4910-B839-0DE6DFD1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8ABA9-31E4-4DA1-969E-6153B59C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7713F-213D-43F0-9CF9-78F03BD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A90B8-A8B9-47F3-864A-986D51C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908A-4B8F-46C1-9E52-2BB7C661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0611-D6A0-4786-8D80-52B9C900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EEB33-1F27-4D66-A94A-EDABB4D4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59DA-BDB7-4902-A8E7-BCE1039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E57A4-D343-4541-AA0F-250A1C34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208D-1FBE-477F-BD97-60433532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6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45DB-11F0-4557-BB54-FBC1931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E1FA8-50BA-4F86-A190-06744AA64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D46D9-CC27-46D7-A47A-83B8EE3D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5D4D6-318A-4E6F-8DAD-29CCBDBC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7A1BF-94B7-4A62-A8FA-1154DAFC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4609B-87D7-407B-97AD-1DA9EE3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37A08-0842-4776-B57B-6B05A105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D5C5A-F64A-415F-8275-74BA6F8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8845-AA46-4E19-97F2-F6D73236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EFD4-20EB-4A6A-A610-85E2DAC37D91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8D716-F87B-400E-9F34-5C7D0710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20A3B-C2EE-46DB-96CA-408A2957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1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5B7F92-809D-4237-BDAC-6DDB1C495BFB}"/>
              </a:ext>
            </a:extLst>
          </p:cNvPr>
          <p:cNvSpPr txBox="1"/>
          <p:nvPr/>
        </p:nvSpPr>
        <p:spPr>
          <a:xfrm>
            <a:off x="2840854" y="25834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这是等线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0D8E5C-15C8-4F08-BC39-B81AA9B6F46E}"/>
              </a:ext>
            </a:extLst>
          </p:cNvPr>
          <p:cNvSpPr txBox="1"/>
          <p:nvPr/>
        </p:nvSpPr>
        <p:spPr>
          <a:xfrm>
            <a:off x="3948850" y="2583402"/>
            <a:ext cx="11128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这是黑体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76748B-5D5F-4EC9-889A-A153FFFFF207}"/>
              </a:ext>
            </a:extLst>
          </p:cNvPr>
          <p:cNvSpPr txBox="1"/>
          <p:nvPr/>
        </p:nvSpPr>
        <p:spPr>
          <a:xfrm>
            <a:off x="5056846" y="25834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这是宋体</a:t>
            </a:r>
          </a:p>
        </p:txBody>
      </p:sp>
    </p:spTree>
    <p:extLst>
      <p:ext uri="{BB962C8B-B14F-4D97-AF65-F5344CB8AC3E}">
        <p14:creationId xmlns:p14="http://schemas.microsoft.com/office/powerpoint/2010/main" val="50044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Tsiching</dc:creator>
  <cp:lastModifiedBy>Tsiching</cp:lastModifiedBy>
  <cp:revision>2</cp:revision>
  <dcterms:created xsi:type="dcterms:W3CDTF">2024-05-08T11:03:03Z</dcterms:created>
  <dcterms:modified xsi:type="dcterms:W3CDTF">2024-05-08T11:28:17Z</dcterms:modified>
</cp:coreProperties>
</file>