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-2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DEDC6-EA35-4EFE-97FB-60F3E640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61F06D-678E-4999-95B4-AF8340F14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22885-1C34-45EB-987F-65333B5A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6415F-B9B2-4FD9-B792-BE4228D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D13CF-DA15-4F24-B202-A358FA00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7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11BF-0444-4FEB-956F-ECB1B608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DDC70-9ACD-44B1-AA25-4624DD8AF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F5F59-D2F2-4F58-810B-4EA3DAD2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E2D78-2626-48FD-AF7F-2B632AFC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4C2DF-C8A4-42CC-BF3C-31230129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2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C268A9-5E3E-421A-B1E8-02F829344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3B722-F034-4595-A633-47B3132F9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EE37F-941C-4749-8A5F-11CE549C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76BF1-BF35-4AE1-A5E7-3A64131C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83A0B-66EE-4BC4-9030-08DE3173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4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87DF-DF79-45A7-AC64-FEF4C553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E2FFC-FD33-4157-8A78-4EB2A0D4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86ED7-AB3E-4575-BC02-F4116F0B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DB36A-43B7-44F4-B2C8-920AEA65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685FF-C83B-47F7-B9C6-95C8AA8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1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3684-50E8-42C5-9F07-C9E328B3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D1000-AB68-4A97-8837-547CF737D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6F46F-251C-4B0E-AFAD-866C27BE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AFDFD-959C-45C0-B77F-9649A84D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CE9C5-3A11-4614-9503-5A5C6209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2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79A0B-974F-4C06-B5A6-A33501AF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13C0F-515A-4BCC-A0D2-EBF6FF853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38F47-1070-4A42-A44A-5B40B36C4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1F4E4-FD34-4F39-B674-CDAA9FFC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1F809-F7A0-4A29-8012-844E29D0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0430A-A845-4567-B191-D8110293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7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6797-4DFB-4CCD-8CD9-90A65F95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8DD65-1891-48B2-8889-C333D80F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5ACA7-7470-419A-885C-FAC16D1D6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B95235-927A-43C8-BF2B-B86576677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0EE756-7283-47AC-8308-0B73A65D3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D67DF0-75DB-4F2E-BC11-C5AF9103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777A6F-6858-4C5C-9AB9-6F150336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533648-67FA-476F-A31F-D4AE89C5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4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A2AE-0F44-426D-B7DB-9D58085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C600FC-189F-43CC-874F-FC7B4BA0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39B59F-6D87-4DAA-A432-EC32B6F8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E676F-EA73-49F6-B1A9-2F5E7DE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1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BEAE2F-C2A1-4852-A4F2-4AD8D93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822147-1092-47D6-8BDC-F386B39F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8BCC0-FD85-48F8-BC6E-7CCB52F4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2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7E67-A373-43DE-85FA-DCA8FDD8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23DD6-CC89-4F2F-BE7A-81EE79B4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77AAF-C8FB-4A6C-95A6-D0447337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CB04E-7B2F-43F9-B017-B55392F5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AC97D-2B3B-4791-9E3A-8C1F7AA1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60D37-4C8C-4937-BE97-4AA210F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1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77E4-A5EA-4135-BD8C-692E0197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789F0-AA1F-4BFA-B7CB-F4D506678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E62B9-FCEC-403F-8B23-39595F96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DD380-901C-4807-9C9C-B25B054E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DD5BC-CA9B-479A-A4F8-4FA99582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865B3-2A3A-4EBD-BBDF-1D12E03A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93AD9-0D45-4F97-92B4-DEFAF5D7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BB3C6-4A9C-44EB-8047-F4278F80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6BA97-39AE-4091-8F77-755E32331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F3F1-0B28-4214-B7BC-6E51F3249A49}" type="datetimeFigureOut">
              <a:rPr lang="zh-CN" altLang="en-US" smtClean="0"/>
              <a:t>2024/04/14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9E0C4-D6F0-4C89-AA81-F4F3ABA2C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7D9A8-5D8C-45C5-A644-31A3FC2BE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9453-C828-4FB7-81BE-78EFE9EC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D6FAB134-F6E9-4050-BF65-8B12F73B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248" y="2520148"/>
            <a:ext cx="4638675" cy="114300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55449F8-CBE9-4EDE-AD8A-337609C44900}"/>
              </a:ext>
            </a:extLst>
          </p:cNvPr>
          <p:cNvSpPr/>
          <p:nvPr/>
        </p:nvSpPr>
        <p:spPr>
          <a:xfrm>
            <a:off x="1074198" y="416362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AD11A9-1636-410E-9F1E-01770F9EDC54}"/>
              </a:ext>
            </a:extLst>
          </p:cNvPr>
          <p:cNvSpPr/>
          <p:nvPr/>
        </p:nvSpPr>
        <p:spPr>
          <a:xfrm>
            <a:off x="1457418" y="416362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4AD46A6-6BD9-4C43-9E1D-3ABBD91D9641}"/>
              </a:ext>
            </a:extLst>
          </p:cNvPr>
          <p:cNvSpPr/>
          <p:nvPr/>
        </p:nvSpPr>
        <p:spPr>
          <a:xfrm>
            <a:off x="1840638" y="416362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EEB6B63-AF09-48E5-AB86-69C6B8BF50E8}"/>
              </a:ext>
            </a:extLst>
          </p:cNvPr>
          <p:cNvSpPr/>
          <p:nvPr/>
        </p:nvSpPr>
        <p:spPr>
          <a:xfrm rot="5400000">
            <a:off x="1074198" y="454684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203AAFD-A1E9-43B6-9D09-9ECF202A83F0}"/>
              </a:ext>
            </a:extLst>
          </p:cNvPr>
          <p:cNvSpPr/>
          <p:nvPr/>
        </p:nvSpPr>
        <p:spPr>
          <a:xfrm rot="5400000">
            <a:off x="1074198" y="493006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B41597A-A03B-4EC3-9CBD-65678F188BF2}"/>
              </a:ext>
            </a:extLst>
          </p:cNvPr>
          <p:cNvSpPr/>
          <p:nvPr/>
        </p:nvSpPr>
        <p:spPr>
          <a:xfrm rot="5400000">
            <a:off x="1457418" y="454684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46FE583-A67D-48E6-97BD-69045011D4D6}"/>
              </a:ext>
            </a:extLst>
          </p:cNvPr>
          <p:cNvSpPr/>
          <p:nvPr/>
        </p:nvSpPr>
        <p:spPr>
          <a:xfrm rot="5400000">
            <a:off x="1840638" y="454684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EC812B-9B9B-467D-AA7C-6DC1A286EBE9}"/>
              </a:ext>
            </a:extLst>
          </p:cNvPr>
          <p:cNvSpPr/>
          <p:nvPr/>
        </p:nvSpPr>
        <p:spPr>
          <a:xfrm rot="5400000">
            <a:off x="1457418" y="493006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73F4C67-4CAE-4D54-BB91-8D8B6C34846C}"/>
              </a:ext>
            </a:extLst>
          </p:cNvPr>
          <p:cNvSpPr/>
          <p:nvPr/>
        </p:nvSpPr>
        <p:spPr>
          <a:xfrm rot="5400000">
            <a:off x="1840638" y="4930067"/>
            <a:ext cx="230820" cy="2308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5A4060-45F6-4F76-BC22-68CE8EE74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60" y="2387730"/>
            <a:ext cx="7365079" cy="2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2A53B2-E9F6-428D-88DC-2FF4C6D941D8}"/>
              </a:ext>
            </a:extLst>
          </p:cNvPr>
          <p:cNvSpPr txBox="1"/>
          <p:nvPr/>
        </p:nvSpPr>
        <p:spPr>
          <a:xfrm>
            <a:off x="6096000" y="351366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Python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6EBD43-033B-48EF-8CF9-A9FD3118C40D}"/>
              </a:ext>
            </a:extLst>
          </p:cNvPr>
          <p:cNvSpPr txBox="1"/>
          <p:nvPr/>
        </p:nvSpPr>
        <p:spPr>
          <a:xfrm>
            <a:off x="6324600" y="455506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MV Boli" panose="02000500030200090000" pitchFamily="2" charset="0"/>
                <a:cs typeface="MV Boli" panose="02000500030200090000" pitchFamily="2" charset="0"/>
              </a:rPr>
              <a:t>PyTorch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F07478-6F1C-45FD-AA65-25805C63E7F9}"/>
              </a:ext>
            </a:extLst>
          </p:cNvPr>
          <p:cNvSpPr txBox="1"/>
          <p:nvPr/>
        </p:nvSpPr>
        <p:spPr>
          <a:xfrm>
            <a:off x="8509000" y="32596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C++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8A61B7-C90A-4693-B45B-B03911650FB8}"/>
              </a:ext>
            </a:extLst>
          </p:cNvPr>
          <p:cNvSpPr txBox="1"/>
          <p:nvPr/>
        </p:nvSpPr>
        <p:spPr>
          <a:xfrm>
            <a:off x="8823516" y="442646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ROS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2A3457-1911-4347-9D72-5C8BD0E60677}"/>
              </a:ext>
            </a:extLst>
          </p:cNvPr>
          <p:cNvSpPr txBox="1"/>
          <p:nvPr/>
        </p:nvSpPr>
        <p:spPr>
          <a:xfrm>
            <a:off x="8577982" y="5408601"/>
            <a:ext cx="82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V Boli" panose="02000500030200090000" pitchFamily="2" charset="0"/>
                <a:cs typeface="MV Boli" panose="02000500030200090000" pitchFamily="2" charset="0"/>
              </a:rPr>
              <a:t>LaTex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BDE94B-2DEF-4E88-BC48-7F91C0A0707E}"/>
              </a:ext>
            </a:extLst>
          </p:cNvPr>
          <p:cNvSpPr txBox="1"/>
          <p:nvPr/>
        </p:nvSpPr>
        <p:spPr>
          <a:xfrm>
            <a:off x="7612782" y="378300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Unity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385DB9-D65D-427D-8D76-D56CF251376B}"/>
              </a:ext>
            </a:extLst>
          </p:cNvPr>
          <p:cNvSpPr txBox="1"/>
          <p:nvPr/>
        </p:nvSpPr>
        <p:spPr>
          <a:xfrm>
            <a:off x="605371" y="1468400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425221 w 1238507"/>
              <a:gd name="connsiteY1" fmla="*/ 0 h 369332"/>
              <a:gd name="connsiteX2" fmla="*/ 813286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13286 w 1238507"/>
              <a:gd name="connsiteY5" fmla="*/ 369332 h 369332"/>
              <a:gd name="connsiteX6" fmla="*/ 425221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127577" y="-44524"/>
                  <a:pt x="275985" y="30371"/>
                  <a:pt x="425221" y="0"/>
                </a:cubicBezTo>
                <a:cubicBezTo>
                  <a:pt x="574457" y="-30371"/>
                  <a:pt x="693542" y="2606"/>
                  <a:pt x="813286" y="0"/>
                </a:cubicBezTo>
                <a:cubicBezTo>
                  <a:pt x="933030" y="-2606"/>
                  <a:pt x="1063273" y="17999"/>
                  <a:pt x="1238507" y="0"/>
                </a:cubicBezTo>
                <a:cubicBezTo>
                  <a:pt x="1267982" y="181260"/>
                  <a:pt x="1197675" y="229696"/>
                  <a:pt x="1238507" y="369332"/>
                </a:cubicBezTo>
                <a:cubicBezTo>
                  <a:pt x="1085528" y="404669"/>
                  <a:pt x="973842" y="321339"/>
                  <a:pt x="813286" y="369332"/>
                </a:cubicBezTo>
                <a:cubicBezTo>
                  <a:pt x="652730" y="417325"/>
                  <a:pt x="535478" y="344580"/>
                  <a:pt x="425221" y="369332"/>
                </a:cubicBezTo>
                <a:cubicBezTo>
                  <a:pt x="314964" y="394084"/>
                  <a:pt x="124820" y="320126"/>
                  <a:pt x="0" y="369332"/>
                </a:cubicBezTo>
                <a:cubicBezTo>
                  <a:pt x="-22507" y="233872"/>
                  <a:pt x="136" y="17652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01257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MATLAB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943CD4-32DD-48BA-A1BF-E4A8E9B91DE0}"/>
              </a:ext>
            </a:extLst>
          </p:cNvPr>
          <p:cNvSpPr txBox="1"/>
          <p:nvPr/>
        </p:nvSpPr>
        <p:spPr>
          <a:xfrm>
            <a:off x="9149086" y="3598335"/>
            <a:ext cx="32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57E359-7BAE-4C3E-99FB-35DE50D394D9}"/>
              </a:ext>
            </a:extLst>
          </p:cNvPr>
          <p:cNvSpPr txBox="1"/>
          <p:nvPr/>
        </p:nvSpPr>
        <p:spPr>
          <a:xfrm>
            <a:off x="10091418" y="415233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HTML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791D76-33F2-41AA-A4AE-95584C256DB0}"/>
              </a:ext>
            </a:extLst>
          </p:cNvPr>
          <p:cNvSpPr txBox="1"/>
          <p:nvPr/>
        </p:nvSpPr>
        <p:spPr>
          <a:xfrm>
            <a:off x="605370" y="2042533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425221 w 1238507"/>
              <a:gd name="connsiteY1" fmla="*/ 0 h 369332"/>
              <a:gd name="connsiteX2" fmla="*/ 813286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50441 w 1238507"/>
              <a:gd name="connsiteY5" fmla="*/ 369332 h 369332"/>
              <a:gd name="connsiteX6" fmla="*/ 449991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137816" y="-3344"/>
                  <a:pt x="303201" y="42906"/>
                  <a:pt x="425221" y="0"/>
                </a:cubicBezTo>
                <a:cubicBezTo>
                  <a:pt x="547241" y="-42906"/>
                  <a:pt x="645084" y="10109"/>
                  <a:pt x="813286" y="0"/>
                </a:cubicBezTo>
                <a:cubicBezTo>
                  <a:pt x="981489" y="-10109"/>
                  <a:pt x="1056475" y="30142"/>
                  <a:pt x="1238507" y="0"/>
                </a:cubicBezTo>
                <a:cubicBezTo>
                  <a:pt x="1271187" y="160007"/>
                  <a:pt x="1212847" y="211400"/>
                  <a:pt x="1238507" y="369332"/>
                </a:cubicBezTo>
                <a:cubicBezTo>
                  <a:pt x="1059805" y="393210"/>
                  <a:pt x="995230" y="353086"/>
                  <a:pt x="850441" y="369332"/>
                </a:cubicBezTo>
                <a:cubicBezTo>
                  <a:pt x="705652" y="385578"/>
                  <a:pt x="600330" y="359404"/>
                  <a:pt x="449991" y="369332"/>
                </a:cubicBezTo>
                <a:cubicBezTo>
                  <a:pt x="299652" y="379260"/>
                  <a:pt x="220732" y="321320"/>
                  <a:pt x="0" y="369332"/>
                </a:cubicBezTo>
                <a:cubicBezTo>
                  <a:pt x="-34960" y="206906"/>
                  <a:pt x="20833" y="153321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2271194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Python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5515DD-06D8-4E5D-8172-E85E61EABFE0}"/>
              </a:ext>
            </a:extLst>
          </p:cNvPr>
          <p:cNvSpPr txBox="1"/>
          <p:nvPr/>
        </p:nvSpPr>
        <p:spPr>
          <a:xfrm>
            <a:off x="605370" y="2616666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412836 w 1238507"/>
              <a:gd name="connsiteY1" fmla="*/ 0 h 369332"/>
              <a:gd name="connsiteX2" fmla="*/ 850441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62827 w 1238507"/>
              <a:gd name="connsiteY5" fmla="*/ 369332 h 369332"/>
              <a:gd name="connsiteX6" fmla="*/ 462376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151366" y="-32739"/>
                  <a:pt x="235352" y="4477"/>
                  <a:pt x="412836" y="0"/>
                </a:cubicBezTo>
                <a:cubicBezTo>
                  <a:pt x="590320" y="-4477"/>
                  <a:pt x="669900" y="40805"/>
                  <a:pt x="850441" y="0"/>
                </a:cubicBezTo>
                <a:cubicBezTo>
                  <a:pt x="1030982" y="-40805"/>
                  <a:pt x="1075896" y="37250"/>
                  <a:pt x="1238507" y="0"/>
                </a:cubicBezTo>
                <a:cubicBezTo>
                  <a:pt x="1241321" y="140609"/>
                  <a:pt x="1231481" y="186012"/>
                  <a:pt x="1238507" y="369332"/>
                </a:cubicBezTo>
                <a:cubicBezTo>
                  <a:pt x="1114753" y="384941"/>
                  <a:pt x="1003045" y="331034"/>
                  <a:pt x="862827" y="369332"/>
                </a:cubicBezTo>
                <a:cubicBezTo>
                  <a:pt x="722609" y="407630"/>
                  <a:pt x="573821" y="326119"/>
                  <a:pt x="462376" y="369332"/>
                </a:cubicBezTo>
                <a:cubicBezTo>
                  <a:pt x="350931" y="412545"/>
                  <a:pt x="105567" y="356653"/>
                  <a:pt x="0" y="369332"/>
                </a:cubicBezTo>
                <a:cubicBezTo>
                  <a:pt x="-33200" y="250365"/>
                  <a:pt x="5" y="162685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1952061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PyTorch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F7E31C-22A3-4DF8-A0EE-DAE1A1580207}"/>
              </a:ext>
            </a:extLst>
          </p:cNvPr>
          <p:cNvSpPr txBox="1"/>
          <p:nvPr/>
        </p:nvSpPr>
        <p:spPr>
          <a:xfrm>
            <a:off x="605369" y="3190799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375680 w 1238507"/>
              <a:gd name="connsiteY1" fmla="*/ 0 h 369332"/>
              <a:gd name="connsiteX2" fmla="*/ 813286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50441 w 1238507"/>
              <a:gd name="connsiteY5" fmla="*/ 369332 h 369332"/>
              <a:gd name="connsiteX6" fmla="*/ 425221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79608" y="-19459"/>
                  <a:pt x="278189" y="44988"/>
                  <a:pt x="375680" y="0"/>
                </a:cubicBezTo>
                <a:cubicBezTo>
                  <a:pt x="473171" y="-44988"/>
                  <a:pt x="629151" y="29986"/>
                  <a:pt x="813286" y="0"/>
                </a:cubicBezTo>
                <a:cubicBezTo>
                  <a:pt x="997421" y="-29986"/>
                  <a:pt x="1077845" y="23758"/>
                  <a:pt x="1238507" y="0"/>
                </a:cubicBezTo>
                <a:cubicBezTo>
                  <a:pt x="1276501" y="138393"/>
                  <a:pt x="1228951" y="249108"/>
                  <a:pt x="1238507" y="369332"/>
                </a:cubicBezTo>
                <a:cubicBezTo>
                  <a:pt x="1073084" y="372453"/>
                  <a:pt x="928527" y="327856"/>
                  <a:pt x="850441" y="369332"/>
                </a:cubicBezTo>
                <a:cubicBezTo>
                  <a:pt x="772355" y="410808"/>
                  <a:pt x="562485" y="322914"/>
                  <a:pt x="425221" y="369332"/>
                </a:cubicBezTo>
                <a:cubicBezTo>
                  <a:pt x="287957" y="415750"/>
                  <a:pt x="176026" y="358472"/>
                  <a:pt x="0" y="369332"/>
                </a:cubicBezTo>
                <a:cubicBezTo>
                  <a:pt x="-34743" y="228127"/>
                  <a:pt x="16719" y="109021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797508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ROS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0DC172-D634-4BF6-A65D-77D2631B8BAC}"/>
              </a:ext>
            </a:extLst>
          </p:cNvPr>
          <p:cNvSpPr txBox="1"/>
          <p:nvPr/>
        </p:nvSpPr>
        <p:spPr>
          <a:xfrm>
            <a:off x="605368" y="3764932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400451 w 1238507"/>
              <a:gd name="connsiteY1" fmla="*/ 0 h 369332"/>
              <a:gd name="connsiteX2" fmla="*/ 788516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13286 w 1238507"/>
              <a:gd name="connsiteY5" fmla="*/ 369332 h 369332"/>
              <a:gd name="connsiteX6" fmla="*/ 375680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112550" y="-34681"/>
                  <a:pt x="245803" y="21920"/>
                  <a:pt x="400451" y="0"/>
                </a:cubicBezTo>
                <a:cubicBezTo>
                  <a:pt x="555099" y="-21920"/>
                  <a:pt x="635751" y="19230"/>
                  <a:pt x="788516" y="0"/>
                </a:cubicBezTo>
                <a:cubicBezTo>
                  <a:pt x="941281" y="-19230"/>
                  <a:pt x="1075327" y="38385"/>
                  <a:pt x="1238507" y="0"/>
                </a:cubicBezTo>
                <a:cubicBezTo>
                  <a:pt x="1280102" y="89161"/>
                  <a:pt x="1200892" y="198595"/>
                  <a:pt x="1238507" y="369332"/>
                </a:cubicBezTo>
                <a:cubicBezTo>
                  <a:pt x="1026163" y="406315"/>
                  <a:pt x="923643" y="330135"/>
                  <a:pt x="813286" y="369332"/>
                </a:cubicBezTo>
                <a:cubicBezTo>
                  <a:pt x="702929" y="408529"/>
                  <a:pt x="517675" y="345531"/>
                  <a:pt x="375680" y="369332"/>
                </a:cubicBezTo>
                <a:cubicBezTo>
                  <a:pt x="233685" y="393133"/>
                  <a:pt x="101478" y="355279"/>
                  <a:pt x="0" y="369332"/>
                </a:cubicBezTo>
                <a:cubicBezTo>
                  <a:pt x="-16738" y="271761"/>
                  <a:pt x="34125" y="14309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37813511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C++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EB7AA2-F9CC-4691-A263-9B569B7E82A6}"/>
              </a:ext>
            </a:extLst>
          </p:cNvPr>
          <p:cNvSpPr txBox="1"/>
          <p:nvPr/>
        </p:nvSpPr>
        <p:spPr>
          <a:xfrm>
            <a:off x="605367" y="4339065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437606 w 1238507"/>
              <a:gd name="connsiteY1" fmla="*/ 0 h 369332"/>
              <a:gd name="connsiteX2" fmla="*/ 862827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50441 w 1238507"/>
              <a:gd name="connsiteY5" fmla="*/ 369332 h 369332"/>
              <a:gd name="connsiteX6" fmla="*/ 425221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88913" y="-50197"/>
                  <a:pt x="279334" y="11900"/>
                  <a:pt x="437606" y="0"/>
                </a:cubicBezTo>
                <a:cubicBezTo>
                  <a:pt x="595878" y="-11900"/>
                  <a:pt x="671348" y="7571"/>
                  <a:pt x="862827" y="0"/>
                </a:cubicBezTo>
                <a:cubicBezTo>
                  <a:pt x="1054306" y="-7571"/>
                  <a:pt x="1136464" y="39787"/>
                  <a:pt x="1238507" y="0"/>
                </a:cubicBezTo>
                <a:cubicBezTo>
                  <a:pt x="1238835" y="126983"/>
                  <a:pt x="1209214" y="258655"/>
                  <a:pt x="1238507" y="369332"/>
                </a:cubicBezTo>
                <a:cubicBezTo>
                  <a:pt x="1101082" y="409183"/>
                  <a:pt x="1015482" y="330064"/>
                  <a:pt x="850441" y="369332"/>
                </a:cubicBezTo>
                <a:cubicBezTo>
                  <a:pt x="685400" y="408600"/>
                  <a:pt x="631904" y="354296"/>
                  <a:pt x="425221" y="369332"/>
                </a:cubicBezTo>
                <a:cubicBezTo>
                  <a:pt x="218538" y="384368"/>
                  <a:pt x="163661" y="334987"/>
                  <a:pt x="0" y="369332"/>
                </a:cubicBezTo>
                <a:cubicBezTo>
                  <a:pt x="-27463" y="222820"/>
                  <a:pt x="42337" y="13660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000284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BD9405-B6F1-442C-89D2-55C374B7F742}"/>
              </a:ext>
            </a:extLst>
          </p:cNvPr>
          <p:cNvSpPr txBox="1"/>
          <p:nvPr/>
        </p:nvSpPr>
        <p:spPr>
          <a:xfrm>
            <a:off x="605366" y="4913198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412836 w 1238507"/>
              <a:gd name="connsiteY1" fmla="*/ 0 h 369332"/>
              <a:gd name="connsiteX2" fmla="*/ 850441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38056 w 1238507"/>
              <a:gd name="connsiteY5" fmla="*/ 369332 h 369332"/>
              <a:gd name="connsiteX6" fmla="*/ 437606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168711" y="-36423"/>
                  <a:pt x="329594" y="5110"/>
                  <a:pt x="412836" y="0"/>
                </a:cubicBezTo>
                <a:cubicBezTo>
                  <a:pt x="496078" y="-5110"/>
                  <a:pt x="659097" y="12045"/>
                  <a:pt x="850441" y="0"/>
                </a:cubicBezTo>
                <a:cubicBezTo>
                  <a:pt x="1041785" y="-12045"/>
                  <a:pt x="1073425" y="7827"/>
                  <a:pt x="1238507" y="0"/>
                </a:cubicBezTo>
                <a:cubicBezTo>
                  <a:pt x="1246820" y="183694"/>
                  <a:pt x="1213830" y="275249"/>
                  <a:pt x="1238507" y="369332"/>
                </a:cubicBezTo>
                <a:cubicBezTo>
                  <a:pt x="1046361" y="374169"/>
                  <a:pt x="952105" y="360574"/>
                  <a:pt x="838056" y="369332"/>
                </a:cubicBezTo>
                <a:cubicBezTo>
                  <a:pt x="724007" y="378090"/>
                  <a:pt x="563269" y="349058"/>
                  <a:pt x="437606" y="369332"/>
                </a:cubicBezTo>
                <a:cubicBezTo>
                  <a:pt x="311943" y="389606"/>
                  <a:pt x="178050" y="359471"/>
                  <a:pt x="0" y="369332"/>
                </a:cubicBezTo>
                <a:cubicBezTo>
                  <a:pt x="-20326" y="289810"/>
                  <a:pt x="25121" y="9498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6017284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Unity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D41A2A-F957-4922-BDF0-24D2F794182D}"/>
              </a:ext>
            </a:extLst>
          </p:cNvPr>
          <p:cNvSpPr txBox="1"/>
          <p:nvPr/>
        </p:nvSpPr>
        <p:spPr>
          <a:xfrm>
            <a:off x="605365" y="5487331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412836 w 1238507"/>
              <a:gd name="connsiteY1" fmla="*/ 0 h 369332"/>
              <a:gd name="connsiteX2" fmla="*/ 850441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38056 w 1238507"/>
              <a:gd name="connsiteY5" fmla="*/ 369332 h 369332"/>
              <a:gd name="connsiteX6" fmla="*/ 425221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154361" y="-37047"/>
                  <a:pt x="275665" y="19382"/>
                  <a:pt x="412836" y="0"/>
                </a:cubicBezTo>
                <a:cubicBezTo>
                  <a:pt x="550007" y="-19382"/>
                  <a:pt x="745959" y="5205"/>
                  <a:pt x="850441" y="0"/>
                </a:cubicBezTo>
                <a:cubicBezTo>
                  <a:pt x="954924" y="-5205"/>
                  <a:pt x="1134158" y="6779"/>
                  <a:pt x="1238507" y="0"/>
                </a:cubicBezTo>
                <a:cubicBezTo>
                  <a:pt x="1272628" y="173332"/>
                  <a:pt x="1225811" y="267060"/>
                  <a:pt x="1238507" y="369332"/>
                </a:cubicBezTo>
                <a:cubicBezTo>
                  <a:pt x="1049289" y="404368"/>
                  <a:pt x="925552" y="335636"/>
                  <a:pt x="838056" y="369332"/>
                </a:cubicBezTo>
                <a:cubicBezTo>
                  <a:pt x="750560" y="403028"/>
                  <a:pt x="630939" y="343887"/>
                  <a:pt x="425221" y="369332"/>
                </a:cubicBezTo>
                <a:cubicBezTo>
                  <a:pt x="219504" y="394777"/>
                  <a:pt x="150519" y="368485"/>
                  <a:pt x="0" y="369332"/>
                </a:cubicBezTo>
                <a:cubicBezTo>
                  <a:pt x="-15417" y="233162"/>
                  <a:pt x="24427" y="10614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20664659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HTML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89CF3E-6190-49C3-B0DA-37854C2C5B7D}"/>
              </a:ext>
            </a:extLst>
          </p:cNvPr>
          <p:cNvSpPr txBox="1"/>
          <p:nvPr/>
        </p:nvSpPr>
        <p:spPr>
          <a:xfrm>
            <a:off x="605364" y="6061464"/>
            <a:ext cx="1238507" cy="369332"/>
          </a:xfrm>
          <a:custGeom>
            <a:avLst/>
            <a:gdLst>
              <a:gd name="connsiteX0" fmla="*/ 0 w 1238507"/>
              <a:gd name="connsiteY0" fmla="*/ 0 h 369332"/>
              <a:gd name="connsiteX1" fmla="*/ 425221 w 1238507"/>
              <a:gd name="connsiteY1" fmla="*/ 0 h 369332"/>
              <a:gd name="connsiteX2" fmla="*/ 850441 w 1238507"/>
              <a:gd name="connsiteY2" fmla="*/ 0 h 369332"/>
              <a:gd name="connsiteX3" fmla="*/ 1238507 w 1238507"/>
              <a:gd name="connsiteY3" fmla="*/ 0 h 369332"/>
              <a:gd name="connsiteX4" fmla="*/ 1238507 w 1238507"/>
              <a:gd name="connsiteY4" fmla="*/ 369332 h 369332"/>
              <a:gd name="connsiteX5" fmla="*/ 838056 w 1238507"/>
              <a:gd name="connsiteY5" fmla="*/ 369332 h 369332"/>
              <a:gd name="connsiteX6" fmla="*/ 449991 w 1238507"/>
              <a:gd name="connsiteY6" fmla="*/ 369332 h 369332"/>
              <a:gd name="connsiteX7" fmla="*/ 0 w 1238507"/>
              <a:gd name="connsiteY7" fmla="*/ 369332 h 369332"/>
              <a:gd name="connsiteX8" fmla="*/ 0 w 123850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07" h="369332" extrusionOk="0">
                <a:moveTo>
                  <a:pt x="0" y="0"/>
                </a:moveTo>
                <a:cubicBezTo>
                  <a:pt x="162229" y="-34829"/>
                  <a:pt x="281859" y="16520"/>
                  <a:pt x="425221" y="0"/>
                </a:cubicBezTo>
                <a:cubicBezTo>
                  <a:pt x="568583" y="-16520"/>
                  <a:pt x="714011" y="13363"/>
                  <a:pt x="850441" y="0"/>
                </a:cubicBezTo>
                <a:cubicBezTo>
                  <a:pt x="986871" y="-13363"/>
                  <a:pt x="1074904" y="13186"/>
                  <a:pt x="1238507" y="0"/>
                </a:cubicBezTo>
                <a:cubicBezTo>
                  <a:pt x="1274110" y="147970"/>
                  <a:pt x="1223350" y="248147"/>
                  <a:pt x="1238507" y="369332"/>
                </a:cubicBezTo>
                <a:cubicBezTo>
                  <a:pt x="1058002" y="399765"/>
                  <a:pt x="964781" y="362047"/>
                  <a:pt x="838056" y="369332"/>
                </a:cubicBezTo>
                <a:cubicBezTo>
                  <a:pt x="711331" y="376617"/>
                  <a:pt x="550572" y="357420"/>
                  <a:pt x="449991" y="369332"/>
                </a:cubicBezTo>
                <a:cubicBezTo>
                  <a:pt x="349410" y="381244"/>
                  <a:pt x="223810" y="318055"/>
                  <a:pt x="0" y="369332"/>
                </a:cubicBezTo>
                <a:cubicBezTo>
                  <a:pt x="-15839" y="216536"/>
                  <a:pt x="33091" y="7802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279602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LaTex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0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19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MV Boli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Tsiching</dc:creator>
  <cp:lastModifiedBy>Tsiching</cp:lastModifiedBy>
  <cp:revision>6</cp:revision>
  <dcterms:created xsi:type="dcterms:W3CDTF">2024-04-14T03:28:41Z</dcterms:created>
  <dcterms:modified xsi:type="dcterms:W3CDTF">2024-04-14T11:05:49Z</dcterms:modified>
</cp:coreProperties>
</file>