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4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AE56E-DDAB-4FF6-BB9D-0009BD9D4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94A0E7-67C8-4CBE-9F9A-9D9A5A4CED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6F6AA5-8444-4874-AFA5-263A2D7C5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EFD4-20EB-4A6A-A610-85E2DAC37D91}" type="datetimeFigureOut">
              <a:rPr lang="zh-CN" altLang="en-US" smtClean="0"/>
              <a:t>2024/05/11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9D3AE6-32E3-43A8-841E-EE57342D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A499E3-8A6F-4F9E-AFB8-3CA18D5C6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931F-895D-45DB-9837-54005F97B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203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8326E-258C-4227-88E1-23B09D477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AA4CF8-B1DB-4876-8BFF-5C3D7E480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A3BECC-2262-478B-99C1-13522090E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EFD4-20EB-4A6A-A610-85E2DAC37D91}" type="datetimeFigureOut">
              <a:rPr lang="zh-CN" altLang="en-US" smtClean="0"/>
              <a:t>2024/05/11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635B31-0E46-44CC-A064-CFDA0A2BC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F4DB24-AF1F-4203-AFD8-ABED1168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931F-895D-45DB-9837-54005F97B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716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D84AF7-50A0-4BAA-8196-7E46765881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0A5451-135E-452C-9A13-30C52582F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9FBACF-7275-4ACC-B176-751603EE4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EFD4-20EB-4A6A-A610-85E2DAC37D91}" type="datetimeFigureOut">
              <a:rPr lang="zh-CN" altLang="en-US" smtClean="0"/>
              <a:t>2024/05/11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E9F697-065F-4901-BB17-7EAE55909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B7388A-6EC5-45C1-B54E-5D703DD04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931F-895D-45DB-9837-54005F97B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06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B88AA-05FE-4F38-88C4-400C86D12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4BA705-D617-4DDF-A669-278FD522C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28AB2B-C321-4791-8B8A-9FAAABC6D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EFD4-20EB-4A6A-A610-85E2DAC37D91}" type="datetimeFigureOut">
              <a:rPr lang="zh-CN" altLang="en-US" smtClean="0"/>
              <a:t>2024/05/11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36691C-0F1C-412F-90AA-A260FC736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57AB88-5403-4898-B771-F2F072EF6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931F-895D-45DB-9837-54005F97B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771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52FFC-993D-434A-9B9F-54E3DC851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C49DC9-31E2-4358-A9D7-A7A1CBA75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0473C5-16A5-4FC8-893A-02AB40A25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EFD4-20EB-4A6A-A610-85E2DAC37D91}" type="datetimeFigureOut">
              <a:rPr lang="zh-CN" altLang="en-US" smtClean="0"/>
              <a:t>2024/05/11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8C286C-0DE8-4876-AF42-42A7D3365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0C6E4C-1A8A-4276-A05A-072ADA523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931F-895D-45DB-9837-54005F97B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68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06F5E-4562-4567-82ED-382B3345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6A2C61-336B-46D7-827F-B7380E185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6D5063-7AD9-4B52-B1A8-ADABBA642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8E3AA7-DC4F-4287-B44B-04869CA5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EFD4-20EB-4A6A-A610-85E2DAC37D91}" type="datetimeFigureOut">
              <a:rPr lang="zh-CN" altLang="en-US" smtClean="0"/>
              <a:t>2024/05/11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F639F8-AED5-446F-AA2F-1DD506B85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33DAD7-3EDA-4D00-ABF6-FDDE63034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931F-895D-45DB-9837-54005F97B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40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3A016-B051-4448-B932-7A43EC3A8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CEE55C-340D-4DDE-A4DB-B09DD66E5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D61F4C-66DE-46AF-B13B-6C555C95C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CE7D2B-C870-4A00-8B42-387129959E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B40349-A99C-474F-81E3-51C19FD742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EA4ABD-0F3B-4491-BAD0-7ADE06EB2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EFD4-20EB-4A6A-A610-85E2DAC37D91}" type="datetimeFigureOut">
              <a:rPr lang="zh-CN" altLang="en-US" smtClean="0"/>
              <a:t>2024/05/11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D20D3C-77E5-4B3A-A903-51981B568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02BF6A-A52C-49E5-B06F-A2DCDD20B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931F-895D-45DB-9837-54005F97B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79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C19EC-9C13-4CAB-A827-371F5FB3C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E511FE-BA78-4431-8D6C-7460092A5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EFD4-20EB-4A6A-A610-85E2DAC37D91}" type="datetimeFigureOut">
              <a:rPr lang="zh-CN" altLang="en-US" smtClean="0"/>
              <a:t>2024/05/11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1E20FA-A607-42F9-A066-8CCE61251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D520FA-0719-4910-B839-0DE6DFD1F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931F-895D-45DB-9837-54005F97B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30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68ABA9-31E4-4DA1-969E-6153B59CF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EFD4-20EB-4A6A-A610-85E2DAC37D91}" type="datetimeFigureOut">
              <a:rPr lang="zh-CN" altLang="en-US" smtClean="0"/>
              <a:t>2024/05/11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77713F-213D-43F0-9CF9-78F03BD0C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EA90B8-A8B9-47F3-864A-986D51C09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931F-895D-45DB-9837-54005F97B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3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0908A-4B8F-46C1-9E52-2BB7C661A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010611-D6A0-4786-8D80-52B9C900A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DEEB33-1F27-4D66-A94A-EDABB4D47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5859DA-BDB7-4902-A8E7-BCE103926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EFD4-20EB-4A6A-A610-85E2DAC37D91}" type="datetimeFigureOut">
              <a:rPr lang="zh-CN" altLang="en-US" smtClean="0"/>
              <a:t>2024/05/11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5E57A4-D343-4541-AA0F-250A1C345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D8208D-1FBE-477F-BD97-604335322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931F-895D-45DB-9837-54005F97B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561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E45DB-11F0-4557-BB54-FBC193171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AE1FA8-50BA-4F86-A190-06744AA64A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AD46D9-CC27-46D7-A47A-83B8EE3DC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A5D4D6-318A-4E6F-8DAD-29CCBDBCD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EFD4-20EB-4A6A-A610-85E2DAC37D91}" type="datetimeFigureOut">
              <a:rPr lang="zh-CN" altLang="en-US" smtClean="0"/>
              <a:t>2024/05/11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C7A1BF-94B7-4A62-A8FA-1154DAFCD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F4609B-87D7-407B-97AD-1DA9EE3FE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931F-895D-45DB-9837-54005F97B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431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137A08-0842-4776-B57B-6B05A1056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ED5C5A-F64A-415F-8275-74BA6F805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828845-AA46-4E19-97F2-F6D732364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BEFD4-20EB-4A6A-A610-85E2DAC37D91}" type="datetimeFigureOut">
              <a:rPr lang="zh-CN" altLang="en-US" smtClean="0"/>
              <a:t>2024/05/11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18D716-F87B-400E-9F34-5C7D07106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020A3B-C2EE-46DB-96CA-408A2957D0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A931F-895D-45DB-9837-54005F97B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311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B5B7F92-809D-4237-BDAC-6DDB1C495BFB}"/>
              </a:ext>
            </a:extLst>
          </p:cNvPr>
          <p:cNvSpPr txBox="1"/>
          <p:nvPr/>
        </p:nvSpPr>
        <p:spPr>
          <a:xfrm>
            <a:off x="2840854" y="2583402"/>
            <a:ext cx="11079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这是等线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70D8E5C-15C8-4F08-BC39-B81AA9B6F46E}"/>
              </a:ext>
            </a:extLst>
          </p:cNvPr>
          <p:cNvSpPr txBox="1"/>
          <p:nvPr/>
        </p:nvSpPr>
        <p:spPr>
          <a:xfrm>
            <a:off x="3948850" y="2583402"/>
            <a:ext cx="111280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这是黑体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A76748B-5D5F-4EC9-889A-A153FFFFF207}"/>
              </a:ext>
            </a:extLst>
          </p:cNvPr>
          <p:cNvSpPr txBox="1"/>
          <p:nvPr/>
        </p:nvSpPr>
        <p:spPr>
          <a:xfrm>
            <a:off x="5056846" y="2583402"/>
            <a:ext cx="11079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这是宋体</a:t>
            </a:r>
          </a:p>
        </p:txBody>
      </p:sp>
    </p:spTree>
    <p:extLst>
      <p:ext uri="{BB962C8B-B14F-4D97-AF65-F5344CB8AC3E}">
        <p14:creationId xmlns:p14="http://schemas.microsoft.com/office/powerpoint/2010/main" val="500449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5F84D47-78EF-43D8-9555-A273B9A9D0E7}"/>
              </a:ext>
            </a:extLst>
          </p:cNvPr>
          <p:cNvSpPr/>
          <p:nvPr/>
        </p:nvSpPr>
        <p:spPr>
          <a:xfrm>
            <a:off x="1012054" y="1562470"/>
            <a:ext cx="4314548" cy="3773010"/>
          </a:xfrm>
          <a:custGeom>
            <a:avLst/>
            <a:gdLst>
              <a:gd name="connsiteX0" fmla="*/ 0 w 4314548"/>
              <a:gd name="connsiteY0" fmla="*/ 0 h 3773010"/>
              <a:gd name="connsiteX1" fmla="*/ 659509 w 4314548"/>
              <a:gd name="connsiteY1" fmla="*/ 0 h 3773010"/>
              <a:gd name="connsiteX2" fmla="*/ 1275873 w 4314548"/>
              <a:gd name="connsiteY2" fmla="*/ 0 h 3773010"/>
              <a:gd name="connsiteX3" fmla="*/ 1805947 w 4314548"/>
              <a:gd name="connsiteY3" fmla="*/ 0 h 3773010"/>
              <a:gd name="connsiteX4" fmla="*/ 2508601 w 4314548"/>
              <a:gd name="connsiteY4" fmla="*/ 0 h 3773010"/>
              <a:gd name="connsiteX5" fmla="*/ 3211256 w 4314548"/>
              <a:gd name="connsiteY5" fmla="*/ 0 h 3773010"/>
              <a:gd name="connsiteX6" fmla="*/ 3698184 w 4314548"/>
              <a:gd name="connsiteY6" fmla="*/ 0 h 3773010"/>
              <a:gd name="connsiteX7" fmla="*/ 4314548 w 4314548"/>
              <a:gd name="connsiteY7" fmla="*/ 0 h 3773010"/>
              <a:gd name="connsiteX8" fmla="*/ 4314548 w 4314548"/>
              <a:gd name="connsiteY8" fmla="*/ 515645 h 3773010"/>
              <a:gd name="connsiteX9" fmla="*/ 4314548 w 4314548"/>
              <a:gd name="connsiteY9" fmla="*/ 1069020 h 3773010"/>
              <a:gd name="connsiteX10" fmla="*/ 4314548 w 4314548"/>
              <a:gd name="connsiteY10" fmla="*/ 1622394 h 3773010"/>
              <a:gd name="connsiteX11" fmla="*/ 4314548 w 4314548"/>
              <a:gd name="connsiteY11" fmla="*/ 2251229 h 3773010"/>
              <a:gd name="connsiteX12" fmla="*/ 4314548 w 4314548"/>
              <a:gd name="connsiteY12" fmla="*/ 2842334 h 3773010"/>
              <a:gd name="connsiteX13" fmla="*/ 4314548 w 4314548"/>
              <a:gd name="connsiteY13" fmla="*/ 3773010 h 3773010"/>
              <a:gd name="connsiteX14" fmla="*/ 3827620 w 4314548"/>
              <a:gd name="connsiteY14" fmla="*/ 3773010 h 3773010"/>
              <a:gd name="connsiteX15" fmla="*/ 3211256 w 4314548"/>
              <a:gd name="connsiteY15" fmla="*/ 3773010 h 3773010"/>
              <a:gd name="connsiteX16" fmla="*/ 2551747 w 4314548"/>
              <a:gd name="connsiteY16" fmla="*/ 3773010 h 3773010"/>
              <a:gd name="connsiteX17" fmla="*/ 1892237 w 4314548"/>
              <a:gd name="connsiteY17" fmla="*/ 3773010 h 3773010"/>
              <a:gd name="connsiteX18" fmla="*/ 1275873 w 4314548"/>
              <a:gd name="connsiteY18" fmla="*/ 3773010 h 3773010"/>
              <a:gd name="connsiteX19" fmla="*/ 659509 w 4314548"/>
              <a:gd name="connsiteY19" fmla="*/ 3773010 h 3773010"/>
              <a:gd name="connsiteX20" fmla="*/ 0 w 4314548"/>
              <a:gd name="connsiteY20" fmla="*/ 3773010 h 3773010"/>
              <a:gd name="connsiteX21" fmla="*/ 0 w 4314548"/>
              <a:gd name="connsiteY21" fmla="*/ 3219635 h 3773010"/>
              <a:gd name="connsiteX22" fmla="*/ 0 w 4314548"/>
              <a:gd name="connsiteY22" fmla="*/ 2703991 h 3773010"/>
              <a:gd name="connsiteX23" fmla="*/ 0 w 4314548"/>
              <a:gd name="connsiteY23" fmla="*/ 2075156 h 3773010"/>
              <a:gd name="connsiteX24" fmla="*/ 0 w 4314548"/>
              <a:gd name="connsiteY24" fmla="*/ 1559511 h 3773010"/>
              <a:gd name="connsiteX25" fmla="*/ 0 w 4314548"/>
              <a:gd name="connsiteY25" fmla="*/ 930676 h 3773010"/>
              <a:gd name="connsiteX26" fmla="*/ 0 w 4314548"/>
              <a:gd name="connsiteY26" fmla="*/ 0 h 3773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314548" h="3773010" extrusionOk="0">
                <a:moveTo>
                  <a:pt x="0" y="0"/>
                </a:moveTo>
                <a:cubicBezTo>
                  <a:pt x="273698" y="-32216"/>
                  <a:pt x="480121" y="-29856"/>
                  <a:pt x="659509" y="0"/>
                </a:cubicBezTo>
                <a:cubicBezTo>
                  <a:pt x="838897" y="29856"/>
                  <a:pt x="1106709" y="29668"/>
                  <a:pt x="1275873" y="0"/>
                </a:cubicBezTo>
                <a:cubicBezTo>
                  <a:pt x="1445037" y="-29668"/>
                  <a:pt x="1695033" y="-14488"/>
                  <a:pt x="1805947" y="0"/>
                </a:cubicBezTo>
                <a:cubicBezTo>
                  <a:pt x="1916861" y="14488"/>
                  <a:pt x="2265791" y="24938"/>
                  <a:pt x="2508601" y="0"/>
                </a:cubicBezTo>
                <a:cubicBezTo>
                  <a:pt x="2751411" y="-24938"/>
                  <a:pt x="2887690" y="-32796"/>
                  <a:pt x="3211256" y="0"/>
                </a:cubicBezTo>
                <a:cubicBezTo>
                  <a:pt x="3534822" y="32796"/>
                  <a:pt x="3544197" y="14831"/>
                  <a:pt x="3698184" y="0"/>
                </a:cubicBezTo>
                <a:cubicBezTo>
                  <a:pt x="3852171" y="-14831"/>
                  <a:pt x="4022849" y="1264"/>
                  <a:pt x="4314548" y="0"/>
                </a:cubicBezTo>
                <a:cubicBezTo>
                  <a:pt x="4317147" y="195434"/>
                  <a:pt x="4298008" y="382456"/>
                  <a:pt x="4314548" y="515645"/>
                </a:cubicBezTo>
                <a:cubicBezTo>
                  <a:pt x="4331088" y="648834"/>
                  <a:pt x="4332261" y="805525"/>
                  <a:pt x="4314548" y="1069020"/>
                </a:cubicBezTo>
                <a:cubicBezTo>
                  <a:pt x="4296835" y="1332516"/>
                  <a:pt x="4333351" y="1430376"/>
                  <a:pt x="4314548" y="1622394"/>
                </a:cubicBezTo>
                <a:cubicBezTo>
                  <a:pt x="4295745" y="1814412"/>
                  <a:pt x="4322292" y="2016575"/>
                  <a:pt x="4314548" y="2251229"/>
                </a:cubicBezTo>
                <a:cubicBezTo>
                  <a:pt x="4306804" y="2485884"/>
                  <a:pt x="4313134" y="2672252"/>
                  <a:pt x="4314548" y="2842334"/>
                </a:cubicBezTo>
                <a:cubicBezTo>
                  <a:pt x="4315962" y="3012417"/>
                  <a:pt x="4283650" y="3491405"/>
                  <a:pt x="4314548" y="3773010"/>
                </a:cubicBezTo>
                <a:cubicBezTo>
                  <a:pt x="4195453" y="3754301"/>
                  <a:pt x="3981241" y="3769131"/>
                  <a:pt x="3827620" y="3773010"/>
                </a:cubicBezTo>
                <a:cubicBezTo>
                  <a:pt x="3673999" y="3776889"/>
                  <a:pt x="3425019" y="3754786"/>
                  <a:pt x="3211256" y="3773010"/>
                </a:cubicBezTo>
                <a:cubicBezTo>
                  <a:pt x="2997493" y="3791234"/>
                  <a:pt x="2730775" y="3782151"/>
                  <a:pt x="2551747" y="3773010"/>
                </a:cubicBezTo>
                <a:cubicBezTo>
                  <a:pt x="2372719" y="3763869"/>
                  <a:pt x="2056884" y="3752534"/>
                  <a:pt x="1892237" y="3773010"/>
                </a:cubicBezTo>
                <a:cubicBezTo>
                  <a:pt x="1727590" y="3793487"/>
                  <a:pt x="1547589" y="3742785"/>
                  <a:pt x="1275873" y="3773010"/>
                </a:cubicBezTo>
                <a:cubicBezTo>
                  <a:pt x="1004157" y="3803235"/>
                  <a:pt x="960500" y="3771241"/>
                  <a:pt x="659509" y="3773010"/>
                </a:cubicBezTo>
                <a:cubicBezTo>
                  <a:pt x="358518" y="3774779"/>
                  <a:pt x="313407" y="3781228"/>
                  <a:pt x="0" y="3773010"/>
                </a:cubicBezTo>
                <a:cubicBezTo>
                  <a:pt x="27020" y="3592367"/>
                  <a:pt x="-26155" y="3406772"/>
                  <a:pt x="0" y="3219635"/>
                </a:cubicBezTo>
                <a:cubicBezTo>
                  <a:pt x="26155" y="3032498"/>
                  <a:pt x="3696" y="2910662"/>
                  <a:pt x="0" y="2703991"/>
                </a:cubicBezTo>
                <a:cubicBezTo>
                  <a:pt x="-3696" y="2497320"/>
                  <a:pt x="22217" y="2290142"/>
                  <a:pt x="0" y="2075156"/>
                </a:cubicBezTo>
                <a:cubicBezTo>
                  <a:pt x="-22217" y="1860171"/>
                  <a:pt x="18659" y="1744203"/>
                  <a:pt x="0" y="1559511"/>
                </a:cubicBezTo>
                <a:cubicBezTo>
                  <a:pt x="-18659" y="1374820"/>
                  <a:pt x="15235" y="1164934"/>
                  <a:pt x="0" y="930676"/>
                </a:cubicBezTo>
                <a:cubicBezTo>
                  <a:pt x="-15235" y="696418"/>
                  <a:pt x="33201" y="427878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15472889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3F7D2A0-A392-4BD8-B2C8-642D53DBC6D8}"/>
              </a:ext>
            </a:extLst>
          </p:cNvPr>
          <p:cNvSpPr/>
          <p:nvPr/>
        </p:nvSpPr>
        <p:spPr>
          <a:xfrm>
            <a:off x="5782322" y="1562470"/>
            <a:ext cx="4314548" cy="3773010"/>
          </a:xfrm>
          <a:custGeom>
            <a:avLst/>
            <a:gdLst>
              <a:gd name="connsiteX0" fmla="*/ 0 w 4314548"/>
              <a:gd name="connsiteY0" fmla="*/ 0 h 3773010"/>
              <a:gd name="connsiteX1" fmla="*/ 659509 w 4314548"/>
              <a:gd name="connsiteY1" fmla="*/ 0 h 3773010"/>
              <a:gd name="connsiteX2" fmla="*/ 1275873 w 4314548"/>
              <a:gd name="connsiteY2" fmla="*/ 0 h 3773010"/>
              <a:gd name="connsiteX3" fmla="*/ 1805947 w 4314548"/>
              <a:gd name="connsiteY3" fmla="*/ 0 h 3773010"/>
              <a:gd name="connsiteX4" fmla="*/ 2508601 w 4314548"/>
              <a:gd name="connsiteY4" fmla="*/ 0 h 3773010"/>
              <a:gd name="connsiteX5" fmla="*/ 3211256 w 4314548"/>
              <a:gd name="connsiteY5" fmla="*/ 0 h 3773010"/>
              <a:gd name="connsiteX6" fmla="*/ 3698184 w 4314548"/>
              <a:gd name="connsiteY6" fmla="*/ 0 h 3773010"/>
              <a:gd name="connsiteX7" fmla="*/ 4314548 w 4314548"/>
              <a:gd name="connsiteY7" fmla="*/ 0 h 3773010"/>
              <a:gd name="connsiteX8" fmla="*/ 4314548 w 4314548"/>
              <a:gd name="connsiteY8" fmla="*/ 515645 h 3773010"/>
              <a:gd name="connsiteX9" fmla="*/ 4314548 w 4314548"/>
              <a:gd name="connsiteY9" fmla="*/ 1069020 h 3773010"/>
              <a:gd name="connsiteX10" fmla="*/ 4314548 w 4314548"/>
              <a:gd name="connsiteY10" fmla="*/ 1622394 h 3773010"/>
              <a:gd name="connsiteX11" fmla="*/ 4314548 w 4314548"/>
              <a:gd name="connsiteY11" fmla="*/ 2251229 h 3773010"/>
              <a:gd name="connsiteX12" fmla="*/ 4314548 w 4314548"/>
              <a:gd name="connsiteY12" fmla="*/ 2842334 h 3773010"/>
              <a:gd name="connsiteX13" fmla="*/ 4314548 w 4314548"/>
              <a:gd name="connsiteY13" fmla="*/ 3773010 h 3773010"/>
              <a:gd name="connsiteX14" fmla="*/ 3827620 w 4314548"/>
              <a:gd name="connsiteY14" fmla="*/ 3773010 h 3773010"/>
              <a:gd name="connsiteX15" fmla="*/ 3211256 w 4314548"/>
              <a:gd name="connsiteY15" fmla="*/ 3773010 h 3773010"/>
              <a:gd name="connsiteX16" fmla="*/ 2551747 w 4314548"/>
              <a:gd name="connsiteY16" fmla="*/ 3773010 h 3773010"/>
              <a:gd name="connsiteX17" fmla="*/ 1892237 w 4314548"/>
              <a:gd name="connsiteY17" fmla="*/ 3773010 h 3773010"/>
              <a:gd name="connsiteX18" fmla="*/ 1275873 w 4314548"/>
              <a:gd name="connsiteY18" fmla="*/ 3773010 h 3773010"/>
              <a:gd name="connsiteX19" fmla="*/ 659509 w 4314548"/>
              <a:gd name="connsiteY19" fmla="*/ 3773010 h 3773010"/>
              <a:gd name="connsiteX20" fmla="*/ 0 w 4314548"/>
              <a:gd name="connsiteY20" fmla="*/ 3773010 h 3773010"/>
              <a:gd name="connsiteX21" fmla="*/ 0 w 4314548"/>
              <a:gd name="connsiteY21" fmla="*/ 3219635 h 3773010"/>
              <a:gd name="connsiteX22" fmla="*/ 0 w 4314548"/>
              <a:gd name="connsiteY22" fmla="*/ 2703991 h 3773010"/>
              <a:gd name="connsiteX23" fmla="*/ 0 w 4314548"/>
              <a:gd name="connsiteY23" fmla="*/ 2075156 h 3773010"/>
              <a:gd name="connsiteX24" fmla="*/ 0 w 4314548"/>
              <a:gd name="connsiteY24" fmla="*/ 1559511 h 3773010"/>
              <a:gd name="connsiteX25" fmla="*/ 0 w 4314548"/>
              <a:gd name="connsiteY25" fmla="*/ 930676 h 3773010"/>
              <a:gd name="connsiteX26" fmla="*/ 0 w 4314548"/>
              <a:gd name="connsiteY26" fmla="*/ 0 h 3773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314548" h="3773010" extrusionOk="0">
                <a:moveTo>
                  <a:pt x="0" y="0"/>
                </a:moveTo>
                <a:cubicBezTo>
                  <a:pt x="273698" y="-32216"/>
                  <a:pt x="480121" y="-29856"/>
                  <a:pt x="659509" y="0"/>
                </a:cubicBezTo>
                <a:cubicBezTo>
                  <a:pt x="838897" y="29856"/>
                  <a:pt x="1106709" y="29668"/>
                  <a:pt x="1275873" y="0"/>
                </a:cubicBezTo>
                <a:cubicBezTo>
                  <a:pt x="1445037" y="-29668"/>
                  <a:pt x="1695033" y="-14488"/>
                  <a:pt x="1805947" y="0"/>
                </a:cubicBezTo>
                <a:cubicBezTo>
                  <a:pt x="1916861" y="14488"/>
                  <a:pt x="2265791" y="24938"/>
                  <a:pt x="2508601" y="0"/>
                </a:cubicBezTo>
                <a:cubicBezTo>
                  <a:pt x="2751411" y="-24938"/>
                  <a:pt x="2887690" y="-32796"/>
                  <a:pt x="3211256" y="0"/>
                </a:cubicBezTo>
                <a:cubicBezTo>
                  <a:pt x="3534822" y="32796"/>
                  <a:pt x="3544197" y="14831"/>
                  <a:pt x="3698184" y="0"/>
                </a:cubicBezTo>
                <a:cubicBezTo>
                  <a:pt x="3852171" y="-14831"/>
                  <a:pt x="4022849" y="1264"/>
                  <a:pt x="4314548" y="0"/>
                </a:cubicBezTo>
                <a:cubicBezTo>
                  <a:pt x="4317147" y="195434"/>
                  <a:pt x="4298008" y="382456"/>
                  <a:pt x="4314548" y="515645"/>
                </a:cubicBezTo>
                <a:cubicBezTo>
                  <a:pt x="4331088" y="648834"/>
                  <a:pt x="4332261" y="805525"/>
                  <a:pt x="4314548" y="1069020"/>
                </a:cubicBezTo>
                <a:cubicBezTo>
                  <a:pt x="4296835" y="1332516"/>
                  <a:pt x="4333351" y="1430376"/>
                  <a:pt x="4314548" y="1622394"/>
                </a:cubicBezTo>
                <a:cubicBezTo>
                  <a:pt x="4295745" y="1814412"/>
                  <a:pt x="4322292" y="2016575"/>
                  <a:pt x="4314548" y="2251229"/>
                </a:cubicBezTo>
                <a:cubicBezTo>
                  <a:pt x="4306804" y="2485884"/>
                  <a:pt x="4313134" y="2672252"/>
                  <a:pt x="4314548" y="2842334"/>
                </a:cubicBezTo>
                <a:cubicBezTo>
                  <a:pt x="4315962" y="3012417"/>
                  <a:pt x="4283650" y="3491405"/>
                  <a:pt x="4314548" y="3773010"/>
                </a:cubicBezTo>
                <a:cubicBezTo>
                  <a:pt x="4195453" y="3754301"/>
                  <a:pt x="3981241" y="3769131"/>
                  <a:pt x="3827620" y="3773010"/>
                </a:cubicBezTo>
                <a:cubicBezTo>
                  <a:pt x="3673999" y="3776889"/>
                  <a:pt x="3425019" y="3754786"/>
                  <a:pt x="3211256" y="3773010"/>
                </a:cubicBezTo>
                <a:cubicBezTo>
                  <a:pt x="2997493" y="3791234"/>
                  <a:pt x="2730775" y="3782151"/>
                  <a:pt x="2551747" y="3773010"/>
                </a:cubicBezTo>
                <a:cubicBezTo>
                  <a:pt x="2372719" y="3763869"/>
                  <a:pt x="2056884" y="3752534"/>
                  <a:pt x="1892237" y="3773010"/>
                </a:cubicBezTo>
                <a:cubicBezTo>
                  <a:pt x="1727590" y="3793487"/>
                  <a:pt x="1547589" y="3742785"/>
                  <a:pt x="1275873" y="3773010"/>
                </a:cubicBezTo>
                <a:cubicBezTo>
                  <a:pt x="1004157" y="3803235"/>
                  <a:pt x="960500" y="3771241"/>
                  <a:pt x="659509" y="3773010"/>
                </a:cubicBezTo>
                <a:cubicBezTo>
                  <a:pt x="358518" y="3774779"/>
                  <a:pt x="313407" y="3781228"/>
                  <a:pt x="0" y="3773010"/>
                </a:cubicBezTo>
                <a:cubicBezTo>
                  <a:pt x="27020" y="3592367"/>
                  <a:pt x="-26155" y="3406772"/>
                  <a:pt x="0" y="3219635"/>
                </a:cubicBezTo>
                <a:cubicBezTo>
                  <a:pt x="26155" y="3032498"/>
                  <a:pt x="3696" y="2910662"/>
                  <a:pt x="0" y="2703991"/>
                </a:cubicBezTo>
                <a:cubicBezTo>
                  <a:pt x="-3696" y="2497320"/>
                  <a:pt x="22217" y="2290142"/>
                  <a:pt x="0" y="2075156"/>
                </a:cubicBezTo>
                <a:cubicBezTo>
                  <a:pt x="-22217" y="1860171"/>
                  <a:pt x="18659" y="1744203"/>
                  <a:pt x="0" y="1559511"/>
                </a:cubicBezTo>
                <a:cubicBezTo>
                  <a:pt x="-18659" y="1374820"/>
                  <a:pt x="15235" y="1164934"/>
                  <a:pt x="0" y="930676"/>
                </a:cubicBezTo>
                <a:cubicBezTo>
                  <a:pt x="-15235" y="696418"/>
                  <a:pt x="33201" y="427878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15472889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31E532-79CA-4736-8C9E-C0AF49B052CE}"/>
              </a:ext>
            </a:extLst>
          </p:cNvPr>
          <p:cNvSpPr/>
          <p:nvPr/>
        </p:nvSpPr>
        <p:spPr>
          <a:xfrm>
            <a:off x="1189608" y="2663301"/>
            <a:ext cx="2627790" cy="2467992"/>
          </a:xfrm>
          <a:custGeom>
            <a:avLst/>
            <a:gdLst>
              <a:gd name="connsiteX0" fmla="*/ 0 w 2627790"/>
              <a:gd name="connsiteY0" fmla="*/ 0 h 2467992"/>
              <a:gd name="connsiteX1" fmla="*/ 683225 w 2627790"/>
              <a:gd name="connsiteY1" fmla="*/ 0 h 2467992"/>
              <a:gd name="connsiteX2" fmla="*/ 1340173 w 2627790"/>
              <a:gd name="connsiteY2" fmla="*/ 0 h 2467992"/>
              <a:gd name="connsiteX3" fmla="*/ 1997120 w 2627790"/>
              <a:gd name="connsiteY3" fmla="*/ 0 h 2467992"/>
              <a:gd name="connsiteX4" fmla="*/ 2627790 w 2627790"/>
              <a:gd name="connsiteY4" fmla="*/ 0 h 2467992"/>
              <a:gd name="connsiteX5" fmla="*/ 2627790 w 2627790"/>
              <a:gd name="connsiteY5" fmla="*/ 542958 h 2467992"/>
              <a:gd name="connsiteX6" fmla="*/ 2627790 w 2627790"/>
              <a:gd name="connsiteY6" fmla="*/ 1135276 h 2467992"/>
              <a:gd name="connsiteX7" fmla="*/ 2627790 w 2627790"/>
              <a:gd name="connsiteY7" fmla="*/ 1702914 h 2467992"/>
              <a:gd name="connsiteX8" fmla="*/ 2627790 w 2627790"/>
              <a:gd name="connsiteY8" fmla="*/ 2467992 h 2467992"/>
              <a:gd name="connsiteX9" fmla="*/ 2049676 w 2627790"/>
              <a:gd name="connsiteY9" fmla="*/ 2467992 h 2467992"/>
              <a:gd name="connsiteX10" fmla="*/ 1471562 w 2627790"/>
              <a:gd name="connsiteY10" fmla="*/ 2467992 h 2467992"/>
              <a:gd name="connsiteX11" fmla="*/ 762059 w 2627790"/>
              <a:gd name="connsiteY11" fmla="*/ 2467992 h 2467992"/>
              <a:gd name="connsiteX12" fmla="*/ 0 w 2627790"/>
              <a:gd name="connsiteY12" fmla="*/ 2467992 h 2467992"/>
              <a:gd name="connsiteX13" fmla="*/ 0 w 2627790"/>
              <a:gd name="connsiteY13" fmla="*/ 1801634 h 2467992"/>
              <a:gd name="connsiteX14" fmla="*/ 0 w 2627790"/>
              <a:gd name="connsiteY14" fmla="*/ 1135276 h 2467992"/>
              <a:gd name="connsiteX15" fmla="*/ 0 w 2627790"/>
              <a:gd name="connsiteY15" fmla="*/ 542958 h 2467992"/>
              <a:gd name="connsiteX16" fmla="*/ 0 w 2627790"/>
              <a:gd name="connsiteY16" fmla="*/ 0 h 246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627790" h="2467992" extrusionOk="0">
                <a:moveTo>
                  <a:pt x="0" y="0"/>
                </a:moveTo>
                <a:cubicBezTo>
                  <a:pt x="286850" y="16510"/>
                  <a:pt x="411357" y="-7733"/>
                  <a:pt x="683225" y="0"/>
                </a:cubicBezTo>
                <a:cubicBezTo>
                  <a:pt x="955093" y="7733"/>
                  <a:pt x="1016117" y="-14499"/>
                  <a:pt x="1340173" y="0"/>
                </a:cubicBezTo>
                <a:cubicBezTo>
                  <a:pt x="1664229" y="14499"/>
                  <a:pt x="1708287" y="19759"/>
                  <a:pt x="1997120" y="0"/>
                </a:cubicBezTo>
                <a:cubicBezTo>
                  <a:pt x="2285953" y="-19759"/>
                  <a:pt x="2386620" y="10399"/>
                  <a:pt x="2627790" y="0"/>
                </a:cubicBezTo>
                <a:cubicBezTo>
                  <a:pt x="2637180" y="212375"/>
                  <a:pt x="2602121" y="281151"/>
                  <a:pt x="2627790" y="542958"/>
                </a:cubicBezTo>
                <a:cubicBezTo>
                  <a:pt x="2653459" y="804765"/>
                  <a:pt x="2634331" y="904706"/>
                  <a:pt x="2627790" y="1135276"/>
                </a:cubicBezTo>
                <a:cubicBezTo>
                  <a:pt x="2621249" y="1365846"/>
                  <a:pt x="2649010" y="1484433"/>
                  <a:pt x="2627790" y="1702914"/>
                </a:cubicBezTo>
                <a:cubicBezTo>
                  <a:pt x="2606570" y="1921395"/>
                  <a:pt x="2634245" y="2125489"/>
                  <a:pt x="2627790" y="2467992"/>
                </a:cubicBezTo>
                <a:cubicBezTo>
                  <a:pt x="2366169" y="2473193"/>
                  <a:pt x="2322570" y="2463109"/>
                  <a:pt x="2049676" y="2467992"/>
                </a:cubicBezTo>
                <a:cubicBezTo>
                  <a:pt x="1776782" y="2472875"/>
                  <a:pt x="1726118" y="2474968"/>
                  <a:pt x="1471562" y="2467992"/>
                </a:cubicBezTo>
                <a:cubicBezTo>
                  <a:pt x="1217006" y="2461016"/>
                  <a:pt x="948043" y="2492101"/>
                  <a:pt x="762059" y="2467992"/>
                </a:cubicBezTo>
                <a:cubicBezTo>
                  <a:pt x="576075" y="2443883"/>
                  <a:pt x="237261" y="2460264"/>
                  <a:pt x="0" y="2467992"/>
                </a:cubicBezTo>
                <a:cubicBezTo>
                  <a:pt x="-13149" y="2183469"/>
                  <a:pt x="-32228" y="2082051"/>
                  <a:pt x="0" y="1801634"/>
                </a:cubicBezTo>
                <a:cubicBezTo>
                  <a:pt x="32228" y="1521217"/>
                  <a:pt x="-9106" y="1400787"/>
                  <a:pt x="0" y="1135276"/>
                </a:cubicBezTo>
                <a:cubicBezTo>
                  <a:pt x="9106" y="869765"/>
                  <a:pt x="-28431" y="820350"/>
                  <a:pt x="0" y="542958"/>
                </a:cubicBezTo>
                <a:cubicBezTo>
                  <a:pt x="28431" y="265566"/>
                  <a:pt x="15378" y="163565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8812142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E3B5E96-B42E-4C3B-960C-C1BC15DD5D4D}"/>
              </a:ext>
            </a:extLst>
          </p:cNvPr>
          <p:cNvSpPr txBox="1"/>
          <p:nvPr/>
        </p:nvSpPr>
        <p:spPr>
          <a:xfrm>
            <a:off x="2076886" y="358727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文字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115A8C-AF84-44BE-A529-F8DFBE3E4DCF}"/>
              </a:ext>
            </a:extLst>
          </p:cNvPr>
          <p:cNvSpPr/>
          <p:nvPr/>
        </p:nvSpPr>
        <p:spPr>
          <a:xfrm>
            <a:off x="3994952" y="2663301"/>
            <a:ext cx="1171851" cy="2467992"/>
          </a:xfrm>
          <a:custGeom>
            <a:avLst/>
            <a:gdLst>
              <a:gd name="connsiteX0" fmla="*/ 0 w 1171851"/>
              <a:gd name="connsiteY0" fmla="*/ 0 h 2467992"/>
              <a:gd name="connsiteX1" fmla="*/ 597644 w 1171851"/>
              <a:gd name="connsiteY1" fmla="*/ 0 h 2467992"/>
              <a:gd name="connsiteX2" fmla="*/ 1171851 w 1171851"/>
              <a:gd name="connsiteY2" fmla="*/ 0 h 2467992"/>
              <a:gd name="connsiteX3" fmla="*/ 1171851 w 1171851"/>
              <a:gd name="connsiteY3" fmla="*/ 616998 h 2467992"/>
              <a:gd name="connsiteX4" fmla="*/ 1171851 w 1171851"/>
              <a:gd name="connsiteY4" fmla="*/ 1184636 h 2467992"/>
              <a:gd name="connsiteX5" fmla="*/ 1171851 w 1171851"/>
              <a:gd name="connsiteY5" fmla="*/ 1727594 h 2467992"/>
              <a:gd name="connsiteX6" fmla="*/ 1171851 w 1171851"/>
              <a:gd name="connsiteY6" fmla="*/ 2467992 h 2467992"/>
              <a:gd name="connsiteX7" fmla="*/ 609363 w 1171851"/>
              <a:gd name="connsiteY7" fmla="*/ 2467992 h 2467992"/>
              <a:gd name="connsiteX8" fmla="*/ 0 w 1171851"/>
              <a:gd name="connsiteY8" fmla="*/ 2467992 h 2467992"/>
              <a:gd name="connsiteX9" fmla="*/ 0 w 1171851"/>
              <a:gd name="connsiteY9" fmla="*/ 1801634 h 2467992"/>
              <a:gd name="connsiteX10" fmla="*/ 0 w 1171851"/>
              <a:gd name="connsiteY10" fmla="*/ 1209316 h 2467992"/>
              <a:gd name="connsiteX11" fmla="*/ 0 w 1171851"/>
              <a:gd name="connsiteY11" fmla="*/ 542958 h 2467992"/>
              <a:gd name="connsiteX12" fmla="*/ 0 w 1171851"/>
              <a:gd name="connsiteY12" fmla="*/ 0 h 246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1851" h="2467992" extrusionOk="0">
                <a:moveTo>
                  <a:pt x="0" y="0"/>
                </a:moveTo>
                <a:cubicBezTo>
                  <a:pt x="261680" y="-26206"/>
                  <a:pt x="460987" y="14094"/>
                  <a:pt x="597644" y="0"/>
                </a:cubicBezTo>
                <a:cubicBezTo>
                  <a:pt x="734301" y="-14094"/>
                  <a:pt x="1020338" y="23237"/>
                  <a:pt x="1171851" y="0"/>
                </a:cubicBezTo>
                <a:cubicBezTo>
                  <a:pt x="1169655" y="175787"/>
                  <a:pt x="1156667" y="376708"/>
                  <a:pt x="1171851" y="616998"/>
                </a:cubicBezTo>
                <a:cubicBezTo>
                  <a:pt x="1187035" y="857288"/>
                  <a:pt x="1195436" y="958851"/>
                  <a:pt x="1171851" y="1184636"/>
                </a:cubicBezTo>
                <a:cubicBezTo>
                  <a:pt x="1148266" y="1410421"/>
                  <a:pt x="1146182" y="1465787"/>
                  <a:pt x="1171851" y="1727594"/>
                </a:cubicBezTo>
                <a:cubicBezTo>
                  <a:pt x="1197520" y="1989401"/>
                  <a:pt x="1142074" y="2119527"/>
                  <a:pt x="1171851" y="2467992"/>
                </a:cubicBezTo>
                <a:cubicBezTo>
                  <a:pt x="919245" y="2457844"/>
                  <a:pt x="800573" y="2440736"/>
                  <a:pt x="609363" y="2467992"/>
                </a:cubicBezTo>
                <a:cubicBezTo>
                  <a:pt x="418153" y="2495248"/>
                  <a:pt x="195633" y="2487170"/>
                  <a:pt x="0" y="2467992"/>
                </a:cubicBezTo>
                <a:cubicBezTo>
                  <a:pt x="17291" y="2217005"/>
                  <a:pt x="-28440" y="2099164"/>
                  <a:pt x="0" y="1801634"/>
                </a:cubicBezTo>
                <a:cubicBezTo>
                  <a:pt x="28440" y="1504104"/>
                  <a:pt x="-3209" y="1432915"/>
                  <a:pt x="0" y="1209316"/>
                </a:cubicBezTo>
                <a:cubicBezTo>
                  <a:pt x="3209" y="985717"/>
                  <a:pt x="32158" y="770325"/>
                  <a:pt x="0" y="542958"/>
                </a:cubicBezTo>
                <a:cubicBezTo>
                  <a:pt x="-32158" y="315591"/>
                  <a:pt x="-3473" y="129864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8812142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D220B65-9ABD-42F5-B255-42AE9E9AB6A9}"/>
              </a:ext>
            </a:extLst>
          </p:cNvPr>
          <p:cNvSpPr txBox="1"/>
          <p:nvPr/>
        </p:nvSpPr>
        <p:spPr>
          <a:xfrm>
            <a:off x="4154260" y="361834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图片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C1218AF-3390-4BF2-AF3A-C593A9C419C1}"/>
              </a:ext>
            </a:extLst>
          </p:cNvPr>
          <p:cNvSpPr/>
          <p:nvPr/>
        </p:nvSpPr>
        <p:spPr>
          <a:xfrm>
            <a:off x="5940642" y="1704513"/>
            <a:ext cx="3977196" cy="870011"/>
          </a:xfrm>
          <a:custGeom>
            <a:avLst/>
            <a:gdLst>
              <a:gd name="connsiteX0" fmla="*/ 0 w 3977196"/>
              <a:gd name="connsiteY0" fmla="*/ 0 h 870011"/>
              <a:gd name="connsiteX1" fmla="*/ 702638 w 3977196"/>
              <a:gd name="connsiteY1" fmla="*/ 0 h 870011"/>
              <a:gd name="connsiteX2" fmla="*/ 1365504 w 3977196"/>
              <a:gd name="connsiteY2" fmla="*/ 0 h 870011"/>
              <a:gd name="connsiteX3" fmla="*/ 2028370 w 3977196"/>
              <a:gd name="connsiteY3" fmla="*/ 0 h 870011"/>
              <a:gd name="connsiteX4" fmla="*/ 2770780 w 3977196"/>
              <a:gd name="connsiteY4" fmla="*/ 0 h 870011"/>
              <a:gd name="connsiteX5" fmla="*/ 3314330 w 3977196"/>
              <a:gd name="connsiteY5" fmla="*/ 0 h 870011"/>
              <a:gd name="connsiteX6" fmla="*/ 3977196 w 3977196"/>
              <a:gd name="connsiteY6" fmla="*/ 0 h 870011"/>
              <a:gd name="connsiteX7" fmla="*/ 3977196 w 3977196"/>
              <a:gd name="connsiteY7" fmla="*/ 417605 h 870011"/>
              <a:gd name="connsiteX8" fmla="*/ 3977196 w 3977196"/>
              <a:gd name="connsiteY8" fmla="*/ 870011 h 870011"/>
              <a:gd name="connsiteX9" fmla="*/ 3433646 w 3977196"/>
              <a:gd name="connsiteY9" fmla="*/ 870011 h 870011"/>
              <a:gd name="connsiteX10" fmla="*/ 2890096 w 3977196"/>
              <a:gd name="connsiteY10" fmla="*/ 870011 h 870011"/>
              <a:gd name="connsiteX11" fmla="*/ 2147686 w 3977196"/>
              <a:gd name="connsiteY11" fmla="*/ 870011 h 870011"/>
              <a:gd name="connsiteX12" fmla="*/ 1604136 w 3977196"/>
              <a:gd name="connsiteY12" fmla="*/ 870011 h 870011"/>
              <a:gd name="connsiteX13" fmla="*/ 861726 w 3977196"/>
              <a:gd name="connsiteY13" fmla="*/ 870011 h 870011"/>
              <a:gd name="connsiteX14" fmla="*/ 0 w 3977196"/>
              <a:gd name="connsiteY14" fmla="*/ 870011 h 870011"/>
              <a:gd name="connsiteX15" fmla="*/ 0 w 3977196"/>
              <a:gd name="connsiteY15" fmla="*/ 461106 h 870011"/>
              <a:gd name="connsiteX16" fmla="*/ 0 w 3977196"/>
              <a:gd name="connsiteY16" fmla="*/ 0 h 87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977196" h="870011" extrusionOk="0">
                <a:moveTo>
                  <a:pt x="0" y="0"/>
                </a:moveTo>
                <a:cubicBezTo>
                  <a:pt x="288330" y="14418"/>
                  <a:pt x="427840" y="-31252"/>
                  <a:pt x="702638" y="0"/>
                </a:cubicBezTo>
                <a:cubicBezTo>
                  <a:pt x="977436" y="31252"/>
                  <a:pt x="1212926" y="19599"/>
                  <a:pt x="1365504" y="0"/>
                </a:cubicBezTo>
                <a:cubicBezTo>
                  <a:pt x="1518082" y="-19599"/>
                  <a:pt x="1854984" y="84"/>
                  <a:pt x="2028370" y="0"/>
                </a:cubicBezTo>
                <a:cubicBezTo>
                  <a:pt x="2201756" y="-84"/>
                  <a:pt x="2480966" y="24393"/>
                  <a:pt x="2770780" y="0"/>
                </a:cubicBezTo>
                <a:cubicBezTo>
                  <a:pt x="3060594" y="-24393"/>
                  <a:pt x="3142808" y="7435"/>
                  <a:pt x="3314330" y="0"/>
                </a:cubicBezTo>
                <a:cubicBezTo>
                  <a:pt x="3485852" y="-7435"/>
                  <a:pt x="3809760" y="-26147"/>
                  <a:pt x="3977196" y="0"/>
                </a:cubicBezTo>
                <a:cubicBezTo>
                  <a:pt x="3968352" y="148965"/>
                  <a:pt x="3958213" y="254262"/>
                  <a:pt x="3977196" y="417605"/>
                </a:cubicBezTo>
                <a:cubicBezTo>
                  <a:pt x="3996179" y="580948"/>
                  <a:pt x="3973321" y="747097"/>
                  <a:pt x="3977196" y="870011"/>
                </a:cubicBezTo>
                <a:cubicBezTo>
                  <a:pt x="3730988" y="893171"/>
                  <a:pt x="3558083" y="867314"/>
                  <a:pt x="3433646" y="870011"/>
                </a:cubicBezTo>
                <a:cubicBezTo>
                  <a:pt x="3309209" y="872709"/>
                  <a:pt x="3121530" y="883082"/>
                  <a:pt x="2890096" y="870011"/>
                </a:cubicBezTo>
                <a:cubicBezTo>
                  <a:pt x="2658662" y="856941"/>
                  <a:pt x="2380322" y="901157"/>
                  <a:pt x="2147686" y="870011"/>
                </a:cubicBezTo>
                <a:cubicBezTo>
                  <a:pt x="1915050" y="838866"/>
                  <a:pt x="1788820" y="881691"/>
                  <a:pt x="1604136" y="870011"/>
                </a:cubicBezTo>
                <a:cubicBezTo>
                  <a:pt x="1419452" y="858332"/>
                  <a:pt x="1041270" y="847461"/>
                  <a:pt x="861726" y="870011"/>
                </a:cubicBezTo>
                <a:cubicBezTo>
                  <a:pt x="682182" y="892562"/>
                  <a:pt x="238444" y="872000"/>
                  <a:pt x="0" y="870011"/>
                </a:cubicBezTo>
                <a:cubicBezTo>
                  <a:pt x="9039" y="719391"/>
                  <a:pt x="-11052" y="546301"/>
                  <a:pt x="0" y="461106"/>
                </a:cubicBezTo>
                <a:cubicBezTo>
                  <a:pt x="11052" y="375912"/>
                  <a:pt x="9697" y="162931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8812142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5BDAB3-8BEF-46AA-9600-B38BCEBCF11E}"/>
              </a:ext>
            </a:extLst>
          </p:cNvPr>
          <p:cNvSpPr/>
          <p:nvPr/>
        </p:nvSpPr>
        <p:spPr>
          <a:xfrm>
            <a:off x="5950998" y="4257198"/>
            <a:ext cx="3977196" cy="870011"/>
          </a:xfrm>
          <a:custGeom>
            <a:avLst/>
            <a:gdLst>
              <a:gd name="connsiteX0" fmla="*/ 0 w 3977196"/>
              <a:gd name="connsiteY0" fmla="*/ 0 h 870011"/>
              <a:gd name="connsiteX1" fmla="*/ 702638 w 3977196"/>
              <a:gd name="connsiteY1" fmla="*/ 0 h 870011"/>
              <a:gd name="connsiteX2" fmla="*/ 1365504 w 3977196"/>
              <a:gd name="connsiteY2" fmla="*/ 0 h 870011"/>
              <a:gd name="connsiteX3" fmla="*/ 2028370 w 3977196"/>
              <a:gd name="connsiteY3" fmla="*/ 0 h 870011"/>
              <a:gd name="connsiteX4" fmla="*/ 2770780 w 3977196"/>
              <a:gd name="connsiteY4" fmla="*/ 0 h 870011"/>
              <a:gd name="connsiteX5" fmla="*/ 3314330 w 3977196"/>
              <a:gd name="connsiteY5" fmla="*/ 0 h 870011"/>
              <a:gd name="connsiteX6" fmla="*/ 3977196 w 3977196"/>
              <a:gd name="connsiteY6" fmla="*/ 0 h 870011"/>
              <a:gd name="connsiteX7" fmla="*/ 3977196 w 3977196"/>
              <a:gd name="connsiteY7" fmla="*/ 417605 h 870011"/>
              <a:gd name="connsiteX8" fmla="*/ 3977196 w 3977196"/>
              <a:gd name="connsiteY8" fmla="*/ 870011 h 870011"/>
              <a:gd name="connsiteX9" fmla="*/ 3433646 w 3977196"/>
              <a:gd name="connsiteY9" fmla="*/ 870011 h 870011"/>
              <a:gd name="connsiteX10" fmla="*/ 2890096 w 3977196"/>
              <a:gd name="connsiteY10" fmla="*/ 870011 h 870011"/>
              <a:gd name="connsiteX11" fmla="*/ 2147686 w 3977196"/>
              <a:gd name="connsiteY11" fmla="*/ 870011 h 870011"/>
              <a:gd name="connsiteX12" fmla="*/ 1604136 w 3977196"/>
              <a:gd name="connsiteY12" fmla="*/ 870011 h 870011"/>
              <a:gd name="connsiteX13" fmla="*/ 861726 w 3977196"/>
              <a:gd name="connsiteY13" fmla="*/ 870011 h 870011"/>
              <a:gd name="connsiteX14" fmla="*/ 0 w 3977196"/>
              <a:gd name="connsiteY14" fmla="*/ 870011 h 870011"/>
              <a:gd name="connsiteX15" fmla="*/ 0 w 3977196"/>
              <a:gd name="connsiteY15" fmla="*/ 461106 h 870011"/>
              <a:gd name="connsiteX16" fmla="*/ 0 w 3977196"/>
              <a:gd name="connsiteY16" fmla="*/ 0 h 87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977196" h="870011" extrusionOk="0">
                <a:moveTo>
                  <a:pt x="0" y="0"/>
                </a:moveTo>
                <a:cubicBezTo>
                  <a:pt x="288330" y="14418"/>
                  <a:pt x="427840" y="-31252"/>
                  <a:pt x="702638" y="0"/>
                </a:cubicBezTo>
                <a:cubicBezTo>
                  <a:pt x="977436" y="31252"/>
                  <a:pt x="1212926" y="19599"/>
                  <a:pt x="1365504" y="0"/>
                </a:cubicBezTo>
                <a:cubicBezTo>
                  <a:pt x="1518082" y="-19599"/>
                  <a:pt x="1854984" y="84"/>
                  <a:pt x="2028370" y="0"/>
                </a:cubicBezTo>
                <a:cubicBezTo>
                  <a:pt x="2201756" y="-84"/>
                  <a:pt x="2480966" y="24393"/>
                  <a:pt x="2770780" y="0"/>
                </a:cubicBezTo>
                <a:cubicBezTo>
                  <a:pt x="3060594" y="-24393"/>
                  <a:pt x="3142808" y="7435"/>
                  <a:pt x="3314330" y="0"/>
                </a:cubicBezTo>
                <a:cubicBezTo>
                  <a:pt x="3485852" y="-7435"/>
                  <a:pt x="3809760" y="-26147"/>
                  <a:pt x="3977196" y="0"/>
                </a:cubicBezTo>
                <a:cubicBezTo>
                  <a:pt x="3968352" y="148965"/>
                  <a:pt x="3958213" y="254262"/>
                  <a:pt x="3977196" y="417605"/>
                </a:cubicBezTo>
                <a:cubicBezTo>
                  <a:pt x="3996179" y="580948"/>
                  <a:pt x="3973321" y="747097"/>
                  <a:pt x="3977196" y="870011"/>
                </a:cubicBezTo>
                <a:cubicBezTo>
                  <a:pt x="3730988" y="893171"/>
                  <a:pt x="3558083" y="867314"/>
                  <a:pt x="3433646" y="870011"/>
                </a:cubicBezTo>
                <a:cubicBezTo>
                  <a:pt x="3309209" y="872709"/>
                  <a:pt x="3121530" y="883082"/>
                  <a:pt x="2890096" y="870011"/>
                </a:cubicBezTo>
                <a:cubicBezTo>
                  <a:pt x="2658662" y="856941"/>
                  <a:pt x="2380322" y="901157"/>
                  <a:pt x="2147686" y="870011"/>
                </a:cubicBezTo>
                <a:cubicBezTo>
                  <a:pt x="1915050" y="838866"/>
                  <a:pt x="1788820" y="881691"/>
                  <a:pt x="1604136" y="870011"/>
                </a:cubicBezTo>
                <a:cubicBezTo>
                  <a:pt x="1419452" y="858332"/>
                  <a:pt x="1041270" y="847461"/>
                  <a:pt x="861726" y="870011"/>
                </a:cubicBezTo>
                <a:cubicBezTo>
                  <a:pt x="682182" y="892562"/>
                  <a:pt x="238444" y="872000"/>
                  <a:pt x="0" y="870011"/>
                </a:cubicBezTo>
                <a:cubicBezTo>
                  <a:pt x="9039" y="719391"/>
                  <a:pt x="-11052" y="546301"/>
                  <a:pt x="0" y="461106"/>
                </a:cubicBezTo>
                <a:cubicBezTo>
                  <a:pt x="11052" y="375912"/>
                  <a:pt x="9697" y="162931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8812142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615BD62-A89A-4CFC-926E-6E68E2743050}"/>
              </a:ext>
            </a:extLst>
          </p:cNvPr>
          <p:cNvSpPr/>
          <p:nvPr/>
        </p:nvSpPr>
        <p:spPr>
          <a:xfrm>
            <a:off x="5940642" y="2749681"/>
            <a:ext cx="3977196" cy="1332359"/>
          </a:xfrm>
          <a:custGeom>
            <a:avLst/>
            <a:gdLst>
              <a:gd name="connsiteX0" fmla="*/ 0 w 3977196"/>
              <a:gd name="connsiteY0" fmla="*/ 0 h 1332359"/>
              <a:gd name="connsiteX1" fmla="*/ 702638 w 3977196"/>
              <a:gd name="connsiteY1" fmla="*/ 0 h 1332359"/>
              <a:gd name="connsiteX2" fmla="*/ 1365504 w 3977196"/>
              <a:gd name="connsiteY2" fmla="*/ 0 h 1332359"/>
              <a:gd name="connsiteX3" fmla="*/ 2028370 w 3977196"/>
              <a:gd name="connsiteY3" fmla="*/ 0 h 1332359"/>
              <a:gd name="connsiteX4" fmla="*/ 2770780 w 3977196"/>
              <a:gd name="connsiteY4" fmla="*/ 0 h 1332359"/>
              <a:gd name="connsiteX5" fmla="*/ 3314330 w 3977196"/>
              <a:gd name="connsiteY5" fmla="*/ 0 h 1332359"/>
              <a:gd name="connsiteX6" fmla="*/ 3977196 w 3977196"/>
              <a:gd name="connsiteY6" fmla="*/ 0 h 1332359"/>
              <a:gd name="connsiteX7" fmla="*/ 3977196 w 3977196"/>
              <a:gd name="connsiteY7" fmla="*/ 639532 h 1332359"/>
              <a:gd name="connsiteX8" fmla="*/ 3977196 w 3977196"/>
              <a:gd name="connsiteY8" fmla="*/ 1332359 h 1332359"/>
              <a:gd name="connsiteX9" fmla="*/ 3433646 w 3977196"/>
              <a:gd name="connsiteY9" fmla="*/ 1332359 h 1332359"/>
              <a:gd name="connsiteX10" fmla="*/ 2890096 w 3977196"/>
              <a:gd name="connsiteY10" fmla="*/ 1332359 h 1332359"/>
              <a:gd name="connsiteX11" fmla="*/ 2147686 w 3977196"/>
              <a:gd name="connsiteY11" fmla="*/ 1332359 h 1332359"/>
              <a:gd name="connsiteX12" fmla="*/ 1604136 w 3977196"/>
              <a:gd name="connsiteY12" fmla="*/ 1332359 h 1332359"/>
              <a:gd name="connsiteX13" fmla="*/ 861726 w 3977196"/>
              <a:gd name="connsiteY13" fmla="*/ 1332359 h 1332359"/>
              <a:gd name="connsiteX14" fmla="*/ 0 w 3977196"/>
              <a:gd name="connsiteY14" fmla="*/ 1332359 h 1332359"/>
              <a:gd name="connsiteX15" fmla="*/ 0 w 3977196"/>
              <a:gd name="connsiteY15" fmla="*/ 706150 h 1332359"/>
              <a:gd name="connsiteX16" fmla="*/ 0 w 3977196"/>
              <a:gd name="connsiteY16" fmla="*/ 0 h 13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977196" h="1332359" extrusionOk="0">
                <a:moveTo>
                  <a:pt x="0" y="0"/>
                </a:moveTo>
                <a:cubicBezTo>
                  <a:pt x="288330" y="14418"/>
                  <a:pt x="427840" y="-31252"/>
                  <a:pt x="702638" y="0"/>
                </a:cubicBezTo>
                <a:cubicBezTo>
                  <a:pt x="977436" y="31252"/>
                  <a:pt x="1212926" y="19599"/>
                  <a:pt x="1365504" y="0"/>
                </a:cubicBezTo>
                <a:cubicBezTo>
                  <a:pt x="1518082" y="-19599"/>
                  <a:pt x="1854984" y="84"/>
                  <a:pt x="2028370" y="0"/>
                </a:cubicBezTo>
                <a:cubicBezTo>
                  <a:pt x="2201756" y="-84"/>
                  <a:pt x="2480966" y="24393"/>
                  <a:pt x="2770780" y="0"/>
                </a:cubicBezTo>
                <a:cubicBezTo>
                  <a:pt x="3060594" y="-24393"/>
                  <a:pt x="3142808" y="7435"/>
                  <a:pt x="3314330" y="0"/>
                </a:cubicBezTo>
                <a:cubicBezTo>
                  <a:pt x="3485852" y="-7435"/>
                  <a:pt x="3809760" y="-26147"/>
                  <a:pt x="3977196" y="0"/>
                </a:cubicBezTo>
                <a:cubicBezTo>
                  <a:pt x="3951680" y="286805"/>
                  <a:pt x="4002905" y="419149"/>
                  <a:pt x="3977196" y="639532"/>
                </a:cubicBezTo>
                <a:cubicBezTo>
                  <a:pt x="3951487" y="859915"/>
                  <a:pt x="4007684" y="1030093"/>
                  <a:pt x="3977196" y="1332359"/>
                </a:cubicBezTo>
                <a:cubicBezTo>
                  <a:pt x="3730988" y="1355519"/>
                  <a:pt x="3558083" y="1329662"/>
                  <a:pt x="3433646" y="1332359"/>
                </a:cubicBezTo>
                <a:cubicBezTo>
                  <a:pt x="3309209" y="1335057"/>
                  <a:pt x="3121530" y="1345430"/>
                  <a:pt x="2890096" y="1332359"/>
                </a:cubicBezTo>
                <a:cubicBezTo>
                  <a:pt x="2658662" y="1319289"/>
                  <a:pt x="2380322" y="1363505"/>
                  <a:pt x="2147686" y="1332359"/>
                </a:cubicBezTo>
                <a:cubicBezTo>
                  <a:pt x="1915050" y="1301214"/>
                  <a:pt x="1788820" y="1344039"/>
                  <a:pt x="1604136" y="1332359"/>
                </a:cubicBezTo>
                <a:cubicBezTo>
                  <a:pt x="1419452" y="1320680"/>
                  <a:pt x="1041270" y="1309809"/>
                  <a:pt x="861726" y="1332359"/>
                </a:cubicBezTo>
                <a:cubicBezTo>
                  <a:pt x="682182" y="1354910"/>
                  <a:pt x="238444" y="1334348"/>
                  <a:pt x="0" y="1332359"/>
                </a:cubicBezTo>
                <a:cubicBezTo>
                  <a:pt x="24261" y="1050855"/>
                  <a:pt x="10174" y="901224"/>
                  <a:pt x="0" y="706150"/>
                </a:cubicBezTo>
                <a:cubicBezTo>
                  <a:pt x="-10174" y="511076"/>
                  <a:pt x="-32160" y="145561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8812142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ECDABA5-F040-4391-B45D-B483B591DD38}"/>
              </a:ext>
            </a:extLst>
          </p:cNvPr>
          <p:cNvSpPr txBox="1"/>
          <p:nvPr/>
        </p:nvSpPr>
        <p:spPr>
          <a:xfrm>
            <a:off x="7529130" y="190868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文字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F61EA88-B037-4624-A2BA-30F9B47CB7F7}"/>
              </a:ext>
            </a:extLst>
          </p:cNvPr>
          <p:cNvSpPr txBox="1"/>
          <p:nvPr/>
        </p:nvSpPr>
        <p:spPr>
          <a:xfrm>
            <a:off x="7539486" y="446137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文字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0475581-9E4D-4C66-947E-BB7B8BB47FB6}"/>
              </a:ext>
            </a:extLst>
          </p:cNvPr>
          <p:cNvSpPr txBox="1"/>
          <p:nvPr/>
        </p:nvSpPr>
        <p:spPr>
          <a:xfrm>
            <a:off x="7539486" y="31850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图片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9594A58-9347-4E86-A8BB-CB347346A2D9}"/>
              </a:ext>
            </a:extLst>
          </p:cNvPr>
          <p:cNvSpPr/>
          <p:nvPr/>
        </p:nvSpPr>
        <p:spPr>
          <a:xfrm>
            <a:off x="1189608" y="1671393"/>
            <a:ext cx="3977196" cy="870011"/>
          </a:xfrm>
          <a:custGeom>
            <a:avLst/>
            <a:gdLst>
              <a:gd name="connsiteX0" fmla="*/ 0 w 3977196"/>
              <a:gd name="connsiteY0" fmla="*/ 0 h 870011"/>
              <a:gd name="connsiteX1" fmla="*/ 702638 w 3977196"/>
              <a:gd name="connsiteY1" fmla="*/ 0 h 870011"/>
              <a:gd name="connsiteX2" fmla="*/ 1365504 w 3977196"/>
              <a:gd name="connsiteY2" fmla="*/ 0 h 870011"/>
              <a:gd name="connsiteX3" fmla="*/ 2028370 w 3977196"/>
              <a:gd name="connsiteY3" fmla="*/ 0 h 870011"/>
              <a:gd name="connsiteX4" fmla="*/ 2770780 w 3977196"/>
              <a:gd name="connsiteY4" fmla="*/ 0 h 870011"/>
              <a:gd name="connsiteX5" fmla="*/ 3314330 w 3977196"/>
              <a:gd name="connsiteY5" fmla="*/ 0 h 870011"/>
              <a:gd name="connsiteX6" fmla="*/ 3977196 w 3977196"/>
              <a:gd name="connsiteY6" fmla="*/ 0 h 870011"/>
              <a:gd name="connsiteX7" fmla="*/ 3977196 w 3977196"/>
              <a:gd name="connsiteY7" fmla="*/ 417605 h 870011"/>
              <a:gd name="connsiteX8" fmla="*/ 3977196 w 3977196"/>
              <a:gd name="connsiteY8" fmla="*/ 870011 h 870011"/>
              <a:gd name="connsiteX9" fmla="*/ 3433646 w 3977196"/>
              <a:gd name="connsiteY9" fmla="*/ 870011 h 870011"/>
              <a:gd name="connsiteX10" fmla="*/ 2890096 w 3977196"/>
              <a:gd name="connsiteY10" fmla="*/ 870011 h 870011"/>
              <a:gd name="connsiteX11" fmla="*/ 2147686 w 3977196"/>
              <a:gd name="connsiteY11" fmla="*/ 870011 h 870011"/>
              <a:gd name="connsiteX12" fmla="*/ 1604136 w 3977196"/>
              <a:gd name="connsiteY12" fmla="*/ 870011 h 870011"/>
              <a:gd name="connsiteX13" fmla="*/ 861726 w 3977196"/>
              <a:gd name="connsiteY13" fmla="*/ 870011 h 870011"/>
              <a:gd name="connsiteX14" fmla="*/ 0 w 3977196"/>
              <a:gd name="connsiteY14" fmla="*/ 870011 h 870011"/>
              <a:gd name="connsiteX15" fmla="*/ 0 w 3977196"/>
              <a:gd name="connsiteY15" fmla="*/ 461106 h 870011"/>
              <a:gd name="connsiteX16" fmla="*/ 0 w 3977196"/>
              <a:gd name="connsiteY16" fmla="*/ 0 h 87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977196" h="870011" extrusionOk="0">
                <a:moveTo>
                  <a:pt x="0" y="0"/>
                </a:moveTo>
                <a:cubicBezTo>
                  <a:pt x="288330" y="14418"/>
                  <a:pt x="427840" y="-31252"/>
                  <a:pt x="702638" y="0"/>
                </a:cubicBezTo>
                <a:cubicBezTo>
                  <a:pt x="977436" y="31252"/>
                  <a:pt x="1212926" y="19599"/>
                  <a:pt x="1365504" y="0"/>
                </a:cubicBezTo>
                <a:cubicBezTo>
                  <a:pt x="1518082" y="-19599"/>
                  <a:pt x="1854984" y="84"/>
                  <a:pt x="2028370" y="0"/>
                </a:cubicBezTo>
                <a:cubicBezTo>
                  <a:pt x="2201756" y="-84"/>
                  <a:pt x="2480966" y="24393"/>
                  <a:pt x="2770780" y="0"/>
                </a:cubicBezTo>
                <a:cubicBezTo>
                  <a:pt x="3060594" y="-24393"/>
                  <a:pt x="3142808" y="7435"/>
                  <a:pt x="3314330" y="0"/>
                </a:cubicBezTo>
                <a:cubicBezTo>
                  <a:pt x="3485852" y="-7435"/>
                  <a:pt x="3809760" y="-26147"/>
                  <a:pt x="3977196" y="0"/>
                </a:cubicBezTo>
                <a:cubicBezTo>
                  <a:pt x="3968352" y="148965"/>
                  <a:pt x="3958213" y="254262"/>
                  <a:pt x="3977196" y="417605"/>
                </a:cubicBezTo>
                <a:cubicBezTo>
                  <a:pt x="3996179" y="580948"/>
                  <a:pt x="3973321" y="747097"/>
                  <a:pt x="3977196" y="870011"/>
                </a:cubicBezTo>
                <a:cubicBezTo>
                  <a:pt x="3730988" y="893171"/>
                  <a:pt x="3558083" y="867314"/>
                  <a:pt x="3433646" y="870011"/>
                </a:cubicBezTo>
                <a:cubicBezTo>
                  <a:pt x="3309209" y="872709"/>
                  <a:pt x="3121530" y="883082"/>
                  <a:pt x="2890096" y="870011"/>
                </a:cubicBezTo>
                <a:cubicBezTo>
                  <a:pt x="2658662" y="856941"/>
                  <a:pt x="2380322" y="901157"/>
                  <a:pt x="2147686" y="870011"/>
                </a:cubicBezTo>
                <a:cubicBezTo>
                  <a:pt x="1915050" y="838866"/>
                  <a:pt x="1788820" y="881691"/>
                  <a:pt x="1604136" y="870011"/>
                </a:cubicBezTo>
                <a:cubicBezTo>
                  <a:pt x="1419452" y="858332"/>
                  <a:pt x="1041270" y="847461"/>
                  <a:pt x="861726" y="870011"/>
                </a:cubicBezTo>
                <a:cubicBezTo>
                  <a:pt x="682182" y="892562"/>
                  <a:pt x="238444" y="872000"/>
                  <a:pt x="0" y="870011"/>
                </a:cubicBezTo>
                <a:cubicBezTo>
                  <a:pt x="9039" y="719391"/>
                  <a:pt x="-11052" y="546301"/>
                  <a:pt x="0" y="461106"/>
                </a:cubicBezTo>
                <a:cubicBezTo>
                  <a:pt x="11052" y="375912"/>
                  <a:pt x="9697" y="162931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8812142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C142D13-714C-4F4E-960A-CE408A48CDB4}"/>
              </a:ext>
            </a:extLst>
          </p:cNvPr>
          <p:cNvSpPr txBox="1"/>
          <p:nvPr/>
        </p:nvSpPr>
        <p:spPr>
          <a:xfrm>
            <a:off x="2778096" y="187556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文字</a:t>
            </a:r>
          </a:p>
        </p:txBody>
      </p:sp>
    </p:spTree>
    <p:extLst>
      <p:ext uri="{BB962C8B-B14F-4D97-AF65-F5344CB8AC3E}">
        <p14:creationId xmlns:p14="http://schemas.microsoft.com/office/powerpoint/2010/main" val="646788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40A6086-E590-46F6-960E-0A5494C75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57" y="2787617"/>
            <a:ext cx="4667490" cy="128276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DF93869-4B35-4761-97D3-7F5B649B41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367" y="2636696"/>
            <a:ext cx="4064209" cy="180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558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16</Words>
  <Application>Microsoft Office PowerPoint</Application>
  <PresentationFormat>宽屏</PresentationFormat>
  <Paragraphs>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Tsiching</dc:creator>
  <cp:lastModifiedBy>Tsichun</cp:lastModifiedBy>
  <cp:revision>5</cp:revision>
  <dcterms:created xsi:type="dcterms:W3CDTF">2024-05-08T11:03:03Z</dcterms:created>
  <dcterms:modified xsi:type="dcterms:W3CDTF">2024-05-11T10:05:06Z</dcterms:modified>
</cp:coreProperties>
</file>