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14007F-DF91-288B-55A6-3D965F36E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A8722AF-CFAF-177C-28BD-BAAF9960F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7D6881-2EC5-7AB6-46F8-785A6CD5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A06424-4B8E-98EF-B3F4-73B7E819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52935-D91B-AD8E-8CD2-05190D39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5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046DFF-199C-4828-1325-91618C9C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9BD07C-C6E3-4503-10B0-78C2713B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A08DDD-C23C-A818-9909-B5A9B1E5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FA4CD5-5811-78F1-F2D6-1E4BDD5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27979-AB79-737D-C469-A6D12DAB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9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A20DA76-2073-9822-4F3A-385A1EB6EB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B393CB-D056-15A0-19B7-2082C2283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C6148B-FC67-D8CD-02ED-3E0E3555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985A69-ABAC-6D74-05F8-97A2846E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C5F71-9659-783A-92A9-C91713A8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4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A9D9C-7187-647B-7B88-646F86EC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D8A325-CC67-ECF2-2B7D-6054A34F8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6BA3BD-68C3-E356-152C-49A1988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2DD46-0A9D-0F76-9ECF-E90C904F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FD000E-CE8A-3662-1BE2-7B0C57635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2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0854D7-EEE0-BEE9-F01D-3BA16D27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AE96FF-D97F-10D3-E081-D18B8E79A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0EF505-0FAA-47C7-AEC7-1E465C8F9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5F96C7-E3A7-A60C-E549-8414DBE5E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C8E401-4B3A-7750-DEAE-8620B374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0EA927-B4EB-7A80-4047-6D997A22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7B0F73-C95B-9DB5-EACA-C3F6DE65B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B950A8-00E8-1E26-421A-1B3B3CD4C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2CA625-8EED-52CC-423E-3344323F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FD093CC-B0A2-F7D9-C08E-CAD2EFEE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50C7EB-9B45-70BA-A2AE-E4D01883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03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F5E2B-0E23-BDC5-E97F-A00E1BDD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42360A-3311-FC4F-E23D-F0E377282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31CAC37-0300-8279-D65B-66A29254B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7E470C-1A85-877E-1344-B2DB16244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48E3DE2-B21A-1D36-37ED-0A9BF905A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2CE134E-9BB9-8333-7166-A9004D78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1C646D-0B1F-2E4F-4770-95F3F2DA2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CCE708B-8A85-F2A1-884F-A503C03B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27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F8CC4-1E63-15A6-CAD6-6D689137C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DDCD9D-B1D7-773A-78E0-9FC89D05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173872-A1BF-65A5-BC91-87498465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850B38-7130-9B13-2725-7C667326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20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5491277-1F78-7CD6-BB3F-336BF64AE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23BF260-3CD3-1DC0-8F21-308EE62A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747EE-2E2E-4A7D-A05D-E1D4016E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34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5FFF0F-6FC8-030A-1862-712E9FBA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CD0C-EBCB-E22C-4956-21E275C02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0CB728-912E-1B03-6EFB-5AE2B14F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90C4A9-28BB-832B-F088-8ED4A3AA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A6EF81-CDE5-9099-5204-00D19FBD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CDB9CE-CB17-3AE9-EA41-F559398EA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76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5104F-B6ED-9325-3490-E8A246030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992394-C798-172F-F5AC-BDEAC6A24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2C0690-9DA3-41AB-4BB0-BE578919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D23C63E-BC7B-4554-7FFE-84196E67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6A79EF-98A4-AF02-16BE-8B80A11C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6ADE8-4426-6BE0-D774-07B53F07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83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068261-B645-EBD2-D225-442AB806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024913-0266-A263-FA03-6CC514FF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B794A7-5E5F-9945-6C4E-FC3266696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60F7-4DB5-412A-9905-3BBD5D7EEA50}" type="datetimeFigureOut">
              <a:rPr lang="zh-TW" altLang="en-US" smtClean="0"/>
              <a:t>2024/2/3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EEAB8B-0AFA-CC2F-56F6-0C033A8DD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8F98F5-AEBF-AE82-FA94-0FBB83B4E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E021F-FA56-4B62-A0FF-96E80857A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06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38A2E820-9FE1-0C76-182E-A5DA7EDB3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838663"/>
            <a:ext cx="10147300" cy="523024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91777A-A98F-D341-B470-0FEA0EA6340C}"/>
              </a:ext>
            </a:extLst>
          </p:cNvPr>
          <p:cNvSpPr/>
          <p:nvPr/>
        </p:nvSpPr>
        <p:spPr>
          <a:xfrm>
            <a:off x="1270000" y="1562100"/>
            <a:ext cx="9639300" cy="571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FCAEC8D-767F-A7DA-0F68-7CE2788A481E}"/>
              </a:ext>
            </a:extLst>
          </p:cNvPr>
          <p:cNvSpPr txBox="1"/>
          <p:nvPr/>
        </p:nvSpPr>
        <p:spPr>
          <a:xfrm>
            <a:off x="1282700" y="1141968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開啟待修改檔案路徑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FAA208-B153-9ADD-40FF-4B5253C0A23A}"/>
              </a:ext>
            </a:extLst>
          </p:cNvPr>
          <p:cNvSpPr/>
          <p:nvPr/>
        </p:nvSpPr>
        <p:spPr>
          <a:xfrm>
            <a:off x="6527800" y="3420268"/>
            <a:ext cx="4381500" cy="1634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CFB1776-0F86-CE0E-0C67-656B45618146}"/>
              </a:ext>
            </a:extLst>
          </p:cNvPr>
          <p:cNvSpPr txBox="1"/>
          <p:nvPr/>
        </p:nvSpPr>
        <p:spPr>
          <a:xfrm>
            <a:off x="7835900" y="2953306"/>
            <a:ext cx="351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點擊兩次選擇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2000" b="1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9E5CAD-7942-C9B2-806E-9F4CED8FC8C5}"/>
              </a:ext>
            </a:extLst>
          </p:cNvPr>
          <p:cNvSpPr/>
          <p:nvPr/>
        </p:nvSpPr>
        <p:spPr>
          <a:xfrm>
            <a:off x="7708900" y="5121451"/>
            <a:ext cx="1524000" cy="51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05B857-87CA-88CF-A0A7-EFC6EFE82ED4}"/>
              </a:ext>
            </a:extLst>
          </p:cNvPr>
          <p:cNvSpPr txBox="1"/>
          <p:nvPr/>
        </p:nvSpPr>
        <p:spPr>
          <a:xfrm>
            <a:off x="4391869" y="5254347"/>
            <a:ext cx="389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預覽修改內容顯示於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Final</a:t>
            </a:r>
            <a:endParaRPr lang="zh-TW" altLang="en-US" sz="2000" b="1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142459-A009-3F1D-ABEF-B4E6385ECBF6}"/>
              </a:ext>
            </a:extLst>
          </p:cNvPr>
          <p:cNvSpPr/>
          <p:nvPr/>
        </p:nvSpPr>
        <p:spPr>
          <a:xfrm>
            <a:off x="9385300" y="5114647"/>
            <a:ext cx="1524000" cy="5173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DD15A34-6797-BE31-EF4B-215B86C4C7EF}"/>
              </a:ext>
            </a:extLst>
          </p:cNvPr>
          <p:cNvSpPr txBox="1"/>
          <p:nvPr/>
        </p:nvSpPr>
        <p:spPr>
          <a:xfrm>
            <a:off x="8718550" y="5698242"/>
            <a:ext cx="321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修改資料夾內所有檔案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3385DA4-EA1D-7C4A-A859-C6E4842A82F7}"/>
              </a:ext>
            </a:extLst>
          </p:cNvPr>
          <p:cNvSpPr/>
          <p:nvPr/>
        </p:nvSpPr>
        <p:spPr>
          <a:xfrm>
            <a:off x="1460500" y="2953307"/>
            <a:ext cx="4959350" cy="475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F034D4-9A70-4AAA-D8AE-14B648634C3A}"/>
              </a:ext>
            </a:extLst>
          </p:cNvPr>
          <p:cNvSpPr txBox="1"/>
          <p:nvPr/>
        </p:nvSpPr>
        <p:spPr>
          <a:xfrm>
            <a:off x="2854325" y="2624646"/>
            <a:ext cx="389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依分頁順序執行</a:t>
            </a:r>
            <a:r>
              <a:rPr lang="en-US" altLang="zh-TW" sz="20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</a:t>
            </a:r>
            <a:endParaRPr lang="zh-TW" altLang="en-US" sz="2000" b="1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294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</TotalTime>
  <Words>36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leo_li@fittech.com.tw</dc:creator>
  <cp:lastModifiedBy>lankon</cp:lastModifiedBy>
  <cp:revision>1</cp:revision>
  <dcterms:created xsi:type="dcterms:W3CDTF">2024-02-02T08:48:38Z</dcterms:created>
  <dcterms:modified xsi:type="dcterms:W3CDTF">2024-02-03T16:10:26Z</dcterms:modified>
</cp:coreProperties>
</file>