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15/6/23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Genomics: Meta-Analysis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Kristine </a:t>
            </a:r>
            <a:r>
              <a:rPr kumimoji="1" lang="en-US" altLang="zh-TW" dirty="0" err="1" smtClean="0"/>
              <a:t>Lan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Rushill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Sheth</a:t>
            </a:r>
            <a:r>
              <a:rPr kumimoji="1" lang="en-US" altLang="zh-TW" dirty="0" smtClean="0"/>
              <a:t>, Michael Thompson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Genome-wide association studies (GWAS)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Simulate genotype and phenotype data</a:t>
            </a:r>
          </a:p>
          <a:p>
            <a:r>
              <a:rPr kumimoji="1" lang="en-US" altLang="zh-TW" dirty="0" smtClean="0"/>
              <a:t>Implement power tests</a:t>
            </a:r>
          </a:p>
          <a:p>
            <a:r>
              <a:rPr kumimoji="1" lang="en-US" altLang="zh-TW" dirty="0" smtClean="0"/>
              <a:t>Generate data sets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Generate simulations</a:t>
            </a:r>
          </a:p>
          <a:p>
            <a:r>
              <a:rPr kumimoji="1" lang="en-US" altLang="zh-TW" dirty="0" smtClean="0"/>
              <a:t>Identify ideal weights for combining studies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5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we Learned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 </a:t>
            </a:r>
          </a:p>
          <a:p>
            <a:r>
              <a:rPr kumimoji="1" lang="en-US" altLang="zh-TW" dirty="0" err="1" smtClean="0"/>
              <a:t>GitHub</a:t>
            </a:r>
            <a:endParaRPr kumimoji="1" lang="en-US" altLang="zh-TW" dirty="0" smtClean="0"/>
          </a:p>
          <a:p>
            <a:r>
              <a:rPr kumimoji="1" lang="en-US" altLang="zh-TW" dirty="0" smtClean="0"/>
              <a:t>Using the internet as a resource</a:t>
            </a:r>
          </a:p>
          <a:p>
            <a:r>
              <a:rPr kumimoji="1" lang="en-US" altLang="zh-TW" dirty="0" smtClean="0"/>
              <a:t>Genome simulation techniques</a:t>
            </a:r>
          </a:p>
          <a:p>
            <a:r>
              <a:rPr kumimoji="1" lang="en-US" altLang="zh-TW" dirty="0" smtClean="0"/>
              <a:t>Start Project early</a:t>
            </a:r>
          </a:p>
          <a:p>
            <a:r>
              <a:rPr kumimoji="1" lang="en-US" altLang="zh-TW" dirty="0" smtClean="0"/>
              <a:t>Debug, debug</a:t>
            </a:r>
            <a:r>
              <a:rPr kumimoji="1" lang="en-US" altLang="zh-TW" smtClean="0"/>
              <a:t>, debug…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67</Words>
  <Application>Microsoft Macintosh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Genomics: Meta-Analysis </vt:lpstr>
      <vt:lpstr>Motivation</vt:lpstr>
      <vt:lpstr>Project Outline</vt:lpstr>
      <vt:lpstr>Goals</vt:lpstr>
      <vt:lpstr>What we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 </dc:title>
  <dc:creator>Kristine</dc:creator>
  <cp:lastModifiedBy>Kristine</cp:lastModifiedBy>
  <cp:revision>6</cp:revision>
  <dcterms:created xsi:type="dcterms:W3CDTF">2015-06-22T18:10:04Z</dcterms:created>
  <dcterms:modified xsi:type="dcterms:W3CDTF">2015-06-23T19:22:14Z</dcterms:modified>
</cp:coreProperties>
</file>