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1" r:id="rId6"/>
    <p:sldId id="263" r:id="rId7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BB829-201C-F742-91D0-2E933E5C05B4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46B75-313F-3E47-BA08-023ACE996E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299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 should allude</a:t>
            </a:r>
            <a:r>
              <a:rPr kumimoji="1" lang="en-US" altLang="zh-TW" baseline="0" dirty="0" smtClean="0"/>
              <a:t> to goal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46B75-313F-3E47-BA08-023ACE996E54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821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367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417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271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201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49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015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720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786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45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755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550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96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851094" y="3533072"/>
            <a:ext cx="10383346" cy="357901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17352"/>
            <a:ext cx="7772400" cy="1470025"/>
          </a:xfrm>
        </p:spPr>
        <p:txBody>
          <a:bodyPr/>
          <a:lstStyle/>
          <a:p>
            <a:r>
              <a:rPr kumimoji="1" lang="en-US" altLang="zh-TW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Genomics: Meta-Analysis </a:t>
            </a:r>
            <a:endParaRPr kumimoji="1" lang="zh-TW" altLang="en-US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086340" y="3366034"/>
            <a:ext cx="7206566" cy="1752600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/>
              <a:t>Kristine </a:t>
            </a:r>
            <a:r>
              <a:rPr kumimoji="1" lang="en-US" altLang="zh-TW" sz="2800" dirty="0" err="1" smtClean="0"/>
              <a:t>Lan</a:t>
            </a:r>
            <a:r>
              <a:rPr kumimoji="1" lang="en-US" altLang="zh-TW" sz="2800" dirty="0" smtClean="0"/>
              <a:t>, </a:t>
            </a:r>
            <a:r>
              <a:rPr kumimoji="1" lang="en-US" altLang="zh-TW" sz="2800" dirty="0" err="1" smtClean="0"/>
              <a:t>Rushill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 err="1" smtClean="0"/>
              <a:t>Sheth</a:t>
            </a:r>
            <a:r>
              <a:rPr kumimoji="1" lang="en-US" altLang="zh-TW" sz="2800" dirty="0" smtClean="0"/>
              <a:t>, Michael </a:t>
            </a:r>
            <a:r>
              <a:rPr kumimoji="1" lang="en-US" altLang="zh-TW" sz="2800" dirty="0" smtClean="0"/>
              <a:t>Thompson</a:t>
            </a:r>
          </a:p>
          <a:p>
            <a:r>
              <a:rPr kumimoji="1" lang="en-US" altLang="zh-TW" sz="2800" dirty="0" smtClean="0"/>
              <a:t>Advising by: </a:t>
            </a:r>
            <a:r>
              <a:rPr kumimoji="1" lang="en-US" altLang="zh-TW" sz="2800" dirty="0" err="1" smtClean="0"/>
              <a:t>Gon</a:t>
            </a:r>
            <a:r>
              <a:rPr kumimoji="1" lang="en-US" altLang="zh-TW" sz="2800" dirty="0" err="1" smtClean="0"/>
              <a:t>ç</a:t>
            </a:r>
            <a:r>
              <a:rPr kumimoji="1" lang="en-US" altLang="zh-TW" sz="2800" dirty="0" err="1" smtClean="0"/>
              <a:t>alo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 err="1" smtClean="0"/>
              <a:t>Abecasis</a:t>
            </a:r>
            <a:r>
              <a:rPr kumimoji="1" lang="en-US" altLang="zh-TW" sz="2800" dirty="0" smtClean="0"/>
              <a:t>, </a:t>
            </a:r>
            <a:r>
              <a:rPr kumimoji="1" lang="en-US" altLang="zh-TW" sz="2800" dirty="0" err="1" smtClean="0"/>
              <a:t>Sayantan</a:t>
            </a:r>
            <a:r>
              <a:rPr kumimoji="1" lang="en-US" altLang="zh-TW" sz="2800" dirty="0" smtClean="0"/>
              <a:t> Das, Hyun Min Kang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201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5562063" y="3266563"/>
            <a:ext cx="6249474" cy="371843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Motivation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Genome-wide association studies (GWAS</a:t>
            </a:r>
            <a:r>
              <a:rPr kumimoji="1" lang="en-US" altLang="zh-TW" dirty="0" smtClean="0"/>
              <a:t>) on rare genetic variants</a:t>
            </a:r>
          </a:p>
          <a:p>
            <a:r>
              <a:rPr kumimoji="1" lang="en-US" altLang="zh-TW" dirty="0" smtClean="0"/>
              <a:t>Increase precision and pattern detection by acquiring larger dataset</a:t>
            </a:r>
            <a:endParaRPr kumimoji="1" lang="en-US" altLang="zh-TW" dirty="0" smtClean="0"/>
          </a:p>
          <a:p>
            <a:r>
              <a:rPr kumimoji="1" lang="en-US" altLang="zh-TW" dirty="0" smtClean="0"/>
              <a:t>Meta-analysis: “conducting research about previous research” </a:t>
            </a:r>
          </a:p>
          <a:p>
            <a:r>
              <a:rPr kumimoji="1" lang="en-US" altLang="zh-TW" dirty="0" smtClean="0"/>
              <a:t>Disease prevalence: 0.0001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771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Project Outline</a:t>
            </a:r>
            <a:endParaRPr kumimoji="1" lang="zh-TW" altLang="en-US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21958"/>
              </p:ext>
            </p:extLst>
          </p:nvPr>
        </p:nvGraphicFramePr>
        <p:xfrm>
          <a:off x="304195" y="1654635"/>
          <a:ext cx="2247900" cy="1143000"/>
        </p:xfrm>
        <a:graphic>
          <a:graphicData uri="http://schemas.openxmlformats.org/drawingml/2006/table">
            <a:tbl>
              <a:tblPr/>
              <a:tblGrid>
                <a:gridCol w="1079500"/>
                <a:gridCol w="1168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 Black"/>
                        </a:rPr>
                        <a:t>Genotype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Black"/>
                        </a:rPr>
                        <a:t>Phenotype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aa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healthy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Aa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sick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AA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sick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Aa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healthy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763212" y="2858862"/>
            <a:ext cx="11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Simulation</a:t>
            </a:r>
          </a:p>
        </p:txBody>
      </p:sp>
      <p:sp>
        <p:nvSpPr>
          <p:cNvPr id="11" name="向右箭號 10"/>
          <p:cNvSpPr/>
          <p:nvPr/>
        </p:nvSpPr>
        <p:spPr>
          <a:xfrm>
            <a:off x="2800004" y="1988935"/>
            <a:ext cx="1881970" cy="671034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Apply data to    </a:t>
            </a:r>
            <a:endParaRPr kumimoji="1"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374515"/>
              </p:ext>
            </p:extLst>
          </p:nvPr>
        </p:nvGraphicFramePr>
        <p:xfrm>
          <a:off x="5018130" y="1654635"/>
          <a:ext cx="1993900" cy="1399604"/>
        </p:xfrm>
        <a:graphic>
          <a:graphicData uri="http://schemas.openxmlformats.org/drawingml/2006/table">
            <a:tbl>
              <a:tblPr/>
              <a:tblGrid>
                <a:gridCol w="1993900"/>
              </a:tblGrid>
              <a:tr h="3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Logistic Regression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Score 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Allele  Proportion 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Chi-squared Tests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72" y="3470542"/>
            <a:ext cx="4012982" cy="2938875"/>
          </a:xfrm>
          <a:prstGeom prst="rect">
            <a:avLst/>
          </a:prstGeom>
        </p:spPr>
      </p:pic>
      <p:sp>
        <p:nvSpPr>
          <p:cNvPr id="13" name="弧形向左鍵 12"/>
          <p:cNvSpPr/>
          <p:nvPr/>
        </p:nvSpPr>
        <p:spPr>
          <a:xfrm>
            <a:off x="7619681" y="2272434"/>
            <a:ext cx="1331149" cy="191152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262626"/>
                </a:solidFill>
              </a:rPr>
              <a:t>Acquire </a:t>
            </a:r>
          </a:p>
          <a:p>
            <a:pPr algn="ctr"/>
            <a:r>
              <a:rPr kumimoji="1" lang="en-US" altLang="zh-TW" dirty="0" smtClean="0">
                <a:solidFill>
                  <a:srgbClr val="262626"/>
                </a:solidFill>
              </a:rPr>
              <a:t>p-value</a:t>
            </a:r>
            <a:endParaRPr kumimoji="1" lang="zh-TW" altLang="en-US" dirty="0">
              <a:solidFill>
                <a:srgbClr val="262626"/>
              </a:solidFill>
            </a:endParaRPr>
          </a:p>
        </p:txBody>
      </p:sp>
      <p:sp>
        <p:nvSpPr>
          <p:cNvPr id="15" name="向左箭號 14"/>
          <p:cNvSpPr/>
          <p:nvPr/>
        </p:nvSpPr>
        <p:spPr>
          <a:xfrm>
            <a:off x="2406763" y="4559250"/>
            <a:ext cx="2091611" cy="84147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bg1"/>
                </a:solidFill>
              </a:rPr>
              <a:t>Ideal test</a:t>
            </a:r>
          </a:p>
          <a:p>
            <a:pPr algn="ctr"/>
            <a:r>
              <a:rPr kumimoji="1" lang="en-US" altLang="zh-TW" dirty="0">
                <a:solidFill>
                  <a:schemeClr val="bg1"/>
                </a:solidFill>
              </a:rPr>
              <a:t>f</a:t>
            </a:r>
            <a:r>
              <a:rPr kumimoji="1" lang="en-US" altLang="zh-TW" dirty="0" smtClean="0">
                <a:solidFill>
                  <a:schemeClr val="bg1"/>
                </a:solidFill>
              </a:rPr>
              <a:t>or meta-analysis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雲形 15"/>
          <p:cNvSpPr/>
          <p:nvPr/>
        </p:nvSpPr>
        <p:spPr>
          <a:xfrm>
            <a:off x="91806" y="4221744"/>
            <a:ext cx="2238455" cy="1736952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-parameters</a:t>
            </a:r>
          </a:p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-weights</a:t>
            </a:r>
          </a:p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-minimization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523511" y="6409418"/>
            <a:ext cx="137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Visualization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538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6" y="140064"/>
            <a:ext cx="9309069" cy="6817422"/>
          </a:xfrm>
        </p:spPr>
      </p:pic>
    </p:spTree>
    <p:extLst>
      <p:ext uri="{BB962C8B-B14F-4D97-AF65-F5344CB8AC3E}">
        <p14:creationId xmlns:p14="http://schemas.microsoft.com/office/powerpoint/2010/main" val="274448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What </a:t>
            </a:r>
            <a:r>
              <a:rPr kumimoji="1" lang="en-US" altLang="zh-TW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We Learned</a:t>
            </a:r>
            <a:endParaRPr kumimoji="1" lang="zh-TW" altLang="en-US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 </a:t>
            </a:r>
          </a:p>
          <a:p>
            <a:r>
              <a:rPr kumimoji="1" lang="en-US" altLang="zh-TW" dirty="0" err="1" smtClean="0"/>
              <a:t>GitHub</a:t>
            </a:r>
            <a:endParaRPr kumimoji="1" lang="en-US" altLang="zh-TW" dirty="0" smtClean="0"/>
          </a:p>
          <a:p>
            <a:r>
              <a:rPr kumimoji="1" lang="en-US" altLang="zh-TW" dirty="0" smtClean="0"/>
              <a:t>Using the internet as a resource</a:t>
            </a:r>
          </a:p>
          <a:p>
            <a:r>
              <a:rPr kumimoji="1" lang="en-US" altLang="zh-TW" dirty="0" smtClean="0"/>
              <a:t>Genome simulation techniques</a:t>
            </a:r>
          </a:p>
          <a:p>
            <a:r>
              <a:rPr kumimoji="1" lang="en-US" altLang="zh-TW" dirty="0" smtClean="0"/>
              <a:t>Statistical methods: Logistic Regression, score test, … </a:t>
            </a:r>
            <a:r>
              <a:rPr kumimoji="1" lang="en-US" altLang="zh-TW" dirty="0" err="1" smtClean="0"/>
              <a:t>etc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656" y="209549"/>
            <a:ext cx="1672964" cy="13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8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References</a:t>
            </a:r>
            <a:endParaRPr kumimoji="1" lang="zh-TW" altLang="en-US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Wikipedia-Meta-analysis</a:t>
            </a:r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2433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143</Words>
  <Application>Microsoft Macintosh PowerPoint</Application>
  <PresentationFormat>如螢幕大小 (4:3)</PresentationFormat>
  <Paragraphs>43</Paragraphs>
  <Slides>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Genomics: Meta-Analysis </vt:lpstr>
      <vt:lpstr>Motivation</vt:lpstr>
      <vt:lpstr>Project Outline</vt:lpstr>
      <vt:lpstr>PowerPoint 簡報</vt:lpstr>
      <vt:lpstr>What We Learned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Genomics: Meta-Analysis </dc:title>
  <dc:creator>Kristine</dc:creator>
  <cp:lastModifiedBy>Kristine</cp:lastModifiedBy>
  <cp:revision>24</cp:revision>
  <dcterms:created xsi:type="dcterms:W3CDTF">2015-06-22T18:10:04Z</dcterms:created>
  <dcterms:modified xsi:type="dcterms:W3CDTF">2015-06-24T14:37:41Z</dcterms:modified>
</cp:coreProperties>
</file>