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63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 smtClean="0"/>
              <a:t> </a:t>
            </a:r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6/23/15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367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6/23/15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417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6/23/15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271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6/23/15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201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6/23/15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49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6/23/15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015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6/23/15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720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6/23/15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786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6/23/15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45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6/23/15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755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6/23/15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550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4E03-6E3C-DF43-AECF-F650D8A1CE7D}" type="datetimeFigureOut">
              <a:rPr kumimoji="1" lang="zh-TW" altLang="en-US" smtClean="0"/>
              <a:t>6/23/15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964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Genomics: Meta-Analysis 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Kristine </a:t>
            </a:r>
            <a:r>
              <a:rPr kumimoji="1" lang="en-US" altLang="zh-TW" dirty="0" err="1" smtClean="0"/>
              <a:t>Lan</a:t>
            </a:r>
            <a:r>
              <a:rPr kumimoji="1" lang="en-US" altLang="zh-TW" dirty="0" smtClean="0"/>
              <a:t>, </a:t>
            </a:r>
            <a:r>
              <a:rPr kumimoji="1" lang="en-US" altLang="zh-TW" dirty="0" smtClean="0"/>
              <a:t>Rushil </a:t>
            </a:r>
            <a:r>
              <a:rPr kumimoji="1" lang="en-US" altLang="zh-TW" dirty="0" smtClean="0"/>
              <a:t>Sheth, Michael Thompson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01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Genome-wide association studies (GWAS)</a:t>
            </a:r>
          </a:p>
          <a:p>
            <a:r>
              <a:rPr lang="en-US" dirty="0" smtClean="0"/>
              <a:t>Combine results from many studies</a:t>
            </a:r>
          </a:p>
          <a:p>
            <a:pPr lvl="1"/>
            <a:r>
              <a:rPr lang="en-US" dirty="0" smtClean="0"/>
              <a:t>Develop new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7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Project Outline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Simulate genotype and phenotype data</a:t>
            </a:r>
          </a:p>
          <a:p>
            <a:r>
              <a:rPr kumimoji="1" lang="en-US" altLang="zh-TW" dirty="0" smtClean="0"/>
              <a:t>Implement power tests</a:t>
            </a:r>
          </a:p>
          <a:p>
            <a:r>
              <a:rPr kumimoji="1" lang="en-US" altLang="zh-TW" dirty="0" smtClean="0"/>
              <a:t>Generate data sets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538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Goals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Generate simulations</a:t>
            </a:r>
          </a:p>
          <a:p>
            <a:r>
              <a:rPr kumimoji="1" lang="en-US" altLang="zh-TW" dirty="0" smtClean="0"/>
              <a:t>Identify ideal weights for combining studies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085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What we Learned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R </a:t>
            </a:r>
          </a:p>
          <a:p>
            <a:r>
              <a:rPr kumimoji="1" lang="en-US" altLang="zh-TW" dirty="0" err="1" smtClean="0"/>
              <a:t>GitHub</a:t>
            </a:r>
            <a:endParaRPr kumimoji="1" lang="en-US" altLang="zh-TW" dirty="0" smtClean="0"/>
          </a:p>
          <a:p>
            <a:r>
              <a:rPr kumimoji="1" lang="en-US" altLang="zh-TW" dirty="0" smtClean="0"/>
              <a:t>Using the internet as a resource</a:t>
            </a:r>
          </a:p>
          <a:p>
            <a:r>
              <a:rPr kumimoji="1" lang="en-US" altLang="zh-TW" dirty="0" smtClean="0"/>
              <a:t>Genome simulation techniques</a:t>
            </a:r>
          </a:p>
          <a:p>
            <a:r>
              <a:rPr kumimoji="1" lang="en-US" altLang="zh-TW" dirty="0" smtClean="0"/>
              <a:t>Start Project early</a:t>
            </a:r>
          </a:p>
          <a:p>
            <a:r>
              <a:rPr kumimoji="1" lang="en-US" altLang="zh-TW" dirty="0" smtClean="0"/>
              <a:t>Debug, debug</a:t>
            </a:r>
            <a:r>
              <a:rPr kumimoji="1" lang="en-US" altLang="zh-TW" smtClean="0"/>
              <a:t>, debug…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468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76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佈景主題</vt:lpstr>
      <vt:lpstr>Genomics: Meta-Analysis </vt:lpstr>
      <vt:lpstr>Motivation</vt:lpstr>
      <vt:lpstr>Project Outline</vt:lpstr>
      <vt:lpstr>Goals</vt:lpstr>
      <vt:lpstr>Results</vt:lpstr>
      <vt:lpstr>What we Learned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Genomics: Meta-Analysis </dc:title>
  <dc:creator>Kristine</dc:creator>
  <cp:lastModifiedBy>Rushil Sheth</cp:lastModifiedBy>
  <cp:revision>12</cp:revision>
  <dcterms:created xsi:type="dcterms:W3CDTF">2015-06-22T18:10:04Z</dcterms:created>
  <dcterms:modified xsi:type="dcterms:W3CDTF">2015-06-23T20:52:35Z</dcterms:modified>
</cp:coreProperties>
</file>