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989" autoAdjust="0"/>
    <p:restoredTop sz="98646" autoAdjust="0"/>
  </p:normalViewPr>
  <p:slideViewPr>
    <p:cSldViewPr snapToGrid="0" snapToObjects="1">
      <p:cViewPr varScale="1">
        <p:scale>
          <a:sx n="67" d="100"/>
          <a:sy n="67" d="100"/>
        </p:scale>
        <p:origin x="-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0"/>
            <a:ext cx="9144000" cy="6929516"/>
            <a:chOff x="0" y="0"/>
            <a:chExt cx="9144000" cy="6929516"/>
          </a:xfrm>
        </p:grpSpPr>
        <p:sp>
          <p:nvSpPr>
            <p:cNvPr id="19" name="TextBox 18"/>
            <p:cNvSpPr txBox="1"/>
            <p:nvPr/>
          </p:nvSpPr>
          <p:spPr>
            <a:xfrm>
              <a:off x="0" y="0"/>
              <a:ext cx="9143999" cy="2275709"/>
            </a:xfrm>
            <a:prstGeom prst="rect">
              <a:avLst/>
            </a:prstGeom>
            <a:solidFill>
              <a:schemeClr val="bg1"/>
            </a:solidFill>
            <a:ln w="57150" cmpd="sng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" y="2054823"/>
              <a:ext cx="9143999" cy="48746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57150" cmpd="sng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42" y="912564"/>
            <a:ext cx="1857830" cy="1070743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81850" y="1066800"/>
            <a:ext cx="3564750" cy="3120570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34250" y="1219200"/>
            <a:ext cx="3564750" cy="3120570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6650" y="1371600"/>
            <a:ext cx="3564750" cy="3120570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2728" y="846410"/>
            <a:ext cx="1298722" cy="1136897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7004" y="-7779"/>
            <a:ext cx="8263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Times New Roman"/>
                <a:cs typeface="Times New Roman"/>
              </a:rPr>
              <a:t>Genomics Meta Analysis</a:t>
            </a:r>
            <a:endParaRPr lang="en-US" sz="6000" b="1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0372" y="186660"/>
            <a:ext cx="56623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pPr algn="ctr"/>
            <a:r>
              <a:rPr lang="en-US" sz="3400" dirty="0" smtClean="0">
                <a:latin typeface="Times New Roman"/>
                <a:cs typeface="Times New Roman"/>
              </a:rPr>
              <a:t>Kristine </a:t>
            </a:r>
            <a:r>
              <a:rPr lang="en-US" sz="3400" dirty="0" err="1" smtClean="0">
                <a:latin typeface="Times New Roman"/>
                <a:cs typeface="Times New Roman"/>
              </a:rPr>
              <a:t>Lan</a:t>
            </a:r>
            <a:r>
              <a:rPr lang="en-US" sz="3400" dirty="0" smtClean="0">
                <a:latin typeface="Times New Roman"/>
                <a:cs typeface="Times New Roman"/>
              </a:rPr>
              <a:t>, Rushil Sheth, Mike Thompson</a:t>
            </a:r>
          </a:p>
          <a:p>
            <a:pPr algn="ctr"/>
            <a:endParaRPr lang="en-US" sz="3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64415" y="2226994"/>
            <a:ext cx="2640303" cy="1994237"/>
            <a:chOff x="164415" y="2226994"/>
            <a:chExt cx="2640303" cy="1994237"/>
          </a:xfrm>
        </p:grpSpPr>
        <p:sp>
          <p:nvSpPr>
            <p:cNvPr id="14" name="TextBox 13"/>
            <p:cNvSpPr txBox="1"/>
            <p:nvPr/>
          </p:nvSpPr>
          <p:spPr>
            <a:xfrm>
              <a:off x="164415" y="2226994"/>
              <a:ext cx="2640303" cy="5232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i="1" dirty="0" smtClean="0">
                  <a:latin typeface="Times New Roman"/>
                  <a:cs typeface="Times New Roman"/>
                </a:rPr>
                <a:t>Introduction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415" y="2743903"/>
              <a:ext cx="2640303" cy="14773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Talk about our motivation and other stuff</a:t>
              </a:r>
            </a:p>
            <a:p>
              <a:r>
                <a:rPr lang="en-US" dirty="0" smtClean="0"/>
                <a:t>A</a:t>
              </a:r>
            </a:p>
            <a:p>
              <a:r>
                <a:rPr lang="en-US" dirty="0"/>
                <a:t>A</a:t>
              </a:r>
              <a:endParaRPr lang="en-US" dirty="0" smtClean="0"/>
            </a:p>
            <a:p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51371" y="2226994"/>
            <a:ext cx="2640303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Times New Roman"/>
                <a:cs typeface="Times New Roman"/>
              </a:rPr>
              <a:t>Procedure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61147" y="2226994"/>
            <a:ext cx="2640303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61147" y="4258320"/>
            <a:ext cx="2640303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dirty="0" err="1" smtClean="0">
                <a:latin typeface="Times New Roman"/>
                <a:cs typeface="Times New Roman"/>
              </a:rPr>
              <a:t>Wut</a:t>
            </a:r>
            <a:r>
              <a:rPr lang="en-US" sz="3000" b="1" i="1" dirty="0" smtClean="0">
                <a:latin typeface="Times New Roman"/>
                <a:cs typeface="Times New Roman"/>
              </a:rPr>
              <a:t> we learned</a:t>
            </a:r>
          </a:p>
        </p:txBody>
      </p:sp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Rushil Sheth</cp:lastModifiedBy>
  <cp:revision>12</cp:revision>
  <dcterms:created xsi:type="dcterms:W3CDTF">2015-06-23T18:26:43Z</dcterms:created>
  <dcterms:modified xsi:type="dcterms:W3CDTF">2015-06-23T20:53:58Z</dcterms:modified>
</cp:coreProperties>
</file>