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989" autoAdjust="0"/>
    <p:restoredTop sz="98646" autoAdjust="0"/>
  </p:normalViewPr>
  <p:slideViewPr>
    <p:cSldViewPr snapToGrid="0" snapToObjects="1">
      <p:cViewPr>
        <p:scale>
          <a:sx n="23" d="100"/>
          <a:sy n="23" d="100"/>
        </p:scale>
        <p:origin x="-96" y="6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57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5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74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74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7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7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5"/>
            <a:ext cx="19392902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42" y="7368545"/>
            <a:ext cx="19400520" cy="3070862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4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4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6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15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82" y="1310638"/>
            <a:ext cx="14439902" cy="5577845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7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82" y="6888497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3"/>
            <a:ext cx="26334720" cy="2720347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30"/>
            <a:ext cx="26334720" cy="386334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7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7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58CD-14EE-A141-A09E-CC8C6883F351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9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9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63C6B-88E1-644F-A6CB-389EA39D5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6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5" y="6450210"/>
            <a:ext cx="43891195" cy="2681147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57150" cmpd="sng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3" descr="C:\Users\Alex Tsoi\Conference_Meeting\ASHG_2011\StackedFullBlock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192" y="712596"/>
            <a:ext cx="8917584" cy="5139566"/>
          </a:xfrm>
          <a:prstGeom prst="rect">
            <a:avLst/>
          </a:prstGeom>
          <a:noFill/>
        </p:spPr>
      </p:pic>
      <p:pic>
        <p:nvPicPr>
          <p:cNvPr id="7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32880" y="5120642"/>
            <a:ext cx="17110800" cy="14978741"/>
          </a:xfrm>
          <a:prstGeom prst="rect">
            <a:avLst/>
          </a:prstGeom>
          <a:noFill/>
        </p:spPr>
      </p:pic>
      <p:pic>
        <p:nvPicPr>
          <p:cNvPr id="8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364400" y="5852162"/>
            <a:ext cx="17110800" cy="14978741"/>
          </a:xfrm>
          <a:prstGeom prst="rect">
            <a:avLst/>
          </a:prstGeom>
          <a:noFill/>
        </p:spPr>
      </p:pic>
      <p:pic>
        <p:nvPicPr>
          <p:cNvPr id="9" name="Picture 5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95920" y="6583682"/>
            <a:ext cx="17110800" cy="14978741"/>
          </a:xfrm>
          <a:prstGeom prst="rect">
            <a:avLst/>
          </a:prstGeom>
          <a:noFill/>
        </p:spPr>
      </p:pic>
      <p:pic>
        <p:nvPicPr>
          <p:cNvPr id="10" name="Picture 9" descr="C:\Users\Alex Tsoi\Conference_Meeting\ASHG_2011\StatiGe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10210" y="712596"/>
            <a:ext cx="5816771" cy="5091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5275522" y="993103"/>
            <a:ext cx="13004535" cy="1828193"/>
          </a:xfrm>
          <a:prstGeom prst="rect">
            <a:avLst/>
          </a:prstGeom>
          <a:noFill/>
        </p:spPr>
        <p:txBody>
          <a:bodyPr wrap="none" lIns="438912" tIns="219456" rIns="438912" bIns="219456" rtlCol="0">
            <a:spAutoFit/>
          </a:bodyPr>
          <a:lstStyle/>
          <a:p>
            <a:r>
              <a:rPr lang="en-US" sz="9000" b="1" dirty="0">
                <a:latin typeface="Times New Roman"/>
                <a:cs typeface="Times New Roman"/>
              </a:rPr>
              <a:t>Genomics Meta Analysis</a:t>
            </a:r>
            <a:endParaRPr lang="en-US" sz="9000" b="1" dirty="0">
              <a:latin typeface="Times New Roman"/>
              <a:cs typeface="Times New Roman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9192" y="10689576"/>
            <a:ext cx="14128080" cy="5356558"/>
            <a:chOff x="164415" y="2226994"/>
            <a:chExt cx="2640303" cy="1198863"/>
          </a:xfrm>
        </p:grpSpPr>
        <p:sp>
          <p:nvSpPr>
            <p:cNvPr id="14" name="TextBox 13"/>
            <p:cNvSpPr txBox="1"/>
            <p:nvPr/>
          </p:nvSpPr>
          <p:spPr>
            <a:xfrm>
              <a:off x="164415" y="2226994"/>
              <a:ext cx="2640303" cy="4821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400" b="1" i="1" dirty="0">
                  <a:latin typeface="Times New Roman"/>
                  <a:cs typeface="Times New Roman"/>
                </a:rPr>
                <a:t>Introduction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4415" y="2743904"/>
              <a:ext cx="2640303" cy="6819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371600" indent="-13716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Meta-Analysis: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Combine many independent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studies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to create a larger data and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derive new conclusions.</a:t>
              </a:r>
            </a:p>
            <a:p>
              <a:pPr marL="1371600" indent="-13716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Find patterns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and derive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conclusions about Type II Diabetes through Meta-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Analysis</a:t>
              </a:r>
            </a:p>
            <a:p>
              <a:pPr marL="1371600" indent="-1371600">
                <a:buFont typeface="Arial"/>
                <a:buChar char="•"/>
              </a:pPr>
              <a:r>
                <a:rPr kumimoji="1" lang="en-US" altLang="zh-TW" sz="3200" dirty="0">
                  <a:latin typeface="Times New Roman"/>
                  <a:cs typeface="Times New Roman"/>
                </a:rPr>
                <a:t>Genome-wide association studies (GWAS) on rare genetic </a:t>
              </a:r>
              <a:r>
                <a:rPr kumimoji="1" lang="en-US" altLang="zh-TW" sz="3200" dirty="0">
                  <a:latin typeface="Times New Roman"/>
                  <a:cs typeface="Times New Roman"/>
                </a:rPr>
                <a:t>variants</a:t>
              </a:r>
              <a:endParaRPr kumimoji="1" lang="en-US" altLang="zh-TW" sz="3200" dirty="0">
                <a:latin typeface="Times New Roman"/>
                <a:cs typeface="Times New Roman"/>
              </a:endParaRPr>
            </a:p>
            <a:p>
              <a:pPr marL="1371600" indent="-1371600">
                <a:buFont typeface="Arial"/>
                <a:buChar char="•"/>
              </a:pPr>
              <a:endParaRPr lang="en-US" sz="32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606603" y="10689566"/>
            <a:ext cx="12673454" cy="2511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r>
              <a:rPr lang="en-US" sz="13400" b="1" i="1" dirty="0">
                <a:latin typeface="Times New Roman"/>
                <a:cs typeface="Times New Roman"/>
              </a:rPr>
              <a:t>Procedure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053527" y="10689566"/>
            <a:ext cx="12673454" cy="25114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13400" b="1" i="1" dirty="0">
                <a:latin typeface="Times New Roman"/>
                <a:cs typeface="Times New Roman"/>
              </a:rPr>
              <a:t>Graphs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053527" y="20439936"/>
            <a:ext cx="12673454" cy="26591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14400" b="1" i="1" dirty="0" err="1">
                <a:latin typeface="Times New Roman"/>
                <a:cs typeface="Times New Roman"/>
              </a:rPr>
              <a:t>Wut</a:t>
            </a:r>
            <a:r>
              <a:rPr lang="en-US" sz="14400" b="1" i="1" dirty="0">
                <a:latin typeface="Times New Roman"/>
                <a:cs typeface="Times New Roman"/>
              </a:rPr>
              <a:t> we learned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447256" y="3413146"/>
            <a:ext cx="1695184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/>
                <a:cs typeface="Times New Roman"/>
              </a:rPr>
              <a:t>Kristine </a:t>
            </a:r>
            <a:r>
              <a:rPr lang="en-US" sz="4000" dirty="0" err="1">
                <a:latin typeface="Times New Roman"/>
                <a:cs typeface="Times New Roman"/>
              </a:rPr>
              <a:t>Lan</a:t>
            </a:r>
            <a:r>
              <a:rPr lang="en-US" sz="4000" dirty="0">
                <a:latin typeface="Times New Roman"/>
                <a:cs typeface="Times New Roman"/>
              </a:rPr>
              <a:t>(University of Michigan), Rushil Sheth(University of Missouri), Mike Thompson(University of </a:t>
            </a:r>
            <a:r>
              <a:rPr lang="en-US" sz="4000" dirty="0" err="1">
                <a:latin typeface="Times New Roman"/>
                <a:cs typeface="Times New Roman"/>
              </a:rPr>
              <a:t>Massachusets</a:t>
            </a:r>
            <a:r>
              <a:rPr lang="en-US" sz="4000" dirty="0">
                <a:latin typeface="Times New Roman"/>
                <a:cs typeface="Times New Roman"/>
              </a:rPr>
              <a:t>-Amherst</a:t>
            </a:r>
            <a:r>
              <a:rPr lang="en-US" sz="4000" dirty="0" smtClean="0">
                <a:latin typeface="Times New Roman"/>
                <a:cs typeface="Times New Roman"/>
              </a:rPr>
              <a:t>)</a:t>
            </a:r>
            <a:endParaRPr lang="en-US" sz="37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56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rushilsheth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Sheth</dc:creator>
  <cp:lastModifiedBy>Rushil Sheth</cp:lastModifiedBy>
  <cp:revision>16</cp:revision>
  <dcterms:created xsi:type="dcterms:W3CDTF">2015-06-23T18:26:43Z</dcterms:created>
  <dcterms:modified xsi:type="dcterms:W3CDTF">2015-06-24T19:18:01Z</dcterms:modified>
</cp:coreProperties>
</file>