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19" d="100"/>
          <a:sy n="19" d="100"/>
        </p:scale>
        <p:origin x="-760" y="1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75522" y="993103"/>
            <a:ext cx="13004535" cy="1828193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9000" b="1" dirty="0">
                <a:latin typeface="Times New Roman"/>
                <a:cs typeface="Times New Roman"/>
              </a:rPr>
              <a:t>Genomics Meta Analysis</a:t>
            </a:r>
            <a:endParaRPr lang="en-US" sz="9000" b="1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89192" y="7597220"/>
            <a:ext cx="14128080" cy="4892720"/>
            <a:chOff x="789192" y="7597220"/>
            <a:chExt cx="14128080" cy="3393511"/>
          </a:xfrm>
        </p:grpSpPr>
        <p:sp>
          <p:nvSpPr>
            <p:cNvPr id="14" name="TextBox 13"/>
            <p:cNvSpPr txBox="1"/>
            <p:nvPr/>
          </p:nvSpPr>
          <p:spPr>
            <a:xfrm>
              <a:off x="789192" y="7597220"/>
              <a:ext cx="14128080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 smtClean="0">
                  <a:latin typeface="Times New Roman"/>
                  <a:cs typeface="Times New Roman"/>
                </a:rPr>
                <a:t>Motivation and Objectives: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9192" y="8436187"/>
              <a:ext cx="14128080" cy="2554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Meta-Analysis: Combining multiple independent studies together to create a larger data set to find patterns and derive new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conclusions.</a:t>
              </a: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 smtClean="0">
                  <a:latin typeface="Times New Roman"/>
                  <a:cs typeface="Times New Roman"/>
                </a:rPr>
                <a:t>Original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Question: Find patterns and derive conclusions about Type II Diabetes through Meta-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Analysis</a:t>
              </a:r>
              <a:endParaRPr lang="en-US" altLang="zh-TW" sz="3200" dirty="0">
                <a:latin typeface="Times New Roman"/>
                <a:cs typeface="Times New Roman"/>
              </a:endParaRP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Genome-wide association studies (GWAS) on rare genetic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variants</a:t>
              </a:r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06603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3400" b="1" i="1" dirty="0" smtClean="0">
                <a:latin typeface="Times New Roman"/>
                <a:cs typeface="Times New Roman"/>
              </a:rPr>
              <a:t>Procedure</a:t>
            </a:r>
            <a:endParaRPr lang="en-US" sz="13400" b="1" i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53527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53527" y="20439936"/>
            <a:ext cx="12673454" cy="2659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4400" b="1" i="1" dirty="0" err="1">
                <a:latin typeface="Times New Roman"/>
                <a:cs typeface="Times New Roman"/>
              </a:rPr>
              <a:t>Wut</a:t>
            </a:r>
            <a:r>
              <a:rPr lang="en-US" sz="14400" b="1" i="1" dirty="0">
                <a:latin typeface="Times New Roman"/>
                <a:cs typeface="Times New Roman"/>
              </a:rPr>
              <a:t> we learned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7256" y="3413146"/>
            <a:ext cx="16951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Kristine </a:t>
            </a:r>
            <a:r>
              <a:rPr lang="en-US" sz="4000" dirty="0" err="1">
                <a:latin typeface="Times New Roman"/>
                <a:cs typeface="Times New Roman"/>
              </a:rPr>
              <a:t>Lan</a:t>
            </a:r>
            <a:r>
              <a:rPr lang="en-US" sz="40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4000" dirty="0" err="1">
                <a:latin typeface="Times New Roman"/>
                <a:cs typeface="Times New Roman"/>
              </a:rPr>
              <a:t>Massachusets</a:t>
            </a:r>
            <a:r>
              <a:rPr lang="en-US" sz="4000" dirty="0">
                <a:latin typeface="Times New Roman"/>
                <a:cs typeface="Times New Roman"/>
              </a:rPr>
              <a:t>-Amherst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37200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8280057" y="15272505"/>
            <a:ext cx="14128080" cy="3393511"/>
            <a:chOff x="789192" y="7597220"/>
            <a:chExt cx="14128080" cy="3393511"/>
          </a:xfrm>
        </p:grpSpPr>
        <p:sp>
          <p:nvSpPr>
            <p:cNvPr id="21" name="TextBox 20"/>
            <p:cNvSpPr txBox="1"/>
            <p:nvPr/>
          </p:nvSpPr>
          <p:spPr>
            <a:xfrm>
              <a:off x="789192" y="7597220"/>
              <a:ext cx="14128080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 smtClean="0">
                  <a:latin typeface="Times New Roman"/>
                  <a:cs typeface="Times New Roman"/>
                </a:rPr>
                <a:t>Motivation and Objectives: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9192" y="8436187"/>
              <a:ext cx="14128080" cy="2554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Meta-Analysis: Combining multiple independent studies together to create a larger data set to find patterns and derive new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conclusions.</a:t>
              </a: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 smtClean="0">
                  <a:latin typeface="Times New Roman"/>
                  <a:cs typeface="Times New Roman"/>
                </a:rPr>
                <a:t>Original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Question: Find patterns and derive conclusions about Type II Diabetes through Meta-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Analysis</a:t>
              </a:r>
              <a:endParaRPr lang="en-US" altLang="zh-TW" sz="3200" dirty="0">
                <a:latin typeface="Times New Roman"/>
                <a:cs typeface="Times New Roman"/>
              </a:endParaRP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Genome-wide association studies (GWAS) on rare genetic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variants</a:t>
              </a:r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9192" y="12491112"/>
            <a:ext cx="14128080" cy="7240719"/>
            <a:chOff x="789192" y="7597220"/>
            <a:chExt cx="14128080" cy="7240719"/>
          </a:xfrm>
        </p:grpSpPr>
        <p:sp>
          <p:nvSpPr>
            <p:cNvPr id="31" name="TextBox 30"/>
            <p:cNvSpPr txBox="1"/>
            <p:nvPr/>
          </p:nvSpPr>
          <p:spPr>
            <a:xfrm>
              <a:off x="789192" y="7597220"/>
              <a:ext cx="14128080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 smtClean="0">
                  <a:latin typeface="Times New Roman"/>
                  <a:cs typeface="Times New Roman"/>
                </a:rPr>
                <a:t>Single Study Rare Variants GWAS: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9192" y="8436187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/>
                <a:t>Phenotype </a:t>
              </a:r>
              <a:r>
                <a:rPr lang="en-US" sz="4200" dirty="0" smtClean="0"/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10,000 </a:t>
              </a:r>
              <a:r>
                <a:rPr lang="en-US" sz="4200" dirty="0"/>
                <a:t>cases + controls (with various % </a:t>
              </a:r>
              <a:r>
                <a:rPr lang="en-US" sz="4200" dirty="0" smtClean="0"/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/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Given </a:t>
              </a:r>
              <a:r>
                <a:rPr lang="en-US" sz="4200" dirty="0"/>
                <a:t>disease prevalence (0.1%) </a:t>
              </a:r>
              <a:endParaRPr lang="en-US" sz="4200" dirty="0" smtClean="0"/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risk </a:t>
              </a:r>
              <a:r>
                <a:rPr lang="en-US" sz="4200" dirty="0"/>
                <a:t>allele frequencies (0.1% ~ 50%</a:t>
              </a:r>
              <a:r>
                <a:rPr lang="en-US" sz="4200" dirty="0" smtClean="0"/>
                <a:t>) and </a:t>
              </a:r>
              <a:r>
                <a:rPr lang="en-US" sz="4200" dirty="0"/>
                <a:t>multiplicative relative risks (0.125 ~ 5.0</a:t>
              </a:r>
              <a:r>
                <a:rPr lang="en-US" sz="4200" dirty="0" smtClean="0"/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Calculate </a:t>
              </a:r>
              <a:r>
                <a:rPr lang="en-US" sz="4200" dirty="0"/>
                <a:t>the allele frequencies for cases and </a:t>
              </a:r>
              <a:r>
                <a:rPr lang="en-US" sz="4200" dirty="0" err="1" smtClean="0"/>
                <a:t>ctrls</a:t>
              </a:r>
              <a:endParaRPr lang="en-US" sz="4200" dirty="0" smtClean="0"/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Simulate </a:t>
              </a:r>
              <a:r>
                <a:rPr lang="en-US" sz="4200" dirty="0"/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89192" y="19731831"/>
            <a:ext cx="14128080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latin typeface="Times New Roman"/>
                <a:cs typeface="Times New Roman"/>
              </a:rPr>
              <a:t>Project Outline</a:t>
            </a:r>
          </a:p>
          <a:p>
            <a:pPr algn="ctr"/>
            <a:endParaRPr lang="en-US" sz="4800" b="1" i="1" dirty="0">
              <a:latin typeface="Times New Roman"/>
              <a:cs typeface="Times New Roman"/>
            </a:endParaRPr>
          </a:p>
        </p:txBody>
      </p: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91" y="21956126"/>
            <a:ext cx="4365143" cy="2219564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6362886" y="22247092"/>
            <a:ext cx="4332095" cy="166124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</a:t>
            </a:r>
            <a:r>
              <a:rPr kumimoji="1" lang="en-US" altLang="zh-TW" sz="4000" dirty="0" smtClean="0"/>
              <a:t>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36410"/>
              </p:ext>
            </p:extLst>
          </p:nvPr>
        </p:nvGraphicFramePr>
        <p:xfrm>
          <a:off x="11652496" y="21625366"/>
          <a:ext cx="3623026" cy="2550324"/>
        </p:xfrm>
        <a:graphic>
          <a:graphicData uri="http://schemas.openxmlformats.org/drawingml/2006/table">
            <a:tbl>
              <a:tblPr/>
              <a:tblGrid>
                <a:gridCol w="3623026"/>
              </a:tblGrid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Allele  Proportion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Fisher’s Exact 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弧形向左鍵 12"/>
          <p:cNvSpPr/>
          <p:nvPr/>
        </p:nvSpPr>
        <p:spPr>
          <a:xfrm>
            <a:off x="14447256" y="23908333"/>
            <a:ext cx="2462072" cy="41713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6241940" y="27453159"/>
            <a:ext cx="5161410" cy="1555136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317799" y="26515070"/>
            <a:ext cx="4836536" cy="2493225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weights</a:t>
            </a:r>
            <a:endParaRPr kumimoji="1" lang="en-US" altLang="zh-TW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233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21</cp:revision>
  <dcterms:created xsi:type="dcterms:W3CDTF">2015-06-23T18:26:43Z</dcterms:created>
  <dcterms:modified xsi:type="dcterms:W3CDTF">2015-06-24T19:55:58Z</dcterms:modified>
</cp:coreProperties>
</file>