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79" autoAdjust="0"/>
  </p:normalViewPr>
  <p:slideViewPr>
    <p:cSldViewPr snapToGrid="0" snapToObjects="1">
      <p:cViewPr>
        <p:scale>
          <a:sx n="72" d="100"/>
          <a:sy n="72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2275708"/>
            <a:ext cx="9143999" cy="4582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3999" cy="2275709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42" y="1096090"/>
            <a:ext cx="1857830" cy="1070743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81850" y="1066800"/>
            <a:ext cx="3564750" cy="3120570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34250" y="1219200"/>
            <a:ext cx="3564750" cy="3120570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6650" y="1371600"/>
            <a:ext cx="3564750" cy="3120570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2728" y="987539"/>
            <a:ext cx="1298722" cy="113689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72997" y="80427"/>
            <a:ext cx="7816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Genomics Meta Analysis</a:t>
            </a:r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40372" y="402104"/>
            <a:ext cx="56623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pPr algn="ctr"/>
            <a:r>
              <a:rPr lang="en-US" sz="3600" dirty="0" smtClean="0"/>
              <a:t>Kristine </a:t>
            </a:r>
            <a:r>
              <a:rPr lang="en-US" sz="3600" dirty="0" err="1" smtClean="0"/>
              <a:t>Lan</a:t>
            </a:r>
            <a:r>
              <a:rPr lang="en-US" sz="3600" dirty="0" smtClean="0"/>
              <a:t>, Rushil Sheth, Mike Thompson</a:t>
            </a:r>
          </a:p>
          <a:p>
            <a:pPr algn="ctr"/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415" y="2226994"/>
            <a:ext cx="2640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Introduction: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4103" y="2226994"/>
            <a:ext cx="2640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Procedure: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91674" y="4339770"/>
            <a:ext cx="29803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learned/conclusions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6</cp:revision>
  <dcterms:created xsi:type="dcterms:W3CDTF">2015-06-23T18:26:43Z</dcterms:created>
  <dcterms:modified xsi:type="dcterms:W3CDTF">2015-06-23T19:29:06Z</dcterms:modified>
</cp:coreProperties>
</file>