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AA"/>
    <a:srgbClr val="0068B2"/>
    <a:srgbClr val="B3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 snapToObjects="1">
      <p:cViewPr varScale="1">
        <p:scale>
          <a:sx n="76" d="100"/>
          <a:sy n="76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4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4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9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FFBF-B872-BC40-9DE2-D293EEA4252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9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AFFBF-B872-BC40-9DE2-D293EEA4252F}" type="datetimeFigureOut">
              <a:rPr lang="en-US" smtClean="0"/>
              <a:t>6/16/17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775C-42F1-EB4C-B1F0-EA7B7F47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059" y="1056965"/>
            <a:ext cx="4203971" cy="584775"/>
          </a:xfrm>
          <a:prstGeom prst="rect">
            <a:avLst/>
          </a:prstGeom>
          <a:solidFill>
            <a:srgbClr val="92D050"/>
          </a:solidFill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64AA"/>
                </a:solidFill>
              </a:rPr>
              <a:t>Geometry Optimization</a:t>
            </a:r>
            <a:endParaRPr lang="en-US" sz="3200" b="1" dirty="0">
              <a:solidFill>
                <a:srgbClr val="0064A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83487" y="1056965"/>
            <a:ext cx="4266745" cy="584775"/>
          </a:xfrm>
          <a:prstGeom prst="rect">
            <a:avLst/>
          </a:prstGeom>
          <a:solidFill>
            <a:srgbClr val="92D050"/>
          </a:solidFill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64AA"/>
                </a:solidFill>
              </a:rPr>
              <a:t>Ground-State Trajectory</a:t>
            </a:r>
            <a:endParaRPr lang="en-US" sz="3200" b="1" dirty="0">
              <a:solidFill>
                <a:srgbClr val="0064AA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>
            <a:off x="5160030" y="1349353"/>
            <a:ext cx="182345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5" idx="3"/>
          </p:cNvCxnSpPr>
          <p:nvPr/>
        </p:nvCxnSpPr>
        <p:spPr>
          <a:xfrm>
            <a:off x="11250232" y="1349353"/>
            <a:ext cx="3462" cy="1194827"/>
          </a:xfrm>
          <a:prstGeom prst="bentConnector3">
            <a:avLst>
              <a:gd name="adj1" fmla="val 670312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3"/>
          </p:cNvCxnSpPr>
          <p:nvPr/>
        </p:nvCxnSpPr>
        <p:spPr>
          <a:xfrm flipH="1">
            <a:off x="2664667" y="2544180"/>
            <a:ext cx="55576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3"/>
          </p:cNvCxnSpPr>
          <p:nvPr/>
        </p:nvCxnSpPr>
        <p:spPr>
          <a:xfrm flipH="1" flipV="1">
            <a:off x="6343339" y="2544180"/>
            <a:ext cx="531657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20433" y="2251792"/>
            <a:ext cx="3122906" cy="584775"/>
          </a:xfrm>
          <a:prstGeom prst="rect">
            <a:avLst/>
          </a:prstGeom>
          <a:solidFill>
            <a:srgbClr val="92D050"/>
          </a:solidFill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64AA"/>
                </a:solidFill>
              </a:rPr>
              <a:t>Optical Spectrum</a:t>
            </a:r>
            <a:endParaRPr lang="en-US" sz="3200" b="1" dirty="0">
              <a:solidFill>
                <a:srgbClr val="0064A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4995" y="2251792"/>
            <a:ext cx="4378699" cy="584775"/>
          </a:xfrm>
          <a:prstGeom prst="rect">
            <a:avLst/>
          </a:prstGeom>
          <a:solidFill>
            <a:srgbClr val="92D050"/>
          </a:solidFill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64AA"/>
                </a:solidFill>
              </a:rPr>
              <a:t>Single-point Calculations</a:t>
            </a:r>
            <a:endParaRPr lang="en-US" sz="3200" b="1" dirty="0">
              <a:solidFill>
                <a:srgbClr val="0064AA"/>
              </a:solidFill>
            </a:endParaRPr>
          </a:p>
        </p:txBody>
      </p:sp>
      <p:cxnSp>
        <p:nvCxnSpPr>
          <p:cNvPr id="19" name="Elbow Connector 18"/>
          <p:cNvCxnSpPr>
            <a:stCxn id="7" idx="1"/>
            <a:endCxn id="8" idx="1"/>
          </p:cNvCxnSpPr>
          <p:nvPr/>
        </p:nvCxnSpPr>
        <p:spPr>
          <a:xfrm rot="10800000" flipH="1" flipV="1">
            <a:off x="1165539" y="2544179"/>
            <a:ext cx="578946" cy="2107325"/>
          </a:xfrm>
          <a:prstGeom prst="bentConnector3">
            <a:avLst>
              <a:gd name="adj1" fmla="val -3948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5539" y="2251792"/>
            <a:ext cx="1499128" cy="584775"/>
          </a:xfrm>
          <a:prstGeom prst="rect">
            <a:avLst/>
          </a:prstGeom>
          <a:solidFill>
            <a:srgbClr val="92D050"/>
          </a:solidFill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64AA"/>
                </a:solidFill>
              </a:rPr>
              <a:t>NEXMD</a:t>
            </a:r>
            <a:endParaRPr lang="en-US" sz="3200" b="1" dirty="0">
              <a:solidFill>
                <a:srgbClr val="0064AA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744485" y="3446618"/>
            <a:ext cx="9532746" cy="2404891"/>
            <a:chOff x="1794333" y="3689944"/>
            <a:chExt cx="9532746" cy="2404891"/>
          </a:xfrm>
        </p:grpSpPr>
        <p:sp>
          <p:nvSpPr>
            <p:cNvPr id="8" name="TextBox 7"/>
            <p:cNvSpPr txBox="1"/>
            <p:nvPr/>
          </p:nvSpPr>
          <p:spPr>
            <a:xfrm>
              <a:off x="1794333" y="4602443"/>
              <a:ext cx="2825645" cy="584775"/>
            </a:xfrm>
            <a:prstGeom prst="rect">
              <a:avLst/>
            </a:prstGeom>
            <a:solidFill>
              <a:srgbClr val="92D050"/>
            </a:solidFill>
            <a:ln w="508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64AA"/>
                  </a:solidFill>
                </a:rPr>
                <a:t>Analyze Results</a:t>
              </a:r>
              <a:endParaRPr lang="en-US" sz="3200" b="1" dirty="0">
                <a:solidFill>
                  <a:srgbClr val="0064AA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12445" y="3689944"/>
              <a:ext cx="4514634" cy="584775"/>
            </a:xfrm>
            <a:prstGeom prst="rect">
              <a:avLst/>
            </a:prstGeom>
            <a:solidFill>
              <a:srgbClr val="92D050"/>
            </a:solidFill>
            <a:ln w="508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64AA"/>
                  </a:solidFill>
                </a:rPr>
                <a:t>Excited-State Populations</a:t>
              </a:r>
              <a:endParaRPr lang="en-US" sz="3200" b="1" dirty="0">
                <a:solidFill>
                  <a:srgbClr val="0064AA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12445" y="4600002"/>
              <a:ext cx="3531095" cy="584775"/>
            </a:xfrm>
            <a:prstGeom prst="rect">
              <a:avLst/>
            </a:prstGeom>
            <a:solidFill>
              <a:srgbClr val="92D050"/>
            </a:solidFill>
            <a:ln w="508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64AA"/>
                  </a:solidFill>
                </a:rPr>
                <a:t>Transition Densities</a:t>
              </a:r>
              <a:endParaRPr lang="en-US" sz="3200" b="1" dirty="0">
                <a:solidFill>
                  <a:srgbClr val="0064AA"/>
                </a:solidFill>
              </a:endParaRPr>
            </a:p>
          </p:txBody>
        </p:sp>
        <p:cxnSp>
          <p:nvCxnSpPr>
            <p:cNvPr id="25" name="Elbow Connector 24"/>
            <p:cNvCxnSpPr>
              <a:endCxn id="22" idx="1"/>
            </p:cNvCxnSpPr>
            <p:nvPr/>
          </p:nvCxnSpPr>
          <p:spPr>
            <a:xfrm rot="5400000" flipH="1" flipV="1">
              <a:off x="5673634" y="4014864"/>
              <a:ext cx="1171342" cy="1106279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32" idx="1"/>
            </p:cNvCxnSpPr>
            <p:nvPr/>
          </p:nvCxnSpPr>
          <p:spPr>
            <a:xfrm rot="16200000" flipH="1">
              <a:off x="5670868" y="4660872"/>
              <a:ext cx="1176872" cy="1106279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2444" y="5510060"/>
              <a:ext cx="3716915" cy="584775"/>
            </a:xfrm>
            <a:prstGeom prst="rect">
              <a:avLst/>
            </a:prstGeom>
            <a:solidFill>
              <a:srgbClr val="92D050"/>
            </a:solidFill>
            <a:ln w="508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64AA"/>
                  </a:solidFill>
                </a:rPr>
                <a:t>Molecular Geometry</a:t>
              </a:r>
              <a:endParaRPr lang="en-US" sz="3200" b="1" dirty="0">
                <a:solidFill>
                  <a:srgbClr val="0064AA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8" idx="3"/>
              <a:endCxn id="23" idx="1"/>
            </p:cNvCxnSpPr>
            <p:nvPr/>
          </p:nvCxnSpPr>
          <p:spPr>
            <a:xfrm flipV="1">
              <a:off x="4619978" y="4892390"/>
              <a:ext cx="2192467" cy="2441"/>
            </a:xfrm>
            <a:prstGeom prst="straightConnector1">
              <a:avLst/>
            </a:prstGeom>
            <a:ln w="50800">
              <a:solidFill>
                <a:schemeClr val="dk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50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Sifain</dc:creator>
  <cp:lastModifiedBy>Andrew Sifain</cp:lastModifiedBy>
  <cp:revision>17</cp:revision>
  <cp:lastPrinted>2017-05-17T20:10:37Z</cp:lastPrinted>
  <dcterms:created xsi:type="dcterms:W3CDTF">2017-05-15T16:48:46Z</dcterms:created>
  <dcterms:modified xsi:type="dcterms:W3CDTF">2017-06-16T22:18:34Z</dcterms:modified>
</cp:coreProperties>
</file>