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975763" cy="7315200"/>
  <p:notesSz cx="6858000" cy="9144000"/>
  <p:defaultTextStyle>
    <a:defPPr>
      <a:defRPr lang="en-US"/>
    </a:defPPr>
    <a:lvl1pPr marL="0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1pPr>
    <a:lvl2pPr marL="593217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2pPr>
    <a:lvl3pPr marL="1186434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3pPr>
    <a:lvl4pPr marL="1779651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4pPr>
    <a:lvl5pPr marL="2372868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5pPr>
    <a:lvl6pPr marL="2966085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6pPr>
    <a:lvl7pPr marL="3559302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7pPr>
    <a:lvl8pPr marL="4152519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8pPr>
    <a:lvl9pPr marL="4745736" algn="l" defTabSz="1186434" rtl="0" eaLnBrk="1" latinLnBrk="0" hangingPunct="1">
      <a:defRPr sz="23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59" d="100"/>
          <a:sy n="59" d="100"/>
        </p:scale>
        <p:origin x="2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971" y="1197188"/>
            <a:ext cx="16481822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971" y="3842173"/>
            <a:ext cx="16481822" cy="1766147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2" indent="0" algn="ctr">
              <a:buNone/>
              <a:defRPr sz="2133"/>
            </a:lvl2pPr>
            <a:lvl3pPr marL="975366" indent="0" algn="ctr">
              <a:buNone/>
              <a:defRPr sz="1920"/>
            </a:lvl3pPr>
            <a:lvl4pPr marL="1463050" indent="0" algn="ctr">
              <a:buNone/>
              <a:defRPr sz="1707"/>
            </a:lvl4pPr>
            <a:lvl5pPr marL="1950733" indent="0" algn="ctr">
              <a:buNone/>
              <a:defRPr sz="1707"/>
            </a:lvl5pPr>
            <a:lvl6pPr marL="2438415" indent="0" algn="ctr">
              <a:buNone/>
              <a:defRPr sz="1707"/>
            </a:lvl6pPr>
            <a:lvl7pPr marL="2926098" indent="0" algn="ctr">
              <a:buNone/>
              <a:defRPr sz="1707"/>
            </a:lvl7pPr>
            <a:lvl8pPr marL="3413781" indent="0" algn="ctr">
              <a:buNone/>
              <a:defRPr sz="1707"/>
            </a:lvl8pPr>
            <a:lvl9pPr marL="3901465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26405" y="389467"/>
            <a:ext cx="4738524" cy="6199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0836" y="389467"/>
            <a:ext cx="13940875" cy="6199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88" y="1823722"/>
            <a:ext cx="18954096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88" y="4895430"/>
            <a:ext cx="18954096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6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5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33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1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98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46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0836" y="1947333"/>
            <a:ext cx="9339699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5232" y="1947333"/>
            <a:ext cx="9339699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696" y="389467"/>
            <a:ext cx="18954096" cy="14139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699" y="1793242"/>
            <a:ext cx="929677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2" indent="0">
              <a:buNone/>
              <a:defRPr sz="2133" b="1"/>
            </a:lvl2pPr>
            <a:lvl3pPr marL="975366" indent="0">
              <a:buNone/>
              <a:defRPr sz="1920" b="1"/>
            </a:lvl3pPr>
            <a:lvl4pPr marL="1463050" indent="0">
              <a:buNone/>
              <a:defRPr sz="1707" b="1"/>
            </a:lvl4pPr>
            <a:lvl5pPr marL="1950733" indent="0">
              <a:buNone/>
              <a:defRPr sz="1707" b="1"/>
            </a:lvl5pPr>
            <a:lvl6pPr marL="2438415" indent="0">
              <a:buNone/>
              <a:defRPr sz="1707" b="1"/>
            </a:lvl6pPr>
            <a:lvl7pPr marL="2926098" indent="0">
              <a:buNone/>
              <a:defRPr sz="1707" b="1"/>
            </a:lvl7pPr>
            <a:lvl8pPr marL="3413781" indent="0">
              <a:buNone/>
              <a:defRPr sz="1707" b="1"/>
            </a:lvl8pPr>
            <a:lvl9pPr marL="3901465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699" y="2672081"/>
            <a:ext cx="929677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5230" y="1793242"/>
            <a:ext cx="934256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2" indent="0">
              <a:buNone/>
              <a:defRPr sz="2133" b="1"/>
            </a:lvl2pPr>
            <a:lvl3pPr marL="975366" indent="0">
              <a:buNone/>
              <a:defRPr sz="1920" b="1"/>
            </a:lvl3pPr>
            <a:lvl4pPr marL="1463050" indent="0">
              <a:buNone/>
              <a:defRPr sz="1707" b="1"/>
            </a:lvl4pPr>
            <a:lvl5pPr marL="1950733" indent="0">
              <a:buNone/>
              <a:defRPr sz="1707" b="1"/>
            </a:lvl5pPr>
            <a:lvl6pPr marL="2438415" indent="0">
              <a:buNone/>
              <a:defRPr sz="1707" b="1"/>
            </a:lvl6pPr>
            <a:lvl7pPr marL="2926098" indent="0">
              <a:buNone/>
              <a:defRPr sz="1707" b="1"/>
            </a:lvl7pPr>
            <a:lvl8pPr marL="3413781" indent="0">
              <a:buNone/>
              <a:defRPr sz="1707" b="1"/>
            </a:lvl8pPr>
            <a:lvl9pPr marL="3901465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5230" y="2672081"/>
            <a:ext cx="934256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699" y="487680"/>
            <a:ext cx="708775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562" y="1053255"/>
            <a:ext cx="1112523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699" y="2194561"/>
            <a:ext cx="7087755" cy="4065695"/>
          </a:xfrm>
        </p:spPr>
        <p:txBody>
          <a:bodyPr/>
          <a:lstStyle>
            <a:lvl1pPr marL="0" indent="0">
              <a:buNone/>
              <a:defRPr sz="1707"/>
            </a:lvl1pPr>
            <a:lvl2pPr marL="487682" indent="0">
              <a:buNone/>
              <a:defRPr sz="1493"/>
            </a:lvl2pPr>
            <a:lvl3pPr marL="975366" indent="0">
              <a:buNone/>
              <a:defRPr sz="1280"/>
            </a:lvl3pPr>
            <a:lvl4pPr marL="1463050" indent="0">
              <a:buNone/>
              <a:defRPr sz="1067"/>
            </a:lvl4pPr>
            <a:lvl5pPr marL="1950733" indent="0">
              <a:buNone/>
              <a:defRPr sz="1067"/>
            </a:lvl5pPr>
            <a:lvl6pPr marL="2438415" indent="0">
              <a:buNone/>
              <a:defRPr sz="1067"/>
            </a:lvl6pPr>
            <a:lvl7pPr marL="2926098" indent="0">
              <a:buNone/>
              <a:defRPr sz="1067"/>
            </a:lvl7pPr>
            <a:lvl8pPr marL="3413781" indent="0">
              <a:buNone/>
              <a:defRPr sz="1067"/>
            </a:lvl8pPr>
            <a:lvl9pPr marL="3901465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699" y="487680"/>
            <a:ext cx="708775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42562" y="1053255"/>
            <a:ext cx="1112523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82" indent="0">
              <a:buNone/>
              <a:defRPr sz="2987"/>
            </a:lvl2pPr>
            <a:lvl3pPr marL="975366" indent="0">
              <a:buNone/>
              <a:defRPr sz="2560"/>
            </a:lvl3pPr>
            <a:lvl4pPr marL="1463050" indent="0">
              <a:buNone/>
              <a:defRPr sz="2133"/>
            </a:lvl4pPr>
            <a:lvl5pPr marL="1950733" indent="0">
              <a:buNone/>
              <a:defRPr sz="2133"/>
            </a:lvl5pPr>
            <a:lvl6pPr marL="2438415" indent="0">
              <a:buNone/>
              <a:defRPr sz="2133"/>
            </a:lvl6pPr>
            <a:lvl7pPr marL="2926098" indent="0">
              <a:buNone/>
              <a:defRPr sz="2133"/>
            </a:lvl7pPr>
            <a:lvl8pPr marL="3413781" indent="0">
              <a:buNone/>
              <a:defRPr sz="2133"/>
            </a:lvl8pPr>
            <a:lvl9pPr marL="3901465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699" y="2194561"/>
            <a:ext cx="7087755" cy="4065695"/>
          </a:xfrm>
        </p:spPr>
        <p:txBody>
          <a:bodyPr/>
          <a:lstStyle>
            <a:lvl1pPr marL="0" indent="0">
              <a:buNone/>
              <a:defRPr sz="1707"/>
            </a:lvl1pPr>
            <a:lvl2pPr marL="487682" indent="0">
              <a:buNone/>
              <a:defRPr sz="1493"/>
            </a:lvl2pPr>
            <a:lvl3pPr marL="975366" indent="0">
              <a:buNone/>
              <a:defRPr sz="1280"/>
            </a:lvl3pPr>
            <a:lvl4pPr marL="1463050" indent="0">
              <a:buNone/>
              <a:defRPr sz="1067"/>
            </a:lvl4pPr>
            <a:lvl5pPr marL="1950733" indent="0">
              <a:buNone/>
              <a:defRPr sz="1067"/>
            </a:lvl5pPr>
            <a:lvl6pPr marL="2438415" indent="0">
              <a:buNone/>
              <a:defRPr sz="1067"/>
            </a:lvl6pPr>
            <a:lvl7pPr marL="2926098" indent="0">
              <a:buNone/>
              <a:defRPr sz="1067"/>
            </a:lvl7pPr>
            <a:lvl8pPr marL="3413781" indent="0">
              <a:buNone/>
              <a:defRPr sz="1067"/>
            </a:lvl8pPr>
            <a:lvl9pPr marL="3901465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0834" y="389467"/>
            <a:ext cx="18954096" cy="1413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834" y="1947333"/>
            <a:ext cx="18954096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0834" y="6780108"/>
            <a:ext cx="494454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FFBF-B872-BC40-9DE2-D293EEA4252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9472" y="6780108"/>
            <a:ext cx="74168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0384" y="6780108"/>
            <a:ext cx="494454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66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2" indent="-243842" algn="l" defTabSz="975366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24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8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91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74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57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39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23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307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2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6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50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33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15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98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81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65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238494" y="548640"/>
            <a:ext cx="21675385" cy="6034279"/>
            <a:chOff x="238494" y="398874"/>
            <a:chExt cx="21675385" cy="6034279"/>
          </a:xfrm>
        </p:grpSpPr>
        <p:grpSp>
          <p:nvGrpSpPr>
            <p:cNvPr id="148" name="Group 147"/>
            <p:cNvGrpSpPr/>
            <p:nvPr/>
          </p:nvGrpSpPr>
          <p:grpSpPr>
            <a:xfrm>
              <a:off x="238494" y="914400"/>
              <a:ext cx="21675385" cy="5518753"/>
              <a:chOff x="238494" y="303043"/>
              <a:chExt cx="21675385" cy="551875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90402" y="303043"/>
                <a:ext cx="3649332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Single-Point Complete?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8494" y="1501809"/>
                <a:ext cx="3587713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Preparing Single-Point.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112890" y="1498540"/>
                <a:ext cx="2963696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NEXMD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Complete?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90402" y="2644300"/>
                <a:ext cx="3245760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Generate Spectrum?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174341" y="2644300"/>
                <a:ext cx="3214983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Collect Populations?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268" y="3843066"/>
                <a:ext cx="2880789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Preparing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NEXMD</a:t>
                </a:r>
                <a:r>
                  <a:rPr lang="en-US" sz="28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1147" y="3843066"/>
                <a:ext cx="3448829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Generating Spectrum.</a:t>
                </a:r>
              </a:p>
            </p:txBody>
          </p:sp>
          <p:cxnSp>
            <p:nvCxnSpPr>
              <p:cNvPr id="13" name="Elbow Connector 12"/>
              <p:cNvCxnSpPr>
                <a:stCxn id="4" idx="1"/>
                <a:endCxn id="9" idx="0"/>
              </p:cNvCxnSpPr>
              <p:nvPr/>
            </p:nvCxnSpPr>
            <p:spPr>
              <a:xfrm rot="10800000" flipV="1">
                <a:off x="2032352" y="564653"/>
                <a:ext cx="1758051" cy="937156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4" idx="3"/>
                <a:endCxn id="20" idx="0"/>
              </p:cNvCxnSpPr>
              <p:nvPr/>
            </p:nvCxnSpPr>
            <p:spPr>
              <a:xfrm>
                <a:off x="7439734" y="564653"/>
                <a:ext cx="4155004" cy="933887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20" idx="3"/>
                <a:endCxn id="24" idx="0"/>
              </p:cNvCxnSpPr>
              <p:nvPr/>
            </p:nvCxnSpPr>
            <p:spPr>
              <a:xfrm>
                <a:off x="13076586" y="1760150"/>
                <a:ext cx="3705247" cy="8841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21" idx="3"/>
                <a:endCxn id="27" idx="0"/>
              </p:cNvCxnSpPr>
              <p:nvPr/>
            </p:nvCxnSpPr>
            <p:spPr>
              <a:xfrm>
                <a:off x="7036162" y="2905910"/>
                <a:ext cx="1669400" cy="937156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0" idx="1"/>
                <a:endCxn id="21" idx="0"/>
              </p:cNvCxnSpPr>
              <p:nvPr/>
            </p:nvCxnSpPr>
            <p:spPr>
              <a:xfrm rot="10800000" flipV="1">
                <a:off x="5413282" y="1760150"/>
                <a:ext cx="4699608" cy="8841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21" idx="1"/>
                <a:endCxn id="26" idx="0"/>
              </p:cNvCxnSpPr>
              <p:nvPr/>
            </p:nvCxnSpPr>
            <p:spPr>
              <a:xfrm rot="10800000" flipV="1">
                <a:off x="2165664" y="2905910"/>
                <a:ext cx="1624739" cy="937156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1264776" y="3841854"/>
                <a:ext cx="3817392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Prepare Restart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NEXMD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542260" y="5298576"/>
                <a:ext cx="4315156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C00000"/>
                    </a:solidFill>
                  </a:rPr>
                  <a:t>Cleaning </a:t>
                </a:r>
                <a:r>
                  <a:rPr lang="en-US" sz="2800" dirty="0">
                    <a:solidFill>
                      <a:srgbClr val="C00000"/>
                    </a:solidFill>
                  </a:rPr>
                  <a:t>unfinished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NEXMD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.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8" name="Elbow Connector 57"/>
              <p:cNvCxnSpPr>
                <a:stCxn id="53" idx="1"/>
                <a:endCxn id="56" idx="0"/>
              </p:cNvCxnSpPr>
              <p:nvPr/>
            </p:nvCxnSpPr>
            <p:spPr>
              <a:xfrm rot="10800000" flipV="1">
                <a:off x="10699838" y="4103464"/>
                <a:ext cx="564938" cy="1195112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>
                <a:stCxn id="24" idx="1"/>
                <a:endCxn id="53" idx="0"/>
              </p:cNvCxnSpPr>
              <p:nvPr/>
            </p:nvCxnSpPr>
            <p:spPr>
              <a:xfrm rot="10800000" flipV="1">
                <a:off x="13173473" y="2905910"/>
                <a:ext cx="2000869" cy="935944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8318984" y="3841853"/>
                <a:ext cx="3594895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Collecting Populations.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3476186" y="5298576"/>
                <a:ext cx="3999749" cy="52322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Preparing Restart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NEXMD</a:t>
                </a:r>
                <a:r>
                  <a:rPr lang="en-US" sz="28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  <p:cxnSp>
            <p:nvCxnSpPr>
              <p:cNvPr id="135" name="Elbow Connector 134"/>
              <p:cNvCxnSpPr>
                <a:stCxn id="24" idx="3"/>
                <a:endCxn id="82" idx="0"/>
              </p:cNvCxnSpPr>
              <p:nvPr/>
            </p:nvCxnSpPr>
            <p:spPr>
              <a:xfrm>
                <a:off x="18389324" y="2905910"/>
                <a:ext cx="1727108" cy="935943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/>
              <p:cNvCxnSpPr>
                <a:stCxn id="53" idx="3"/>
                <a:endCxn id="95" idx="0"/>
              </p:cNvCxnSpPr>
              <p:nvPr/>
            </p:nvCxnSpPr>
            <p:spPr>
              <a:xfrm>
                <a:off x="15082168" y="4103464"/>
                <a:ext cx="393893" cy="1195112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/>
            <p:cNvSpPr txBox="1"/>
            <p:nvPr/>
          </p:nvSpPr>
          <p:spPr>
            <a:xfrm>
              <a:off x="9093001" y="398874"/>
              <a:ext cx="86337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YES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87893" y="433403"/>
              <a:ext cx="801823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chemeClr val="accent1"/>
                  </a:solidFill>
                </a:rPr>
                <a:t>NO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456316" y="1635442"/>
              <a:ext cx="86337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YES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764426" y="2781201"/>
              <a:ext cx="86337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YES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5750878" y="5120016"/>
              <a:ext cx="86337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YES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7644" y="2781201"/>
              <a:ext cx="86337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YES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25306" y="1634079"/>
              <a:ext cx="801823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NO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623207" y="2781201"/>
              <a:ext cx="801823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chemeClr val="accent1"/>
                  </a:solidFill>
                </a:rPr>
                <a:t>NO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711978" y="5120017"/>
              <a:ext cx="801823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chemeClr val="accent1"/>
                  </a:solidFill>
                </a:rPr>
                <a:t>NO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3764548" y="2781202"/>
              <a:ext cx="801823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chemeClr val="accent1"/>
                  </a:solidFill>
                </a:rPr>
                <a:t>NO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46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Sifain</dc:creator>
  <cp:lastModifiedBy>Andrew Sifain</cp:lastModifiedBy>
  <cp:revision>21</cp:revision>
  <cp:lastPrinted>2017-05-17T20:07:43Z</cp:lastPrinted>
  <dcterms:created xsi:type="dcterms:W3CDTF">2017-05-15T16:48:46Z</dcterms:created>
  <dcterms:modified xsi:type="dcterms:W3CDTF">2017-06-22T20:16:24Z</dcterms:modified>
</cp:coreProperties>
</file>