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0"/>
  </p:notesMasterIdLst>
  <p:handoutMasterIdLst>
    <p:handoutMasterId r:id="rId11"/>
  </p:handoutMasterIdLst>
  <p:sldIdLst>
    <p:sldId id="259" r:id="rId2"/>
    <p:sldId id="262" r:id="rId3"/>
    <p:sldId id="260" r:id="rId4"/>
    <p:sldId id="264" r:id="rId5"/>
    <p:sldId id="267" r:id="rId6"/>
    <p:sldId id="266" r:id="rId7"/>
    <p:sldId id="268" r:id="rId8"/>
    <p:sldId id="26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92" autoAdjust="0"/>
    <p:restoredTop sz="94683" autoAdjust="0"/>
  </p:normalViewPr>
  <p:slideViewPr>
    <p:cSldViewPr snapToGrid="0">
      <p:cViewPr varScale="1">
        <p:scale>
          <a:sx n="139" d="100"/>
          <a:sy n="139" d="100"/>
        </p:scale>
        <p:origin x="1272" y="126"/>
      </p:cViewPr>
      <p:guideLst>
        <p:guide orient="horz" pos="2160"/>
        <p:guide pos="2880"/>
      </p:guideLst>
    </p:cSldViewPr>
  </p:slideViewPr>
  <p:outlineViewPr>
    <p:cViewPr>
      <p:scale>
        <a:sx n="33" d="100"/>
        <a:sy n="33" d="100"/>
      </p:scale>
      <p:origin x="36" y="0"/>
    </p:cViewPr>
  </p:outlineViewPr>
  <p:notesTextViewPr>
    <p:cViewPr>
      <p:scale>
        <a:sx n="3" d="2"/>
        <a:sy n="3" d="2"/>
      </p:scale>
      <p:origin x="0" y="0"/>
    </p:cViewPr>
  </p:notesTextViewPr>
  <p:notesViewPr>
    <p:cSldViewPr snapToGrid="0">
      <p:cViewPr varScale="1">
        <p:scale>
          <a:sx n="71" d="100"/>
          <a:sy n="71" d="100"/>
        </p:scale>
        <p:origin x="-19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7BC510-34BA-4E09-9618-F80A27368726}" type="datetimeFigureOut">
              <a:rPr lang="en-US" smtClean="0"/>
              <a:pPr/>
              <a:t>4/3/2019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624CA6-C559-4822-BAAC-A8EDDA8FA442}" type="slidenum">
              <a:rPr lang="en-US" smtClean="0"/>
              <a:pPr/>
              <a:t>‹#›</a:t>
            </a:fld>
            <a:endParaRPr lang="en-US"/>
          </a:p>
        </p:txBody>
      </p:sp>
    </p:spTree>
    <p:extLst>
      <p:ext uri="{BB962C8B-B14F-4D97-AF65-F5344CB8AC3E}">
        <p14:creationId xmlns:p14="http://schemas.microsoft.com/office/powerpoint/2010/main" val="22838407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756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int.lanl.gov/security/protectinfo/"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a:xfrm>
            <a:off x="685800" y="4343400"/>
            <a:ext cx="5486400" cy="4114800"/>
          </a:xfrm>
          <a:prstGeom prst="rect">
            <a:avLst/>
          </a:prstGeom>
        </p:spPr>
        <p:txBody>
          <a:bodyPr/>
          <a:lstStyle/>
          <a:p>
            <a:pPr eaLnBrk="1" hangingPunct="1"/>
            <a:r>
              <a:rPr lang="en-US" altLang="en-US" dirty="0" smtClean="0"/>
              <a:t>Content Slide Notes</a:t>
            </a:r>
          </a:p>
          <a:p>
            <a:pPr eaLnBrk="1" hangingPunct="1"/>
            <a:r>
              <a:rPr lang="en-US" altLang="en-US" dirty="0" smtClean="0">
                <a:solidFill>
                  <a:srgbClr val="000000"/>
                </a:solidFill>
                <a:latin typeface="Helvetica" charset="0"/>
              </a:rPr>
              <a:t>“UNCLASSIFIED”  marking of slides is not a security requirement and may be deleted from the Slide Master (View › Master › Slide Master). In general, slides should be marked “UNCLASSIFIED” if there is potential for confusion or misinterpretation of something that could be deemed classified. For guidance on marking slides containing classified and unclassified controlled information, see the Protecting Information Web site at </a:t>
            </a:r>
            <a:r>
              <a:rPr lang="en-US" altLang="en-US" dirty="0" smtClean="0">
                <a:hlinkClick r:id="rId3"/>
              </a:rPr>
              <a:t>http://int.lanl.gov/security/protectinfo/</a:t>
            </a:r>
            <a:r>
              <a:rPr lang="en-US" altLang="en-US" dirty="0" smtClean="0">
                <a:solidFill>
                  <a:srgbClr val="000000"/>
                </a:solidFill>
                <a:latin typeface="Helvetica" charset="0"/>
              </a:rPr>
              <a:t>.</a:t>
            </a:r>
          </a:p>
          <a:p>
            <a:endParaRPr lang="en-US" dirty="0"/>
          </a:p>
        </p:txBody>
      </p:sp>
    </p:spTree>
    <p:extLst>
      <p:ext uri="{BB962C8B-B14F-4D97-AF65-F5344CB8AC3E}">
        <p14:creationId xmlns:p14="http://schemas.microsoft.com/office/powerpoint/2010/main" val="1483793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514600"/>
            <a:ext cx="7772400" cy="1447800"/>
          </a:xfrm>
        </p:spPr>
        <p:txBody>
          <a:bodyPr vert="horz" lIns="91440" tIns="45720" rIns="91440" bIns="45720" rtlCol="0" anchor="t" anchorCtr="0">
            <a:noAutofit/>
          </a:bodyPr>
          <a:lstStyle>
            <a:lvl1pPr algn="ctr" rtl="0" eaLnBrk="1" fontAlgn="base" hangingPunct="1">
              <a:spcBef>
                <a:spcPct val="0"/>
              </a:spcBef>
              <a:spcAft>
                <a:spcPct val="0"/>
              </a:spcAft>
              <a:defRPr lang="en-US" sz="3200" b="1" dirty="0">
                <a:solidFill>
                  <a:srgbClr val="24459C"/>
                </a:solidFill>
                <a:latin typeface="+mj-lt"/>
                <a:ea typeface="+mj-ea"/>
                <a:cs typeface="+mj-cs"/>
              </a:defRPr>
            </a:lvl1pPr>
          </a:lstStyle>
          <a:p>
            <a:pPr marL="0" lvl="0" algn="ctr"/>
            <a:r>
              <a:rPr lang="en-US" dirty="0" smtClean="0"/>
              <a:t>Click to add title</a:t>
            </a:r>
            <a:endParaRPr lang="en-US" dirty="0"/>
          </a:p>
        </p:txBody>
      </p:sp>
      <p:sp>
        <p:nvSpPr>
          <p:cNvPr id="3" name="Subtitle 2"/>
          <p:cNvSpPr>
            <a:spLocks noGrp="1"/>
          </p:cNvSpPr>
          <p:nvPr>
            <p:ph type="subTitle" idx="1" hasCustomPrompt="1"/>
          </p:nvPr>
        </p:nvSpPr>
        <p:spPr>
          <a:xfrm>
            <a:off x="1371600" y="3505200"/>
            <a:ext cx="6400800" cy="762000"/>
          </a:xfrm>
        </p:spPr>
        <p:txBody>
          <a:bodyPr>
            <a:noAutofit/>
          </a:bodyPr>
          <a:lstStyle>
            <a:lvl1pPr marL="0" marR="0" indent="0" algn="ctr" defTabSz="914400" rtl="0" eaLnBrk="1" fontAlgn="auto" latinLnBrk="0" hangingPunct="1">
              <a:lnSpc>
                <a:spcPct val="100000"/>
              </a:lnSpc>
              <a:spcBef>
                <a:spcPts val="900"/>
              </a:spcBef>
              <a:spcAft>
                <a:spcPts val="0"/>
              </a:spcAft>
              <a:buClr>
                <a:srgbClr val="F4B834"/>
              </a:buClr>
              <a:buSzTx/>
              <a:buFont typeface="Wingdings" pitchFamily="2" charset="2"/>
              <a:buNone/>
              <a:tabLst/>
              <a:defRPr kumimoji="0" lang="en-US" sz="2800" b="0" i="0" u="none" strike="noStrike" kern="1200" cap="none" spc="0" normalizeH="0" baseline="0" noProof="0" dirty="0">
                <a:ln>
                  <a:noFill/>
                </a:ln>
                <a:solidFill>
                  <a:schemeClr val="tx1">
                    <a:tint val="75000"/>
                  </a:schemeClr>
                </a:solidFill>
                <a:effectLst/>
                <a:uLnTx/>
                <a:uFillTx/>
                <a:latin typeface="+mn-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subtitle</a:t>
            </a:r>
            <a:endParaRPr lang="en-US" dirty="0"/>
          </a:p>
        </p:txBody>
      </p:sp>
      <p:sp>
        <p:nvSpPr>
          <p:cNvPr id="7" name="Text Placeholder 8"/>
          <p:cNvSpPr>
            <a:spLocks noGrp="1"/>
          </p:cNvSpPr>
          <p:nvPr>
            <p:ph type="body" sz="quarter" idx="10" hasCustomPrompt="1"/>
          </p:nvPr>
        </p:nvSpPr>
        <p:spPr>
          <a:xfrm>
            <a:off x="3328418" y="4724400"/>
            <a:ext cx="2479849" cy="523875"/>
          </a:xfrm>
        </p:spPr>
        <p:txBody>
          <a:bodyPr lIns="0" rIns="0">
            <a:noAutofit/>
          </a:bodyPr>
          <a:lstStyle>
            <a:lvl1pPr marL="0" indent="0" algn="ctr">
              <a:buFontTx/>
              <a:buNone/>
              <a:defRPr sz="2400" baseline="0">
                <a:solidFill>
                  <a:schemeClr val="tx1"/>
                </a:solidFill>
              </a:defRPr>
            </a:lvl1pPr>
          </a:lstStyle>
          <a:p>
            <a:pPr lvl="0"/>
            <a:r>
              <a:rPr lang="en-US" dirty="0" smtClean="0"/>
              <a:t>Click to add date</a:t>
            </a:r>
            <a:endParaRPr lang="en-US" dirty="0"/>
          </a:p>
        </p:txBody>
      </p:sp>
    </p:spTree>
    <p:extLst>
      <p:ext uri="{BB962C8B-B14F-4D97-AF65-F5344CB8AC3E}">
        <p14:creationId xmlns:p14="http://schemas.microsoft.com/office/powerpoint/2010/main" val="38640780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lgn="l" rtl="0" eaLnBrk="1" fontAlgn="base" hangingPunct="1">
              <a:spcBef>
                <a:spcPct val="0"/>
              </a:spcBef>
              <a:spcAft>
                <a:spcPct val="0"/>
              </a:spcAft>
              <a:defRPr lang="en-US" sz="2800" b="1" dirty="0">
                <a:solidFill>
                  <a:srgbClr val="003399"/>
                </a:solidFill>
                <a:latin typeface="+mj-lt"/>
                <a:ea typeface="+mj-ea"/>
                <a:cs typeface="+mj-cs"/>
              </a:defRPr>
            </a:lvl1pPr>
          </a:lstStyle>
          <a:p>
            <a:r>
              <a:rPr lang="en-US" dirty="0" smtClean="0"/>
              <a:t>Click to add title </a:t>
            </a:r>
            <a:endParaRPr lang="en-US" dirty="0"/>
          </a:p>
        </p:txBody>
      </p:sp>
      <p:sp>
        <p:nvSpPr>
          <p:cNvPr id="3" name="Content Placeholder 2"/>
          <p:cNvSpPr>
            <a:spLocks noGrp="1"/>
          </p:cNvSpPr>
          <p:nvPr>
            <p:ph idx="1" hasCustomPrompt="1"/>
          </p:nvPr>
        </p:nvSpPr>
        <p:spPr>
          <a:xfrm>
            <a:off x="457200" y="1371600"/>
            <a:ext cx="8229600" cy="4525963"/>
          </a:xfrm>
        </p:spPr>
        <p:txBody>
          <a:bodyPr>
            <a:noAutofit/>
          </a:bodyPr>
          <a:lstStyle>
            <a:lvl1pPr marL="342900" marR="0" indent="-342900" algn="l" defTabSz="914400" rtl="0" eaLnBrk="1" fontAlgn="auto" latinLnBrk="0" hangingPunct="1">
              <a:lnSpc>
                <a:spcPct val="100000"/>
              </a:lnSpc>
              <a:spcBef>
                <a:spcPts val="900"/>
              </a:spcBef>
              <a:spcAft>
                <a:spcPts val="0"/>
              </a:spcAft>
              <a:buClr>
                <a:srgbClr val="003399"/>
              </a:buClr>
              <a:buSzPct val="125000"/>
              <a:buFont typeface="Arial" panose="020B0604020202020204" pitchFamily="34" charset="0"/>
              <a:buChar char="•"/>
              <a:tabLst/>
              <a:defRPr sz="2400" baseline="0">
                <a:solidFill>
                  <a:schemeClr val="tx1"/>
                </a:solidFill>
              </a:defRPr>
            </a:lvl1pPr>
            <a:lvl2pPr marL="690563" marR="0" indent="-346075" algn="l" defTabSz="914400" rtl="0" eaLnBrk="1" fontAlgn="auto" latinLnBrk="0" hangingPunct="1">
              <a:lnSpc>
                <a:spcPct val="100000"/>
              </a:lnSpc>
              <a:spcBef>
                <a:spcPct val="20000"/>
              </a:spcBef>
              <a:spcAft>
                <a:spcPts val="0"/>
              </a:spcAft>
              <a:buClr>
                <a:srgbClr val="003399"/>
              </a:buClr>
              <a:buSzPct val="120000"/>
              <a:buFont typeface="Arial" panose="020B0604020202020204" pitchFamily="34" charset="0"/>
              <a:buChar char="–"/>
              <a:tabLst/>
              <a:defRPr kumimoji="0" lang="en-US" sz="2200" b="0" i="0" u="none" strike="noStrike" kern="1200" cap="none" spc="0" normalizeH="0" baseline="0" noProof="0" smtClean="0">
                <a:ln>
                  <a:noFill/>
                </a:ln>
                <a:solidFill>
                  <a:schemeClr val="tx1"/>
                </a:solidFill>
                <a:effectLst/>
                <a:uLnTx/>
                <a:uFillTx/>
                <a:cs typeface="Arial" pitchFamily="34" charset="0"/>
              </a:defRPr>
            </a:lvl2pPr>
            <a:lvl3pPr marL="1031875" marR="0" indent="-350838" algn="l" defTabSz="914400" rtl="0" eaLnBrk="1" fontAlgn="auto" latinLnBrk="0" hangingPunct="1">
              <a:lnSpc>
                <a:spcPct val="100000"/>
              </a:lnSpc>
              <a:spcBef>
                <a:spcPts val="576"/>
              </a:spcBef>
              <a:spcAft>
                <a:spcPts val="0"/>
              </a:spcAft>
              <a:buClr>
                <a:srgbClr val="003399"/>
              </a:buClr>
              <a:buSzPct val="100000"/>
              <a:buFont typeface="Wingdings" panose="05000000000000000000" pitchFamily="2" charset="2"/>
              <a:buChar char="§"/>
              <a:tabLst/>
              <a:defRPr sz="2000">
                <a:solidFill>
                  <a:schemeClr val="tx1"/>
                </a:solidFill>
              </a:defRPr>
            </a:lvl3pPr>
            <a:lvl4pPr marL="1374775" marR="0" indent="-342900" algn="l" defTabSz="914400" rtl="0" eaLnBrk="1" fontAlgn="auto" latinLnBrk="0" hangingPunct="1">
              <a:lnSpc>
                <a:spcPct val="100000"/>
              </a:lnSpc>
              <a:spcBef>
                <a:spcPct val="20000"/>
              </a:spcBef>
              <a:spcAft>
                <a:spcPts val="0"/>
              </a:spcAft>
              <a:buClr>
                <a:srgbClr val="003399"/>
              </a:buClr>
              <a:buSzPct val="130000"/>
              <a:buFont typeface="Arial" panose="020B0604020202020204" pitchFamily="34" charset="0"/>
              <a:buChar char="-"/>
              <a:tabLst/>
              <a:defRPr sz="1800">
                <a:solidFill>
                  <a:schemeClr val="tx1"/>
                </a:solidFill>
              </a:defRPr>
            </a:lvl4pPr>
            <a:lvl5pPr marL="1830388" marR="0" indent="-225425" algn="l" defTabSz="914400" rtl="0" eaLnBrk="1" fontAlgn="auto" latinLnBrk="0" hangingPunct="1">
              <a:lnSpc>
                <a:spcPct val="100000"/>
              </a:lnSpc>
              <a:spcBef>
                <a:spcPct val="20000"/>
              </a:spcBef>
              <a:spcAft>
                <a:spcPts val="0"/>
              </a:spcAft>
              <a:buClr>
                <a:srgbClr val="F4B834"/>
              </a:buClr>
              <a:buSzTx/>
              <a:buFont typeface="Arial" pitchFamily="34" charset="0"/>
              <a:buChar char="–"/>
              <a:tabLst/>
              <a:defRPr>
                <a:solidFill>
                  <a:schemeClr val="tx1"/>
                </a:solidFill>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061429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Object and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p>
            <a:r>
              <a:rPr lang="en-US" dirty="0" smtClean="0"/>
              <a:t>Click to add title</a:t>
            </a:r>
            <a:endParaRPr lang="en-US" dirty="0"/>
          </a:p>
        </p:txBody>
      </p:sp>
      <p:sp>
        <p:nvSpPr>
          <p:cNvPr id="5" name="Text Placeholder 5"/>
          <p:cNvSpPr>
            <a:spLocks noGrp="1"/>
          </p:cNvSpPr>
          <p:nvPr>
            <p:ph type="body" sz="quarter" idx="10" hasCustomPrompt="1"/>
          </p:nvPr>
        </p:nvSpPr>
        <p:spPr>
          <a:xfrm>
            <a:off x="4648200" y="4678363"/>
            <a:ext cx="4038600" cy="1341437"/>
          </a:xfrm>
        </p:spPr>
        <p:txBody>
          <a:bodyPr>
            <a:noAutofit/>
          </a:bodyPr>
          <a:lstStyle>
            <a:lvl1pPr marL="0" indent="0">
              <a:buFontTx/>
              <a:buNone/>
              <a:defRPr lang="en-US" sz="2000" i="1" dirty="0" smtClean="0"/>
            </a:lvl1pPr>
            <a:lvl2pPr marL="457200" indent="0">
              <a:buFontTx/>
              <a:buNone/>
              <a:defRPr lang="en-US" sz="2000" dirty="0" smtClean="0"/>
            </a:lvl2pPr>
            <a:lvl3pPr marL="914400" indent="0">
              <a:buFontTx/>
              <a:buNone/>
              <a:defRPr lang="en-US" sz="2000" dirty="0" smtClean="0"/>
            </a:lvl3pPr>
            <a:lvl4pPr marL="1371600" indent="0">
              <a:buFontTx/>
              <a:buNone/>
              <a:defRPr lang="en-US" sz="2000" dirty="0" smtClean="0"/>
            </a:lvl4pPr>
            <a:lvl5pPr marL="1828800" indent="0">
              <a:buFontTx/>
              <a:buNone/>
              <a:defRPr lang="en-US" sz="2000" dirty="0"/>
            </a:lvl5pPr>
          </a:lstStyle>
          <a:p>
            <a:pPr lvl="0"/>
            <a:r>
              <a:rPr lang="en-US" dirty="0" smtClean="0"/>
              <a:t>Click to add caption</a:t>
            </a:r>
          </a:p>
        </p:txBody>
      </p:sp>
      <p:sp>
        <p:nvSpPr>
          <p:cNvPr id="6" name="Content Placeholder 9"/>
          <p:cNvSpPr>
            <a:spLocks noGrp="1"/>
          </p:cNvSpPr>
          <p:nvPr>
            <p:ph sz="quarter" idx="12" hasCustomPrompt="1"/>
          </p:nvPr>
        </p:nvSpPr>
        <p:spPr>
          <a:xfrm>
            <a:off x="4648200" y="1371600"/>
            <a:ext cx="4038600" cy="3200400"/>
          </a:xfrm>
        </p:spPr>
        <p:txBody>
          <a:bodyPr>
            <a:noAutofit/>
          </a:bodyPr>
          <a:lstStyle>
            <a:lvl1pPr marL="0" marR="0" indent="0" algn="l" defTabSz="914400" rtl="0" eaLnBrk="1" fontAlgn="auto" latinLnBrk="0" hangingPunct="1">
              <a:lnSpc>
                <a:spcPct val="100000"/>
              </a:lnSpc>
              <a:spcBef>
                <a:spcPts val="768"/>
              </a:spcBef>
              <a:spcAft>
                <a:spcPts val="0"/>
              </a:spcAft>
              <a:buClr>
                <a:srgbClr val="F4B834"/>
              </a:buClr>
              <a:buSzTx/>
              <a:buFontTx/>
              <a:buNone/>
              <a:tabLst/>
              <a:defRPr lang="en-US" sz="2400" i="1" kern="1200" baseline="0" dirty="0">
                <a:solidFill>
                  <a:schemeClr val="tx1"/>
                </a:solidFill>
                <a:latin typeface="+mn-lt"/>
                <a:ea typeface="+mn-ea"/>
                <a:cs typeface="Arial" pitchFamily="34" charset="0"/>
              </a:defRPr>
            </a:lvl1pPr>
          </a:lstStyle>
          <a:p>
            <a:pPr lvl="0"/>
            <a:r>
              <a:rPr lang="en-US" dirty="0" smtClean="0"/>
              <a:t>Click to add text</a:t>
            </a:r>
          </a:p>
        </p:txBody>
      </p:sp>
      <p:sp>
        <p:nvSpPr>
          <p:cNvPr id="4" name="TextBox 3"/>
          <p:cNvSpPr txBox="1"/>
          <p:nvPr userDrawn="1"/>
        </p:nvSpPr>
        <p:spPr bwMode="auto">
          <a:xfrm>
            <a:off x="1021644" y="3793067"/>
            <a:ext cx="620889" cy="728133"/>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800" b="0" i="1" u="none" strike="noStrike" kern="1200" cap="none" spc="0" normalizeH="0" baseline="0" noProof="0" dirty="0" smtClean="0">
              <a:ln>
                <a:noFill/>
              </a:ln>
              <a:solidFill>
                <a:srgbClr val="000000"/>
              </a:solidFill>
              <a:effectLst/>
              <a:uLnTx/>
              <a:uFillTx/>
              <a:latin typeface="Arial" charset="0"/>
            </a:endParaRPr>
          </a:p>
        </p:txBody>
      </p:sp>
      <p:sp>
        <p:nvSpPr>
          <p:cNvPr id="7" name="Content Placeholder 2"/>
          <p:cNvSpPr>
            <a:spLocks noGrp="1"/>
          </p:cNvSpPr>
          <p:nvPr>
            <p:ph idx="1" hasCustomPrompt="1"/>
          </p:nvPr>
        </p:nvSpPr>
        <p:spPr>
          <a:xfrm>
            <a:off x="457200" y="1371600"/>
            <a:ext cx="4047067" cy="4525963"/>
          </a:xfrm>
        </p:spPr>
        <p:txBody>
          <a:bodyPr>
            <a:noAutofit/>
          </a:bodyPr>
          <a:lstStyle>
            <a:lvl1pPr marL="342900" marR="0" indent="-342900" algn="l" defTabSz="914400" rtl="0" eaLnBrk="1" fontAlgn="auto" latinLnBrk="0" hangingPunct="1">
              <a:lnSpc>
                <a:spcPct val="100000"/>
              </a:lnSpc>
              <a:spcBef>
                <a:spcPts val="900"/>
              </a:spcBef>
              <a:spcAft>
                <a:spcPts val="0"/>
              </a:spcAft>
              <a:buClr>
                <a:srgbClr val="003399"/>
              </a:buClr>
              <a:buSzPct val="125000"/>
              <a:buFont typeface="Arial" panose="020B0604020202020204" pitchFamily="34" charset="0"/>
              <a:buChar char="•"/>
              <a:tabLst/>
              <a:defRPr sz="2400" baseline="0">
                <a:solidFill>
                  <a:schemeClr val="tx1"/>
                </a:solidFill>
              </a:defRPr>
            </a:lvl1pPr>
            <a:lvl2pPr marL="690563" marR="0" indent="-346075" algn="l" defTabSz="914400" rtl="0" eaLnBrk="1" fontAlgn="auto" latinLnBrk="0" hangingPunct="1">
              <a:lnSpc>
                <a:spcPct val="100000"/>
              </a:lnSpc>
              <a:spcBef>
                <a:spcPct val="20000"/>
              </a:spcBef>
              <a:spcAft>
                <a:spcPts val="0"/>
              </a:spcAft>
              <a:buClr>
                <a:srgbClr val="003399"/>
              </a:buClr>
              <a:buSzPct val="120000"/>
              <a:buFont typeface="Arial" panose="020B0604020202020204" pitchFamily="34" charset="0"/>
              <a:buChar char="–"/>
              <a:tabLst/>
              <a:defRPr kumimoji="0" lang="en-US" sz="2200" b="0" i="0" u="none" strike="noStrike" kern="1200" cap="none" spc="0" normalizeH="0" baseline="0" noProof="0" smtClean="0">
                <a:ln>
                  <a:noFill/>
                </a:ln>
                <a:solidFill>
                  <a:schemeClr val="tx1"/>
                </a:solidFill>
                <a:effectLst/>
                <a:uLnTx/>
                <a:uFillTx/>
                <a:cs typeface="Arial" pitchFamily="34" charset="0"/>
              </a:defRPr>
            </a:lvl2pPr>
            <a:lvl3pPr marL="1031875" marR="0" indent="-350838" algn="l" defTabSz="914400" rtl="0" eaLnBrk="1" fontAlgn="auto" latinLnBrk="0" hangingPunct="1">
              <a:lnSpc>
                <a:spcPct val="100000"/>
              </a:lnSpc>
              <a:spcBef>
                <a:spcPts val="576"/>
              </a:spcBef>
              <a:spcAft>
                <a:spcPts val="0"/>
              </a:spcAft>
              <a:buClr>
                <a:srgbClr val="003399"/>
              </a:buClr>
              <a:buSzPct val="100000"/>
              <a:buFont typeface="Wingdings" panose="05000000000000000000" pitchFamily="2" charset="2"/>
              <a:buChar char="§"/>
              <a:tabLst/>
              <a:defRPr sz="2000">
                <a:solidFill>
                  <a:schemeClr val="tx1"/>
                </a:solidFill>
              </a:defRPr>
            </a:lvl3pPr>
            <a:lvl4pPr marL="1374775" marR="0" indent="-342900" algn="l" defTabSz="914400" rtl="0" eaLnBrk="1" fontAlgn="auto" latinLnBrk="0" hangingPunct="1">
              <a:lnSpc>
                <a:spcPct val="100000"/>
              </a:lnSpc>
              <a:spcBef>
                <a:spcPct val="20000"/>
              </a:spcBef>
              <a:spcAft>
                <a:spcPts val="0"/>
              </a:spcAft>
              <a:buClr>
                <a:srgbClr val="003399"/>
              </a:buClr>
              <a:buSzPct val="130000"/>
              <a:buFont typeface="Arial" panose="020B0604020202020204" pitchFamily="34" charset="0"/>
              <a:buChar char="-"/>
              <a:tabLst/>
              <a:defRPr sz="1800">
                <a:solidFill>
                  <a:schemeClr val="tx1"/>
                </a:solidFill>
              </a:defRPr>
            </a:lvl4pPr>
            <a:lvl5pPr marL="1830388" marR="0" indent="-225425" algn="l" defTabSz="914400" rtl="0" eaLnBrk="1" fontAlgn="auto" latinLnBrk="0" hangingPunct="1">
              <a:lnSpc>
                <a:spcPct val="100000"/>
              </a:lnSpc>
              <a:spcBef>
                <a:spcPct val="20000"/>
              </a:spcBef>
              <a:spcAft>
                <a:spcPts val="0"/>
              </a:spcAft>
              <a:buClr>
                <a:srgbClr val="F4B834"/>
              </a:buClr>
              <a:buSzTx/>
              <a:buFont typeface="Arial" pitchFamily="34" charset="0"/>
              <a:buChar char="–"/>
              <a:tabLst/>
              <a:defRPr>
                <a:solidFill>
                  <a:schemeClr val="tx1"/>
                </a:solidFill>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068423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bject and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p>
            <a:r>
              <a:rPr lang="en-US" dirty="0" smtClean="0"/>
              <a:t>Click to add title</a:t>
            </a:r>
            <a:endParaRPr lang="en-US" dirty="0"/>
          </a:p>
        </p:txBody>
      </p:sp>
      <p:sp>
        <p:nvSpPr>
          <p:cNvPr id="5" name="Text Placeholder 5"/>
          <p:cNvSpPr>
            <a:spLocks noGrp="1"/>
          </p:cNvSpPr>
          <p:nvPr>
            <p:ph type="body" sz="quarter" idx="10" hasCustomPrompt="1"/>
          </p:nvPr>
        </p:nvSpPr>
        <p:spPr>
          <a:xfrm>
            <a:off x="457200" y="4663121"/>
            <a:ext cx="8229600" cy="1158241"/>
          </a:xfrm>
        </p:spPr>
        <p:txBody>
          <a:bodyPr>
            <a:noAutofit/>
          </a:bodyPr>
          <a:lstStyle>
            <a:lvl1pPr marL="0" indent="0">
              <a:buFontTx/>
              <a:buNone/>
              <a:defRPr lang="en-US" sz="2000" i="1" dirty="0" smtClean="0"/>
            </a:lvl1pPr>
            <a:lvl2pPr marL="457200" indent="0">
              <a:buFontTx/>
              <a:buNone/>
              <a:defRPr lang="en-US" sz="2000" dirty="0" smtClean="0"/>
            </a:lvl2pPr>
            <a:lvl3pPr marL="914400" indent="0">
              <a:buFontTx/>
              <a:buNone/>
              <a:defRPr lang="en-US" sz="2000" dirty="0" smtClean="0"/>
            </a:lvl3pPr>
            <a:lvl4pPr marL="1371600" indent="0">
              <a:buFontTx/>
              <a:buNone/>
              <a:defRPr lang="en-US" sz="2000" dirty="0" smtClean="0"/>
            </a:lvl4pPr>
            <a:lvl5pPr marL="1828800" indent="0">
              <a:buFontTx/>
              <a:buNone/>
              <a:defRPr lang="en-US" sz="2000" dirty="0"/>
            </a:lvl5pPr>
          </a:lstStyle>
          <a:p>
            <a:pPr lvl="0"/>
            <a:r>
              <a:rPr lang="en-US" dirty="0" smtClean="0"/>
              <a:t>Click to add caption</a:t>
            </a:r>
          </a:p>
        </p:txBody>
      </p:sp>
      <p:sp>
        <p:nvSpPr>
          <p:cNvPr id="6" name="Content Placeholder 9"/>
          <p:cNvSpPr>
            <a:spLocks noGrp="1"/>
          </p:cNvSpPr>
          <p:nvPr>
            <p:ph sz="quarter" idx="12" hasCustomPrompt="1"/>
          </p:nvPr>
        </p:nvSpPr>
        <p:spPr>
          <a:xfrm>
            <a:off x="457200" y="1371600"/>
            <a:ext cx="8229600" cy="3200400"/>
          </a:xfrm>
        </p:spPr>
        <p:txBody>
          <a:bodyPr>
            <a:noAutofit/>
          </a:bodyPr>
          <a:lstStyle>
            <a:lvl1pPr marL="0" marR="0" indent="0" algn="l" defTabSz="914400" rtl="0" eaLnBrk="1" fontAlgn="auto" latinLnBrk="0" hangingPunct="1">
              <a:lnSpc>
                <a:spcPct val="100000"/>
              </a:lnSpc>
              <a:spcBef>
                <a:spcPts val="768"/>
              </a:spcBef>
              <a:spcAft>
                <a:spcPts val="0"/>
              </a:spcAft>
              <a:buClr>
                <a:srgbClr val="F4B834"/>
              </a:buClr>
              <a:buSzTx/>
              <a:buFontTx/>
              <a:buNone/>
              <a:tabLst/>
              <a:defRPr lang="en-US" sz="2400" i="1" kern="1200" baseline="0" dirty="0">
                <a:solidFill>
                  <a:schemeClr val="tx1"/>
                </a:solidFill>
                <a:latin typeface="+mn-lt"/>
                <a:ea typeface="+mn-ea"/>
                <a:cs typeface="Arial" pitchFamily="34" charset="0"/>
              </a:defRPr>
            </a:lvl1pPr>
          </a:lstStyle>
          <a:p>
            <a:pPr lvl="0"/>
            <a:r>
              <a:rPr lang="en-US" dirty="0" smtClean="0"/>
              <a:t>Click to add text</a:t>
            </a:r>
          </a:p>
        </p:txBody>
      </p:sp>
    </p:spTree>
    <p:extLst>
      <p:ext uri="{BB962C8B-B14F-4D97-AF65-F5344CB8AC3E}">
        <p14:creationId xmlns:p14="http://schemas.microsoft.com/office/powerpoint/2010/main" val="40895822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36520" y="5699490"/>
            <a:ext cx="1615845" cy="861784"/>
          </a:xfrm>
          <a:prstGeom prst="rect">
            <a:avLst/>
          </a:prstGeom>
        </p:spPr>
      </p:pic>
      <p:sp>
        <p:nvSpPr>
          <p:cNvPr id="2" name="Title Placeholder 1"/>
          <p:cNvSpPr>
            <a:spLocks noGrp="1"/>
          </p:cNvSpPr>
          <p:nvPr>
            <p:ph type="title"/>
          </p:nvPr>
        </p:nvSpPr>
        <p:spPr>
          <a:xfrm>
            <a:off x="457200" y="274638"/>
            <a:ext cx="8229600" cy="1005840"/>
          </a:xfrm>
          <a:prstGeom prst="rect">
            <a:avLst/>
          </a:prstGeom>
        </p:spPr>
        <p:txBody>
          <a:bodyPr vert="horz" lIns="91440" tIns="45720" rIns="91440" bIns="45720" rtlCol="0" anchor="ctr">
            <a:noAutofit/>
          </a:bodyPr>
          <a:lstStyle/>
          <a:p>
            <a:endParaRPr lang="en-US" dirty="0"/>
          </a:p>
        </p:txBody>
      </p:sp>
      <p:sp>
        <p:nvSpPr>
          <p:cNvPr id="3" name="Text Placeholder 2"/>
          <p:cNvSpPr>
            <a:spLocks noGrp="1"/>
          </p:cNvSpPr>
          <p:nvPr>
            <p:ph type="body" idx="1"/>
          </p:nvPr>
        </p:nvSpPr>
        <p:spPr>
          <a:xfrm>
            <a:off x="457200" y="1371600"/>
            <a:ext cx="8229600" cy="4525963"/>
          </a:xfrm>
          <a:prstGeom prst="rect">
            <a:avLst/>
          </a:prstGeom>
        </p:spPr>
        <p:txBody>
          <a:bodyPr vert="horz" lIns="91440" tIns="45720" rIns="91440" bIns="45720" rtlCol="0">
            <a:noAutofit/>
          </a:bodyPr>
          <a:lstStyle/>
          <a:p>
            <a:pPr lvl="1"/>
            <a:endParaRPr lang="en-US" dirty="0" smtClean="0"/>
          </a:p>
        </p:txBody>
      </p:sp>
      <p:sp>
        <p:nvSpPr>
          <p:cNvPr id="12" name="Rectangle 22"/>
          <p:cNvSpPr txBox="1">
            <a:spLocks noChangeArrowheads="1"/>
          </p:cNvSpPr>
          <p:nvPr/>
        </p:nvSpPr>
        <p:spPr bwMode="auto">
          <a:xfrm>
            <a:off x="6781800" y="6218238"/>
            <a:ext cx="19939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buClrTx/>
              <a:buSzTx/>
              <a:buFontTx/>
              <a:buNone/>
              <a:defRPr sz="800" i="1" kern="1200">
                <a:solidFill>
                  <a:schemeClr val="tx1"/>
                </a:solidFill>
                <a:latin typeface="Arial" charset="0"/>
                <a:ea typeface="+mn-ea"/>
                <a:cs typeface="+mn-cs"/>
              </a:defRPr>
            </a:lvl1pPr>
            <a:lvl2pPr marL="457200" algn="l" rtl="0" fontAlgn="base">
              <a:spcBef>
                <a:spcPct val="50000"/>
              </a:spcBef>
              <a:spcAft>
                <a:spcPct val="50000"/>
              </a:spcAft>
              <a:buClr>
                <a:srgbClr val="004080"/>
              </a:buClr>
              <a:buSzPct val="65000"/>
              <a:buFont typeface="Wingdings" pitchFamily="8" charset="2"/>
              <a:buChar char="§"/>
              <a:defRPr sz="2000" kern="1200">
                <a:solidFill>
                  <a:schemeClr val="tx1"/>
                </a:solidFill>
                <a:latin typeface="Arial" charset="0"/>
                <a:ea typeface="+mn-ea"/>
                <a:cs typeface="+mn-cs"/>
              </a:defRPr>
            </a:lvl2pPr>
            <a:lvl3pPr marL="914400" algn="l" rtl="0" fontAlgn="base">
              <a:spcBef>
                <a:spcPct val="50000"/>
              </a:spcBef>
              <a:spcAft>
                <a:spcPct val="50000"/>
              </a:spcAft>
              <a:buClr>
                <a:srgbClr val="004080"/>
              </a:buClr>
              <a:buSzPct val="65000"/>
              <a:buFont typeface="Wingdings" pitchFamily="8" charset="2"/>
              <a:buChar char="§"/>
              <a:defRPr sz="2000" kern="1200">
                <a:solidFill>
                  <a:schemeClr val="tx1"/>
                </a:solidFill>
                <a:latin typeface="Arial" charset="0"/>
                <a:ea typeface="+mn-ea"/>
                <a:cs typeface="+mn-cs"/>
              </a:defRPr>
            </a:lvl3pPr>
            <a:lvl4pPr marL="1371600" algn="l" rtl="0" fontAlgn="base">
              <a:spcBef>
                <a:spcPct val="50000"/>
              </a:spcBef>
              <a:spcAft>
                <a:spcPct val="50000"/>
              </a:spcAft>
              <a:buClr>
                <a:srgbClr val="004080"/>
              </a:buClr>
              <a:buSzPct val="65000"/>
              <a:buFont typeface="Wingdings" pitchFamily="8" charset="2"/>
              <a:buChar char="§"/>
              <a:defRPr sz="2000" kern="1200">
                <a:solidFill>
                  <a:schemeClr val="tx1"/>
                </a:solidFill>
                <a:latin typeface="Arial" charset="0"/>
                <a:ea typeface="+mn-ea"/>
                <a:cs typeface="+mn-cs"/>
              </a:defRPr>
            </a:lvl4pPr>
            <a:lvl5pPr marL="1828800" algn="l" rtl="0" fontAlgn="base">
              <a:spcBef>
                <a:spcPct val="50000"/>
              </a:spcBef>
              <a:spcAft>
                <a:spcPct val="50000"/>
              </a:spcAft>
              <a:buClr>
                <a:srgbClr val="004080"/>
              </a:buClr>
              <a:buSzPct val="65000"/>
              <a:buFont typeface="Wingdings" pitchFamily="8" charset="2"/>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800" b="0" i="1" u="none" strike="noStrike" kern="1200" cap="none" spc="0" normalizeH="0" baseline="0" noProof="0" dirty="0" smtClean="0">
                <a:ln>
                  <a:noFill/>
                </a:ln>
                <a:solidFill>
                  <a:srgbClr val="000000"/>
                </a:solidFill>
                <a:effectLst/>
                <a:uLnTx/>
                <a:uFillTx/>
                <a:latin typeface="Arial" charset="0"/>
              </a:rPr>
              <a:t>Slide </a:t>
            </a:r>
            <a:fld id="{A6F8108F-975F-49E9-8C55-EC336499542B}" type="slidenum">
              <a:rPr kumimoji="0" lang="en-US" sz="800" b="0" i="1" u="none" strike="noStrike" kern="1200" cap="none" spc="0" normalizeH="0" baseline="0" noProof="0" smtClean="0">
                <a:ln>
                  <a:noFill/>
                </a:ln>
                <a:solidFill>
                  <a:srgbClr val="000000"/>
                </a:solidFill>
                <a:effectLst/>
                <a:uLnTx/>
                <a:uFillTx/>
                <a:latin typeface="Arial" charset="0"/>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sz="800" b="0" i="1" u="none" strike="noStrike" kern="1200" cap="none" spc="0" normalizeH="0" baseline="0" noProof="0" dirty="0">
              <a:ln>
                <a:noFill/>
              </a:ln>
              <a:solidFill>
                <a:srgbClr val="000000"/>
              </a:solidFill>
              <a:effectLst/>
              <a:uLnTx/>
              <a:uFillTx/>
              <a:latin typeface="Arial" charset="0"/>
            </a:endParaRPr>
          </a:p>
        </p:txBody>
      </p:sp>
      <p:sp>
        <p:nvSpPr>
          <p:cNvPr id="13" name="Text Box 24"/>
          <p:cNvSpPr txBox="1">
            <a:spLocks noChangeArrowheads="1"/>
          </p:cNvSpPr>
          <p:nvPr/>
        </p:nvSpPr>
        <p:spPr bwMode="auto">
          <a:xfrm>
            <a:off x="3714750" y="6218238"/>
            <a:ext cx="1714500" cy="183416"/>
          </a:xfrm>
          <a:prstGeom prst="rect">
            <a:avLst/>
          </a:prstGeom>
          <a:noFill/>
          <a:ln w="9525">
            <a:noFill/>
            <a:miter lim="800000"/>
            <a:headEnd/>
            <a:tailEnd/>
          </a:ln>
          <a:effectLst/>
        </p:spPr>
        <p:txBody>
          <a:bodyPr lIns="9144" tIns="0" rIns="9144" bIns="0" anchor="b"/>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900" b="1" i="0" u="none" strike="noStrike" kern="0" cap="none" spc="250" normalizeH="0" baseline="0" noProof="0" dirty="0" smtClean="0">
                <a:ln>
                  <a:noFill/>
                </a:ln>
                <a:solidFill>
                  <a:srgbClr val="808080"/>
                </a:solidFill>
                <a:effectLst/>
                <a:uLnTx/>
                <a:uFillTx/>
                <a:latin typeface="Arial" panose="020B0604020202020204" pitchFamily="34" charset="0"/>
                <a:cs typeface="Arial" panose="020B0604020202020204" pitchFamily="34" charset="0"/>
              </a:rPr>
              <a:t>UNCLASSIFIED</a:t>
            </a:r>
            <a:endParaRPr kumimoji="0" lang="en-US" sz="900" b="0" i="0" u="none" strike="noStrike" kern="0" cap="none" spc="250" normalizeH="0" baseline="0" noProof="0" dirty="0" smtClean="0">
              <a:ln>
                <a:noFill/>
              </a:ln>
              <a:solidFill>
                <a:srgbClr val="808080"/>
              </a:solidFill>
              <a:effectLst/>
              <a:uLnTx/>
              <a:uFillTx/>
              <a:latin typeface="Arial" panose="020B0604020202020204" pitchFamily="34" charset="0"/>
              <a:cs typeface="Arial" panose="020B0604020202020204" pitchFamily="34" charset="0"/>
            </a:endParaRPr>
          </a:p>
        </p:txBody>
      </p:sp>
      <p:sp>
        <p:nvSpPr>
          <p:cNvPr id="6" name="Rectangle 5"/>
          <p:cNvSpPr>
            <a:spLocks noChangeArrowheads="1"/>
          </p:cNvSpPr>
          <p:nvPr userDrawn="1"/>
        </p:nvSpPr>
        <p:spPr bwMode="auto">
          <a:xfrm>
            <a:off x="363532" y="6406656"/>
            <a:ext cx="4572000" cy="2000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700" b="0" i="0" u="none" strike="noStrike" kern="0" cap="none" spc="0" normalizeH="0" baseline="0" noProof="0" dirty="0" smtClean="0">
                <a:ln>
                  <a:noFill/>
                </a:ln>
                <a:solidFill>
                  <a:srgbClr val="666666"/>
                </a:solidFill>
                <a:effectLst/>
                <a:uLnTx/>
                <a:uFillTx/>
                <a:latin typeface="Arial" pitchFamily="34" charset="0"/>
                <a:ea typeface="ＭＳ Ｐゴシック" pitchFamily="34" charset="-128"/>
              </a:rPr>
              <a:t>Managed by Triad National Security, LLC for the U.S. Department of Energy’s NNSA</a:t>
            </a:r>
          </a:p>
        </p:txBody>
      </p:sp>
      <p:pic>
        <p:nvPicPr>
          <p:cNvPr id="5" name="Picture 4"/>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712080" y="6403964"/>
            <a:ext cx="1005840" cy="316840"/>
          </a:xfrm>
          <a:prstGeom prst="rect">
            <a:avLst/>
          </a:prstGeom>
        </p:spPr>
      </p:pic>
      <p:sp>
        <p:nvSpPr>
          <p:cNvPr id="15" name="Rectangle 14"/>
          <p:cNvSpPr/>
          <p:nvPr userDrawn="1"/>
        </p:nvSpPr>
        <p:spPr>
          <a:xfrm>
            <a:off x="420687" y="6389688"/>
            <a:ext cx="457200" cy="74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1225225" y="6381982"/>
            <a:ext cx="457200" cy="74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433387" y="6387535"/>
            <a:ext cx="457200" cy="74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userDrawn="1"/>
        </p:nvCxnSpPr>
        <p:spPr>
          <a:xfrm flipV="1">
            <a:off x="457207" y="6401165"/>
            <a:ext cx="411480" cy="22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226272" y="6400792"/>
            <a:ext cx="7461504"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77467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9" r:id="rId3"/>
    <p:sldLayoutId id="2147483721" r:id="rId4"/>
  </p:sldLayoutIdLst>
  <p:timing>
    <p:tnLst>
      <p:par>
        <p:cTn id="1" dur="indefinite" restart="never" nodeType="tmRoot"/>
      </p:par>
    </p:tnLst>
  </p:timing>
  <p:txStyles>
    <p:titleStyle>
      <a:lvl1pPr algn="l" defTabSz="914400" rtl="0" eaLnBrk="1" fontAlgn="base" latinLnBrk="0" hangingPunct="1">
        <a:spcBef>
          <a:spcPct val="0"/>
        </a:spcBef>
        <a:spcAft>
          <a:spcPct val="0"/>
        </a:spcAft>
        <a:buNone/>
        <a:defRPr lang="en-US" sz="2800" b="1" kern="1200" baseline="0" dirty="0">
          <a:solidFill>
            <a:srgbClr val="24459C"/>
          </a:solidFill>
          <a:latin typeface="Arial" panose="020B0604020202020204" pitchFamily="34" charset="0"/>
          <a:ea typeface="+mj-ea"/>
          <a:cs typeface="Arial" panose="020B0604020202020204" pitchFamily="34" charset="0"/>
        </a:defRPr>
      </a:lvl1pPr>
    </p:titleStyle>
    <p:bodyStyle>
      <a:lvl1pPr marL="342900" marR="0" indent="-342900" algn="l" defTabSz="914400" rtl="0" eaLnBrk="1" fontAlgn="auto" latinLnBrk="0" hangingPunct="1">
        <a:lnSpc>
          <a:spcPct val="100000"/>
        </a:lnSpc>
        <a:spcBef>
          <a:spcPts val="900"/>
        </a:spcBef>
        <a:spcAft>
          <a:spcPts val="0"/>
        </a:spcAft>
        <a:buClr>
          <a:srgbClr val="003399"/>
        </a:buClr>
        <a:buSzPct val="125000"/>
        <a:buFont typeface="Arial" panose="020B0604020202020204" pitchFamily="34" charset="0"/>
        <a:buChar char="•"/>
        <a:tabLst/>
        <a:defRPr kumimoji="0" lang="en-US" sz="2400" b="0" i="0" u="none" strike="noStrike" kern="1200" cap="none" spc="0" normalizeH="0" baseline="0" noProof="0" smtClean="0">
          <a:ln>
            <a:noFill/>
          </a:ln>
          <a:solidFill>
            <a:schemeClr val="tx1"/>
          </a:solidFill>
          <a:effectLst/>
          <a:uLnTx/>
          <a:uFillTx/>
          <a:latin typeface="Arial" panose="020B0604020202020204" pitchFamily="34" charset="0"/>
          <a:ea typeface="+mn-ea"/>
          <a:cs typeface="Arial" pitchFamily="34" charset="0"/>
        </a:defRPr>
      </a:lvl1pPr>
      <a:lvl2pPr marL="690563" marR="0" indent="-346075" algn="l" defTabSz="914400" rtl="0" eaLnBrk="1" fontAlgn="auto" latinLnBrk="0" hangingPunct="1">
        <a:lnSpc>
          <a:spcPct val="100000"/>
        </a:lnSpc>
        <a:spcBef>
          <a:spcPct val="20000"/>
        </a:spcBef>
        <a:spcAft>
          <a:spcPts val="0"/>
        </a:spcAft>
        <a:buClr>
          <a:srgbClr val="003399"/>
        </a:buClr>
        <a:buSzPct val="120000"/>
        <a:buFont typeface="Arial" panose="020B0604020202020204" pitchFamily="34" charset="0"/>
        <a:buChar char="–"/>
        <a:tabLst/>
        <a:defRPr sz="2200" kern="1200" baseline="0">
          <a:solidFill>
            <a:schemeClr val="tx1"/>
          </a:solidFill>
          <a:latin typeface="Arial" pitchFamily="34" charset="0"/>
          <a:ea typeface="+mn-ea"/>
          <a:cs typeface="Arial" pitchFamily="34" charset="0"/>
        </a:defRPr>
      </a:lvl2pPr>
      <a:lvl3pPr marL="1031875" marR="0" indent="-350838" algn="l" defTabSz="914400" rtl="0" eaLnBrk="1" fontAlgn="auto" latinLnBrk="0" hangingPunct="1">
        <a:lnSpc>
          <a:spcPct val="100000"/>
        </a:lnSpc>
        <a:spcBef>
          <a:spcPts val="576"/>
        </a:spcBef>
        <a:spcAft>
          <a:spcPts val="0"/>
        </a:spcAft>
        <a:buClr>
          <a:srgbClr val="003399"/>
        </a:buClr>
        <a:buSzPct val="100000"/>
        <a:buFont typeface="Wingdings" panose="05000000000000000000" pitchFamily="2" charset="2"/>
        <a:buChar char="§"/>
        <a:tabLst/>
        <a:defRPr sz="2000" kern="1200">
          <a:solidFill>
            <a:schemeClr val="tx1"/>
          </a:solidFill>
          <a:latin typeface="Arial" panose="020B0604020202020204" pitchFamily="34" charset="0"/>
          <a:ea typeface="+mn-ea"/>
          <a:cs typeface="Arial" panose="020B0604020202020204" pitchFamily="34" charset="0"/>
        </a:defRPr>
      </a:lvl3pPr>
      <a:lvl4pPr marL="1374775" marR="0" indent="-342900" algn="l" defTabSz="914400" rtl="0" eaLnBrk="1" fontAlgn="auto" latinLnBrk="0" hangingPunct="1">
        <a:lnSpc>
          <a:spcPct val="100000"/>
        </a:lnSpc>
        <a:spcBef>
          <a:spcPct val="20000"/>
        </a:spcBef>
        <a:spcAft>
          <a:spcPts val="0"/>
        </a:spcAft>
        <a:buClr>
          <a:srgbClr val="003399"/>
        </a:buClr>
        <a:buSzPct val="130000"/>
        <a:buFont typeface="Arial" panose="020B0604020202020204" pitchFamily="34" charset="0"/>
        <a:buChar char="-"/>
        <a:tabLst/>
        <a:defRPr sz="1800" kern="1200">
          <a:solidFill>
            <a:schemeClr val="tx1"/>
          </a:solidFill>
          <a:latin typeface="Arial" panose="020B0604020202020204" pitchFamily="34" charset="0"/>
          <a:ea typeface="+mn-ea"/>
          <a:cs typeface="Arial" panose="020B0604020202020204" pitchFamily="34" charset="0"/>
        </a:defRPr>
      </a:lvl4pPr>
      <a:lvl5pPr marL="1830388" marR="0" indent="-225425" algn="l" defTabSz="914400" rtl="0" eaLnBrk="1" fontAlgn="auto" latinLnBrk="0" hangingPunct="1">
        <a:lnSpc>
          <a:spcPct val="100000"/>
        </a:lnSpc>
        <a:spcBef>
          <a:spcPct val="20000"/>
        </a:spcBef>
        <a:spcAft>
          <a:spcPts val="0"/>
        </a:spcAft>
        <a:buClr>
          <a:srgbClr val="F4B834"/>
        </a:buClr>
        <a:buSzTx/>
        <a:buFont typeface="Arial" pitchFamily="34" charset="0"/>
        <a:buChar char="–"/>
        <a:tabLst/>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1940010"/>
            <a:ext cx="7772400" cy="1447800"/>
          </a:xfrm>
        </p:spPr>
        <p:txBody>
          <a:bodyPr/>
          <a:lstStyle/>
          <a:p>
            <a:r>
              <a:rPr lang="en-US" dirty="0" smtClean="0"/>
              <a:t>Modeling a NIST 800-30 </a:t>
            </a:r>
            <a:br>
              <a:rPr lang="en-US" dirty="0" smtClean="0"/>
            </a:br>
            <a:r>
              <a:rPr lang="en-US" dirty="0" smtClean="0"/>
              <a:t>Risk Register Tool</a:t>
            </a:r>
            <a:endParaRPr lang="en-US" dirty="0"/>
          </a:p>
        </p:txBody>
      </p:sp>
      <p:sp>
        <p:nvSpPr>
          <p:cNvPr id="6" name="Subtitle 5"/>
          <p:cNvSpPr>
            <a:spLocks noGrp="1"/>
          </p:cNvSpPr>
          <p:nvPr>
            <p:ph type="subTitle" idx="1"/>
          </p:nvPr>
        </p:nvSpPr>
        <p:spPr/>
        <p:txBody>
          <a:bodyPr/>
          <a:lstStyle/>
          <a:p>
            <a:endParaRPr lang="en-US" dirty="0"/>
          </a:p>
        </p:txBody>
      </p:sp>
      <p:sp>
        <p:nvSpPr>
          <p:cNvPr id="7" name="Text Placeholder 6"/>
          <p:cNvSpPr>
            <a:spLocks noGrp="1"/>
          </p:cNvSpPr>
          <p:nvPr>
            <p:ph type="body" sz="quarter" idx="10"/>
          </p:nvPr>
        </p:nvSpPr>
        <p:spPr/>
        <p:txBody>
          <a:bodyPr>
            <a:normAutofit/>
          </a:bodyPr>
          <a:lstStyle/>
          <a:p>
            <a:endParaRPr lang="en-US" dirty="0"/>
          </a:p>
        </p:txBody>
      </p:sp>
    </p:spTree>
    <p:extLst>
      <p:ext uri="{BB962C8B-B14F-4D97-AF65-F5344CB8AC3E}">
        <p14:creationId xmlns:p14="http://schemas.microsoft.com/office/powerpoint/2010/main" val="5018771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Calculated Cell Results Using Mean Values</a:t>
            </a:r>
            <a:endParaRPr lang="en-US" dirty="0"/>
          </a:p>
        </p:txBody>
      </p:sp>
      <p:pic>
        <p:nvPicPr>
          <p:cNvPr id="2" name="Content Placeholder 1"/>
          <p:cNvPicPr>
            <a:picLocks noGrp="1" noChangeAspect="1"/>
          </p:cNvPicPr>
          <p:nvPr>
            <p:ph sz="quarter" idx="12"/>
          </p:nvPr>
        </p:nvPicPr>
        <p:blipFill>
          <a:blip r:embed="rId2"/>
          <a:stretch>
            <a:fillRect/>
          </a:stretch>
        </p:blipFill>
        <p:spPr>
          <a:xfrm>
            <a:off x="574018" y="1365396"/>
            <a:ext cx="8021015" cy="2492620"/>
          </a:xfrm>
          <a:prstGeom prst="rect">
            <a:avLst/>
          </a:prstGeom>
        </p:spPr>
      </p:pic>
      <p:pic>
        <p:nvPicPr>
          <p:cNvPr id="5" name="Picture 4"/>
          <p:cNvPicPr>
            <a:picLocks noChangeAspect="1"/>
          </p:cNvPicPr>
          <p:nvPr/>
        </p:nvPicPr>
        <p:blipFill>
          <a:blip r:embed="rId3"/>
          <a:stretch>
            <a:fillRect/>
          </a:stretch>
        </p:blipFill>
        <p:spPr>
          <a:xfrm>
            <a:off x="574018" y="4045907"/>
            <a:ext cx="8021015" cy="1615858"/>
          </a:xfrm>
          <a:prstGeom prst="rect">
            <a:avLst/>
          </a:prstGeom>
        </p:spPr>
      </p:pic>
    </p:spTree>
    <p:extLst>
      <p:ext uri="{BB962C8B-B14F-4D97-AF65-F5344CB8AC3E}">
        <p14:creationId xmlns:p14="http://schemas.microsoft.com/office/powerpoint/2010/main" val="3625103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Task 2-4: Likelihood Formula Options</a:t>
            </a:r>
            <a:endParaRPr lang="en-US" dirty="0"/>
          </a:p>
        </p:txBody>
      </p:sp>
      <p:pic>
        <p:nvPicPr>
          <p:cNvPr id="2" name="Content Placeholder 1"/>
          <p:cNvPicPr>
            <a:picLocks noGrp="1" noChangeAspect="1"/>
          </p:cNvPicPr>
          <p:nvPr>
            <p:ph idx="1"/>
          </p:nvPr>
        </p:nvPicPr>
        <p:blipFill>
          <a:blip r:embed="rId2"/>
          <a:stretch>
            <a:fillRect/>
          </a:stretch>
        </p:blipFill>
        <p:spPr>
          <a:xfrm>
            <a:off x="457200" y="1101162"/>
            <a:ext cx="8229600" cy="3463509"/>
          </a:xfrm>
          <a:prstGeom prst="rect">
            <a:avLst/>
          </a:prstGeom>
        </p:spPr>
      </p:pic>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0226" y="4791895"/>
            <a:ext cx="3248416" cy="11950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4615" y="4697825"/>
            <a:ext cx="3720557" cy="1289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190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 Cell Results vs Assessment Scale</a:t>
            </a:r>
            <a:endParaRPr lang="en-US" dirty="0"/>
          </a:p>
        </p:txBody>
      </p:sp>
      <p:pic>
        <p:nvPicPr>
          <p:cNvPr id="7" name="Content Placeholder 6"/>
          <p:cNvPicPr>
            <a:picLocks noGrp="1" noChangeAspect="1"/>
          </p:cNvPicPr>
          <p:nvPr>
            <p:ph sz="quarter" idx="12"/>
          </p:nvPr>
        </p:nvPicPr>
        <p:blipFill>
          <a:blip r:embed="rId2"/>
          <a:stretch>
            <a:fillRect/>
          </a:stretch>
        </p:blipFill>
        <p:spPr>
          <a:xfrm>
            <a:off x="457200" y="1533525"/>
            <a:ext cx="7573756" cy="4191000"/>
          </a:xfrm>
          <a:prstGeom prst="rect">
            <a:avLst/>
          </a:prstGeom>
        </p:spPr>
      </p:pic>
    </p:spTree>
    <p:extLst>
      <p:ext uri="{BB962C8B-B14F-4D97-AF65-F5344CB8AC3E}">
        <p14:creationId xmlns:p14="http://schemas.microsoft.com/office/powerpoint/2010/main" val="37391781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269705" cy="1005840"/>
          </a:xfrm>
        </p:spPr>
        <p:txBody>
          <a:bodyPr/>
          <a:lstStyle/>
          <a:p>
            <a:r>
              <a:rPr lang="en-US" dirty="0" smtClean="0"/>
              <a:t>Extrapolating Likelihood Semi-Qualitative Value</a:t>
            </a:r>
            <a:endParaRPr lang="en-US" dirty="0"/>
          </a:p>
        </p:txBody>
      </p:sp>
      <p:pic>
        <p:nvPicPr>
          <p:cNvPr id="6" name="Picture 5"/>
          <p:cNvPicPr>
            <a:picLocks noChangeAspect="1"/>
          </p:cNvPicPr>
          <p:nvPr/>
        </p:nvPicPr>
        <p:blipFill>
          <a:blip r:embed="rId2"/>
          <a:stretch>
            <a:fillRect/>
          </a:stretch>
        </p:blipFill>
        <p:spPr>
          <a:xfrm>
            <a:off x="1066796" y="1328604"/>
            <a:ext cx="6906129" cy="4676752"/>
          </a:xfrm>
          <a:prstGeom prst="rect">
            <a:avLst/>
          </a:prstGeom>
        </p:spPr>
      </p:pic>
    </p:spTree>
    <p:extLst>
      <p:ext uri="{BB962C8B-B14F-4D97-AF65-F5344CB8AC3E}">
        <p14:creationId xmlns:p14="http://schemas.microsoft.com/office/powerpoint/2010/main" val="2249296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756407" y="440893"/>
            <a:ext cx="7659584" cy="331639"/>
          </a:xfrm>
          <a:prstGeom prst="rect">
            <a:avLst/>
          </a:prstGeom>
        </p:spPr>
      </p:pic>
      <p:pic>
        <p:nvPicPr>
          <p:cNvPr id="3" name="Picture 2"/>
          <p:cNvPicPr>
            <a:picLocks noChangeAspect="1"/>
          </p:cNvPicPr>
          <p:nvPr/>
        </p:nvPicPr>
        <p:blipFill>
          <a:blip r:embed="rId3"/>
          <a:stretch>
            <a:fillRect/>
          </a:stretch>
        </p:blipFill>
        <p:spPr>
          <a:xfrm>
            <a:off x="457200" y="900752"/>
            <a:ext cx="8229601" cy="4858603"/>
          </a:xfrm>
          <a:prstGeom prst="rect">
            <a:avLst/>
          </a:prstGeom>
        </p:spPr>
      </p:pic>
    </p:spTree>
    <p:extLst>
      <p:ext uri="{BB962C8B-B14F-4D97-AF65-F5344CB8AC3E}">
        <p14:creationId xmlns:p14="http://schemas.microsoft.com/office/powerpoint/2010/main" val="3099826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37884" cy="1005840"/>
          </a:xfrm>
        </p:spPr>
        <p:txBody>
          <a:bodyPr/>
          <a:lstStyle/>
          <a:p>
            <a:r>
              <a:rPr lang="en-US" dirty="0" smtClean="0"/>
              <a:t>Extrapolating Likelihood Semi-Qualitative Value</a:t>
            </a:r>
            <a:endParaRPr lang="en-US" dirty="0"/>
          </a:p>
        </p:txBody>
      </p:sp>
      <p:sp>
        <p:nvSpPr>
          <p:cNvPr id="3" name="Text Placeholder 2"/>
          <p:cNvSpPr>
            <a:spLocks noGrp="1"/>
          </p:cNvSpPr>
          <p:nvPr>
            <p:ph type="body" sz="quarter" idx="10"/>
          </p:nvPr>
        </p:nvSpPr>
        <p:spPr>
          <a:xfrm>
            <a:off x="457200" y="5791201"/>
            <a:ext cx="8229600" cy="134795"/>
          </a:xfrm>
        </p:spPr>
        <p:txBody>
          <a:bodyPr/>
          <a:lstStyle/>
          <a:p>
            <a:endParaRPr lang="en-US" dirty="0"/>
          </a:p>
        </p:txBody>
      </p:sp>
      <p:pic>
        <p:nvPicPr>
          <p:cNvPr id="5" name="Picture 4"/>
          <p:cNvPicPr>
            <a:picLocks noChangeAspect="1"/>
          </p:cNvPicPr>
          <p:nvPr/>
        </p:nvPicPr>
        <p:blipFill>
          <a:blip r:embed="rId2"/>
          <a:stretch>
            <a:fillRect/>
          </a:stretch>
        </p:blipFill>
        <p:spPr>
          <a:xfrm>
            <a:off x="457200" y="1280477"/>
            <a:ext cx="8229600" cy="4422491"/>
          </a:xfrm>
          <a:prstGeom prst="rect">
            <a:avLst/>
          </a:prstGeom>
        </p:spPr>
      </p:pic>
    </p:spTree>
    <p:extLst>
      <p:ext uri="{BB962C8B-B14F-4D97-AF65-F5344CB8AC3E}">
        <p14:creationId xmlns:p14="http://schemas.microsoft.com/office/powerpoint/2010/main" val="3823856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Include?</a:t>
            </a:r>
            <a:endParaRPr lang="en-US" dirty="0"/>
          </a:p>
        </p:txBody>
      </p:sp>
      <p:sp>
        <p:nvSpPr>
          <p:cNvPr id="5" name="Content Placeholder 4"/>
          <p:cNvSpPr>
            <a:spLocks noGrp="1"/>
          </p:cNvSpPr>
          <p:nvPr>
            <p:ph idx="1"/>
          </p:nvPr>
        </p:nvSpPr>
        <p:spPr>
          <a:xfrm>
            <a:off x="457200" y="1371600"/>
            <a:ext cx="8229600" cy="4525963"/>
          </a:xfrm>
        </p:spPr>
        <p:txBody>
          <a:bodyPr/>
          <a:lstStyle/>
          <a:p>
            <a:r>
              <a:rPr lang="en-US" dirty="0" smtClean="0"/>
              <a:t>NIST </a:t>
            </a:r>
            <a:r>
              <a:rPr lang="en-US" dirty="0"/>
              <a:t>Special Publication 800-30 </a:t>
            </a:r>
            <a:r>
              <a:rPr lang="en-US" dirty="0" smtClean="0"/>
              <a:t>Revision 1</a:t>
            </a:r>
          </a:p>
          <a:p>
            <a:pPr lvl="1"/>
            <a:r>
              <a:rPr lang="en-US" dirty="0" smtClean="0"/>
              <a:t>2.3.1 Risk Mode</a:t>
            </a:r>
          </a:p>
          <a:p>
            <a:pPr lvl="2"/>
            <a:r>
              <a:rPr lang="en-US" sz="1800" b="1" dirty="0"/>
              <a:t>Risk factors </a:t>
            </a:r>
            <a:r>
              <a:rPr lang="en-US" sz="1800" dirty="0"/>
              <a:t>are characteristics used in risk models as inputs to determining levels of risk in risk assessments. Risk factors are also used extensively in risk communications to highlight what </a:t>
            </a:r>
            <a:r>
              <a:rPr lang="en-US" sz="1800" b="1" dirty="0"/>
              <a:t>strongly affects the levels of risk</a:t>
            </a:r>
            <a:r>
              <a:rPr lang="en-US" sz="1800" dirty="0"/>
              <a:t> in particular situations, circumstances, or contexts. Typical risk factors include </a:t>
            </a:r>
            <a:r>
              <a:rPr lang="en-US" sz="1800" b="1" dirty="0"/>
              <a:t>threat, vulnerability, impact, likelihood, and predisposing condition</a:t>
            </a:r>
            <a:r>
              <a:rPr lang="en-US" sz="1800" dirty="0"/>
              <a:t>. </a:t>
            </a:r>
            <a:endParaRPr lang="en-US" sz="1800" dirty="0" smtClean="0"/>
          </a:p>
          <a:p>
            <a:pPr lvl="2"/>
            <a:r>
              <a:rPr lang="en-US" sz="1800" dirty="0"/>
              <a:t>A </a:t>
            </a:r>
            <a:r>
              <a:rPr lang="en-US" sz="1800" b="1" i="1" dirty="0"/>
              <a:t>predisposing condition </a:t>
            </a:r>
            <a:r>
              <a:rPr lang="en-US" sz="1800" dirty="0"/>
              <a:t>is a condition that exists within an organization, a mission or business process, enterprise architecture, information system, or environment of operation, which </a:t>
            </a:r>
            <a:r>
              <a:rPr lang="en-US" sz="1800" b="1" dirty="0"/>
              <a:t>affects (i.e., increases or decreases) the likelihood that threat events</a:t>
            </a:r>
            <a:r>
              <a:rPr lang="en-US" sz="1800" dirty="0"/>
              <a:t>, once initiated, result in adverse impacts to organizational operations and assets, individuals, other organizations, or the </a:t>
            </a:r>
            <a:r>
              <a:rPr lang="en-US" sz="1800" dirty="0" smtClean="0"/>
              <a:t>Nation.</a:t>
            </a:r>
            <a:endParaRPr lang="en-US" sz="1800" dirty="0"/>
          </a:p>
        </p:txBody>
      </p:sp>
    </p:spTree>
    <p:extLst>
      <p:ext uri="{BB962C8B-B14F-4D97-AF65-F5344CB8AC3E}">
        <p14:creationId xmlns:p14="http://schemas.microsoft.com/office/powerpoint/2010/main" val="2642820745"/>
      </p:ext>
    </p:extLst>
  </p:cSld>
  <p:clrMapOvr>
    <a:masterClrMapping/>
  </p:clrMapOvr>
</p:sld>
</file>

<file path=ppt/theme/theme1.xml><?xml version="1.0" encoding="utf-8"?>
<a:theme xmlns:a="http://schemas.openxmlformats.org/drawingml/2006/main" name="powerpoint-template_basic_r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70t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sz="800" b="0" i="1" u="none" strike="noStrike" kern="1200" cap="none" spc="0" normalizeH="0" baseline="0" noProof="0" dirty="0" smtClean="0">
            <a:ln>
              <a:noFill/>
            </a:ln>
            <a:solidFill>
              <a:srgbClr val="000000"/>
            </a:solidFill>
            <a:effectLst/>
            <a:uLnTx/>
            <a:uFillTx/>
            <a:latin typeface="Arial" charset="0"/>
          </a:defRPr>
        </a:defPPr>
      </a:lstStyle>
    </a:txDef>
  </a:objectDefaults>
  <a:extraClrSchemeLst/>
  <a:extLst>
    <a:ext uri="{05A4C25C-085E-4340-85A3-A5531E510DB2}">
      <thm15:themeFamily xmlns:thm15="http://schemas.microsoft.com/office/thememl/2012/main" name="Triad Template 3" id="{7E9A7343-3FD4-4621-8E2C-0CAE87EC7F81}" vid="{11F70D55-EDD8-4DF9-AC42-72122816D1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plain-template-3</Template>
  <TotalTime>8939</TotalTime>
  <Words>248</Words>
  <Application>Microsoft Office PowerPoint</Application>
  <PresentationFormat>On-screen Show (4:3)</PresentationFormat>
  <Paragraphs>13</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ＭＳ Ｐゴシック</vt:lpstr>
      <vt:lpstr>Arial</vt:lpstr>
      <vt:lpstr>Calibri</vt:lpstr>
      <vt:lpstr>Helvetica</vt:lpstr>
      <vt:lpstr>Wingdings</vt:lpstr>
      <vt:lpstr>powerpoint-template_basic_r1</vt:lpstr>
      <vt:lpstr>Modeling a NIST 800-30  Risk Register Tool</vt:lpstr>
      <vt:lpstr>Calculated Cell Results Using Mean Values</vt:lpstr>
      <vt:lpstr>Task 2-4: Likelihood Formula Options</vt:lpstr>
      <vt:lpstr>Calculate Cell Results vs Assessment Scale</vt:lpstr>
      <vt:lpstr>Extrapolating Likelihood Semi-Qualitative Value</vt:lpstr>
      <vt:lpstr>PowerPoint Presentation</vt:lpstr>
      <vt:lpstr>Extrapolating Likelihood Semi-Qualitative Value</vt:lpstr>
      <vt:lpstr>Include?</vt:lpstr>
    </vt:vector>
  </TitlesOfParts>
  <Company>LANL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Tennessen, Else Maria</dc:creator>
  <cp:lastModifiedBy>Pommer, Karl Eugene II</cp:lastModifiedBy>
  <cp:revision>21</cp:revision>
  <dcterms:created xsi:type="dcterms:W3CDTF">2018-11-01T21:34:31Z</dcterms:created>
  <dcterms:modified xsi:type="dcterms:W3CDTF">2019-04-03T17:51:37Z</dcterms:modified>
</cp:coreProperties>
</file>