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7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4E89-8B15-4456-86FC-6E3A4D930FD6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A4C15-6065-49A9-AD77-B554E06A15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326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4E89-8B15-4456-86FC-6E3A4D930FD6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A4C15-6065-49A9-AD77-B554E06A15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01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4E89-8B15-4456-86FC-6E3A4D930FD6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A4C15-6065-49A9-AD77-B554E06A15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9011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4E89-8B15-4456-86FC-6E3A4D930FD6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A4C15-6065-49A9-AD77-B554E06A15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0971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4E89-8B15-4456-86FC-6E3A4D930FD6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A4C15-6065-49A9-AD77-B554E06A15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98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4E89-8B15-4456-86FC-6E3A4D930FD6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A4C15-6065-49A9-AD77-B554E06A15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685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4E89-8B15-4456-86FC-6E3A4D930FD6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A4C15-6065-49A9-AD77-B554E06A15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553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4E89-8B15-4456-86FC-6E3A4D930FD6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A4C15-6065-49A9-AD77-B554E06A15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9405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4E89-8B15-4456-86FC-6E3A4D930FD6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A4C15-6065-49A9-AD77-B554E06A15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0559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DCB4E89-8B15-4456-86FC-6E3A4D930FD6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7A4C15-6065-49A9-AD77-B554E06A15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700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4E89-8B15-4456-86FC-6E3A4D930FD6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A4C15-6065-49A9-AD77-B554E06A15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657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DCB4E89-8B15-4456-86FC-6E3A4D930FD6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77A4C15-6065-49A9-AD77-B554E06A15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087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latform.openai.com/settings/organization/api-key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8775F1-6F42-42FF-BD5C-AE4634D19F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Python &amp; AI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877A490-BA4A-4F81-A8D0-F7DA2E8511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5602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846F25-794A-470F-B00D-58ECAD07D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Python </a:t>
            </a:r>
            <a:r>
              <a:rPr lang="zh-TW" altLang="en-US" b="1" dirty="0"/>
              <a:t>環境準備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F16F28-12E5-4721-BBCA-729B7700C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b="1" dirty="0"/>
              <a:t>確認 </a:t>
            </a:r>
            <a:r>
              <a:rPr lang="en-US" altLang="zh-TW" b="1" dirty="0"/>
              <a:t>Python </a:t>
            </a:r>
            <a:r>
              <a:rPr lang="zh-TW" altLang="en-US" b="1" dirty="0"/>
              <a:t>是否已安裝</a:t>
            </a:r>
            <a:r>
              <a:rPr lang="en-US" altLang="zh-TW" b="1" dirty="0"/>
              <a:t>(</a:t>
            </a:r>
            <a:r>
              <a:rPr lang="zh-TW" altLang="en-US" b="1" dirty="0"/>
              <a:t>如已安裝則跳</a:t>
            </a:r>
            <a:r>
              <a:rPr lang="en-US" altLang="zh-TW" b="1" dirty="0"/>
              <a:t>3)</a:t>
            </a:r>
          </a:p>
          <a:p>
            <a:pPr lvl="1"/>
            <a:r>
              <a:rPr lang="en-US" altLang="zh-TW" dirty="0"/>
              <a:t>Python --version</a:t>
            </a:r>
            <a:endParaRPr lang="en-US" altLang="zh-TW" b="1" dirty="0"/>
          </a:p>
          <a:p>
            <a:r>
              <a:rPr lang="en-US" altLang="zh-TW" dirty="0"/>
              <a:t>2.</a:t>
            </a:r>
            <a:r>
              <a:rPr lang="zh-TW" altLang="en-US" b="1" dirty="0"/>
              <a:t>安裝</a:t>
            </a:r>
            <a:r>
              <a:rPr lang="en-US" altLang="zh-TW" b="1" dirty="0"/>
              <a:t>Python(3.12.9</a:t>
            </a:r>
            <a:r>
              <a:rPr lang="zh-TW" altLang="en-US" b="1" dirty="0"/>
              <a:t>版本</a:t>
            </a:r>
            <a:r>
              <a:rPr lang="en-US" altLang="zh-TW" b="1" dirty="0"/>
              <a:t>)</a:t>
            </a:r>
            <a:r>
              <a:rPr lang="zh-TW" altLang="en-US" b="1" dirty="0"/>
              <a:t> 目前穩定版 </a:t>
            </a:r>
            <a:r>
              <a:rPr lang="en-US" altLang="zh-TW" b="1" dirty="0"/>
              <a:t>3.13.2</a:t>
            </a:r>
            <a:r>
              <a:rPr lang="zh-TW" altLang="en-US" b="1" dirty="0"/>
              <a:t>太新了 </a:t>
            </a:r>
            <a:r>
              <a:rPr lang="en-US" altLang="zh-TW" b="1" dirty="0"/>
              <a:t>!</a:t>
            </a:r>
          </a:p>
          <a:p>
            <a:pPr lvl="1"/>
            <a:r>
              <a:rPr lang="en-US" altLang="zh-TW" b="1" dirty="0"/>
              <a:t>https://www.python.org/downloads/windows/</a:t>
            </a:r>
          </a:p>
          <a:p>
            <a:r>
              <a:rPr lang="en-US" altLang="zh-TW" dirty="0"/>
              <a:t>3.</a:t>
            </a:r>
            <a:r>
              <a:rPr lang="zh-TW" altLang="en-US" b="1" dirty="0"/>
              <a:t>安裝必要套件</a:t>
            </a:r>
            <a:endParaRPr lang="zh-TW" altLang="en-US" dirty="0"/>
          </a:p>
          <a:p>
            <a:pPr lvl="1"/>
            <a:r>
              <a:rPr lang="en-US" altLang="zh-TW" dirty="0"/>
              <a:t>pip install </a:t>
            </a:r>
            <a:r>
              <a:rPr lang="en-US" altLang="zh-TW" dirty="0" err="1"/>
              <a:t>openai</a:t>
            </a:r>
            <a:r>
              <a:rPr lang="en-US" altLang="zh-TW" dirty="0"/>
              <a:t> </a:t>
            </a:r>
            <a:r>
              <a:rPr lang="en-US" altLang="zh-TW" dirty="0" err="1"/>
              <a:t>streamlit</a:t>
            </a:r>
            <a:r>
              <a:rPr lang="zh-TW" altLang="en-US" dirty="0"/>
              <a:t> </a:t>
            </a:r>
            <a:r>
              <a:rPr lang="en-US" altLang="zh-TW" dirty="0"/>
              <a:t>python-</a:t>
            </a:r>
            <a:r>
              <a:rPr lang="en-US" altLang="zh-TW" dirty="0" err="1"/>
              <a:t>dotenv</a:t>
            </a:r>
            <a:endParaRPr lang="en-US" altLang="zh-TW" b="1" dirty="0"/>
          </a:p>
          <a:p>
            <a:pPr lvl="1"/>
            <a:r>
              <a:rPr lang="en-US" altLang="zh-TW" b="1" dirty="0" err="1"/>
              <a:t>OpenAI</a:t>
            </a:r>
            <a:r>
              <a:rPr lang="en-US" altLang="zh-TW" b="1" dirty="0"/>
              <a:t> API</a:t>
            </a:r>
            <a:r>
              <a:rPr lang="zh-TW" altLang="en-US" dirty="0"/>
              <a:t> 處理技術問題，</a:t>
            </a:r>
            <a:r>
              <a:rPr lang="en-US" altLang="zh-TW" b="1" dirty="0" err="1"/>
              <a:t>Streamlit</a:t>
            </a:r>
            <a:r>
              <a:rPr lang="zh-TW" altLang="en-US" dirty="0"/>
              <a:t> 做一個簡單的 </a:t>
            </a:r>
            <a:r>
              <a:rPr lang="en-US" altLang="zh-TW" dirty="0"/>
              <a:t>Web </a:t>
            </a:r>
            <a:r>
              <a:rPr lang="zh-TW" altLang="en-US" dirty="0"/>
              <a:t>介面，</a:t>
            </a:r>
            <a:r>
              <a:rPr lang="en-US" altLang="zh-TW" b="1" dirty="0"/>
              <a:t>Python-</a:t>
            </a:r>
            <a:r>
              <a:rPr lang="en-US" altLang="zh-TW" b="1" dirty="0" err="1"/>
              <a:t>dotenv</a:t>
            </a:r>
            <a:r>
              <a:rPr lang="zh-TW" altLang="en-US" b="1" dirty="0"/>
              <a:t> </a:t>
            </a:r>
            <a:r>
              <a:rPr lang="zh-TW" altLang="en-US" dirty="0"/>
              <a:t>讀取</a:t>
            </a:r>
            <a:r>
              <a:rPr lang="en-US" altLang="zh-TW" dirty="0"/>
              <a:t>.env</a:t>
            </a:r>
            <a:r>
              <a:rPr lang="zh-TW" altLang="en-US" dirty="0"/>
              <a:t>文件，這三個套件組合起來讓使用者透過網頁與 </a:t>
            </a:r>
            <a:r>
              <a:rPr lang="en-US" altLang="zh-TW" dirty="0"/>
              <a:t>AI </a:t>
            </a:r>
            <a:r>
              <a:rPr lang="zh-TW" altLang="en-US" dirty="0"/>
              <a:t>互動！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201168" lvl="1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84439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A91B40-3EA1-4B59-9FAD-6ED45C9AB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註冊</a:t>
            </a:r>
            <a:r>
              <a:rPr lang="en-US" altLang="zh-TW" dirty="0" err="1"/>
              <a:t>OpenAI</a:t>
            </a:r>
            <a:r>
              <a:rPr lang="en-US" altLang="zh-TW" dirty="0"/>
              <a:t> API keys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A98411-0170-435D-ADC5-06AB56796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網址 </a:t>
            </a:r>
            <a:r>
              <a:rPr lang="en-US" altLang="zh-TW" dirty="0"/>
              <a:t>: </a:t>
            </a:r>
            <a:r>
              <a:rPr lang="en-US" altLang="zh-TW" dirty="0">
                <a:hlinkClick r:id="rId2"/>
              </a:rPr>
              <a:t>https://platform.openai.com/settings/organization/api-keys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0B826DD-1F74-4987-B301-C27EB6DF1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71" y="2221669"/>
            <a:ext cx="7853082" cy="395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310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D4530BA4-01D7-4E5B-9ECC-FCFF4C56B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526" y="1622611"/>
            <a:ext cx="3653480" cy="430305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182E3B2-8DC5-4856-A48B-50518D7E4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323" y="1622611"/>
            <a:ext cx="6615991" cy="430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565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53AC26-B25B-4106-9E2F-213778CF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設定環境變數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212AB3-0898-4412-8D7C-9C2196CB7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zh-TW" altLang="en-US" b="1" dirty="0"/>
              <a:t>創一個</a:t>
            </a:r>
            <a:r>
              <a:rPr lang="en-US" altLang="zh-TW" b="1" dirty="0"/>
              <a:t>python </a:t>
            </a:r>
            <a:r>
              <a:rPr lang="zh-TW" altLang="en-US" b="1" dirty="0"/>
              <a:t>資料夾</a:t>
            </a:r>
            <a:endParaRPr lang="en-US" altLang="zh-TW" b="1" dirty="0"/>
          </a:p>
          <a:p>
            <a:r>
              <a:rPr lang="en-US" altLang="zh-TW" dirty="0"/>
              <a:t>2.</a:t>
            </a:r>
            <a:r>
              <a:rPr lang="zh-TW" altLang="en-US" dirty="0"/>
              <a:t> </a:t>
            </a:r>
            <a:r>
              <a:rPr lang="zh-TW" altLang="en-US" b="1" dirty="0"/>
              <a:t>創一個</a:t>
            </a:r>
            <a:r>
              <a:rPr lang="en-US" altLang="zh-TW" b="1" dirty="0"/>
              <a:t>.env</a:t>
            </a:r>
            <a:r>
              <a:rPr lang="zh-TW" altLang="en-US" b="1" dirty="0"/>
              <a:t>檔案</a:t>
            </a:r>
            <a:endParaRPr lang="en-US" altLang="zh-TW" b="1" dirty="0"/>
          </a:p>
          <a:p>
            <a:r>
              <a:rPr lang="en-US" altLang="zh-TW" dirty="0"/>
              <a:t>OPENAI_API_KEY=</a:t>
            </a:r>
            <a:r>
              <a:rPr lang="en-US" altLang="zh-TW" dirty="0" err="1"/>
              <a:t>your_api_key_here</a:t>
            </a:r>
            <a:endParaRPr lang="en-US" altLang="zh-TW" dirty="0"/>
          </a:p>
          <a:p>
            <a:r>
              <a:rPr lang="en-US" altLang="zh-TW" dirty="0"/>
              <a:t>3. </a:t>
            </a:r>
            <a:r>
              <a:rPr lang="zh-TW" altLang="en-US" dirty="0"/>
              <a:t>延伸模組下載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@</a:t>
            </a:r>
            <a:r>
              <a:rPr lang="en-US" altLang="zh-TW" dirty="0" err="1"/>
              <a:t>id:ms-python.python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4DF666D-83AF-4B93-BCE0-442BEF990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798" y="3857414"/>
            <a:ext cx="2683984" cy="170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163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C8C0EC-244D-4D7C-911F-AC238C999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DB8EF5-6CEC-4673-9F7B-B2B0E43B8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7315086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218</TotalTime>
  <Words>157</Words>
  <Application>Microsoft Office PowerPoint</Application>
  <PresentationFormat>寬螢幕</PresentationFormat>
  <Paragraphs>17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回顧</vt:lpstr>
      <vt:lpstr>Python &amp; AI</vt:lpstr>
      <vt:lpstr>Python 環境準備</vt:lpstr>
      <vt:lpstr>註冊OpenAI API keys</vt:lpstr>
      <vt:lpstr>PowerPoint 簡報</vt:lpstr>
      <vt:lpstr>設定環境變數</vt:lpstr>
      <vt:lpstr>實作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蔡能仁</dc:creator>
  <cp:lastModifiedBy>蔡能仁</cp:lastModifiedBy>
  <cp:revision>31</cp:revision>
  <dcterms:created xsi:type="dcterms:W3CDTF">2025-03-13T02:30:15Z</dcterms:created>
  <dcterms:modified xsi:type="dcterms:W3CDTF">2025-03-13T06:10:05Z</dcterms:modified>
</cp:coreProperties>
</file>