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5" r:id="rId7"/>
    <p:sldId id="260" r:id="rId8"/>
    <p:sldId id="262" r:id="rId9"/>
    <p:sldId id="266" r:id="rId10"/>
    <p:sldId id="264" r:id="rId11"/>
    <p:sldId id="26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lp5010606@gmail.com" initials="f" lastIdx="5" clrIdx="0">
    <p:extLst>
      <p:ext uri="{19B8F6BF-5375-455C-9EA6-DF929625EA0E}">
        <p15:presenceInfo xmlns:p15="http://schemas.microsoft.com/office/powerpoint/2012/main" userId="913865bf16cb96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10T20:21:04.814" idx="1">
    <p:pos x="2163" y="958"/>
    <p:text>一個=跟==的差別</p:text>
    <p:extLst>
      <p:ext uri="{C676402C-5697-4E1C-873F-D02D1690AC5C}">
        <p15:threadingInfo xmlns:p15="http://schemas.microsoft.com/office/powerpoint/2012/main" timeZoneBias="-480"/>
      </p:ext>
    </p:extLst>
  </p:cm>
  <p:cm authorId="1" dt="2024-03-10T20:21:47.815" idx="2">
    <p:pos x="2163" y="1094"/>
    <p:text>X = 5
就是 讓X賦予5這個值
X == 5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  <p:cm authorId="1" dt="2024-03-10T20:23:42.491" idx="3">
    <p:pos x="2163" y="1230"/>
    <p:text>X == 5 就是判斷 X是否是5這個值，由於上面已經賦予 X = 5這個值了
所以這個會是 True 對的
就會進行下面的程式碼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AF35E-316B-4DA4-B58A-AF29214B7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F455F7-A4FE-473A-8378-986457A58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7ECD1B-6620-42BB-A98C-357FBBE0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5842-D3C0-4599-BDA8-6BC4A22498D1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3DC1AF-5E8A-4A6A-AF47-9E63FF31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1B6CBD-79B5-40A7-9F17-7C1B6626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27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A1C00-9220-49E5-BA9D-F888931C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A1F4E0-F83F-42A9-ACB8-EAF989EA1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C3869B-91F7-481F-883F-2413E0BE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5842-D3C0-4599-BDA8-6BC4A22498D1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0E8D1E-2C46-4985-859B-35435B18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3D2987-A2B8-435E-B453-ED3409C3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19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42487C2-AD03-4506-82DF-992890BFD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446DC4-DEC8-4D31-84EF-93CAF6A17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DA7929-DB8F-4E91-A64F-AF695247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5842-D3C0-4599-BDA8-6BC4A22498D1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3AF854-2C1A-4A3A-BE16-CD23B0BF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22D268-4106-4637-9770-D9132665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18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6BFA7-0FB7-4A87-BE8B-C4ABD763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9986A-7287-48A7-9D53-7A5582464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62DF12-3699-4310-BFF6-CCF4ADB5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5842-D3C0-4599-BDA8-6BC4A22498D1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31DD40-134D-49BA-BAC3-26AF2200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9C144A-AD6F-4A13-8EF6-22736509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61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44711-5949-44BC-8401-4F8014CB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881181-B673-4865-A6A2-B978F98C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5ABB03-7E54-4E20-A1BC-C94C78DC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5842-D3C0-4599-BDA8-6BC4A22498D1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B902DE-C476-406F-98B7-37CBCD61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9374C2-49B4-4A06-AA6D-557CBD42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12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3C0BB-C650-4A95-A799-3D0B502A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EEE61A-9346-48D5-AE24-33C050558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E186F3-EBEB-4F66-B2CB-FA16C6DD4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0BCC15-440F-46ED-96AE-4DC76BA3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5842-D3C0-4599-BDA8-6BC4A22498D1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DED10C-A626-431F-A3D5-D829BEB3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DDD9EC-6534-4204-B80B-6F3985FE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10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743A4-FC04-45C6-833F-FB62E280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7F8ADB-11F3-4E73-937F-16F537B17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0D5387-308F-4FDF-A6F9-7A28D5FF4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461237-E739-40A3-9C66-B4A805071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184896-3BA1-4F95-8B93-A2939A7F1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7BF6E96-290F-4CE7-A78A-B08C10AC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5842-D3C0-4599-BDA8-6BC4A22498D1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AD33F4-17CC-444F-9EDD-EBEEDEDE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AF50660-1C86-4792-929E-7ED20546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8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F6C96-5693-42B7-B901-C402FC7E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5EC4241-702B-4C55-9BF9-853F2D5E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5842-D3C0-4599-BDA8-6BC4A22498D1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B07AC6-D4AE-4876-A5FA-2146FE3F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477989-FDCE-4E5D-8346-A8E0EB77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50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D3E395-902A-4CE4-A184-FB175DD6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5842-D3C0-4599-BDA8-6BC4A22498D1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6D7E02-6BA9-4AA8-B35F-1951D2F1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C806D9-E6CC-4EF9-976B-4A513FA9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5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E7C6D-AA95-4B4A-8F2D-8A330B8E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DE633A-BA7C-44EF-AAA8-C159494A6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BBC8E9-B646-4AFF-993A-A18ACDB76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3EE665-5A26-4F53-A283-D87A61F1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5842-D3C0-4599-BDA8-6BC4A22498D1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3A6F0E-1FBC-47A2-B07F-3ABBEA32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0C0A26-7FB8-4554-8684-8354FCC7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4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30736-8316-4D9F-B941-F433B676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85B5183-4AFF-45FE-9C18-CED9A434D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48C903-2515-4490-8822-4ADF73A9E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FEEC28-5623-4FAB-B24F-F390AAB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5842-D3C0-4599-BDA8-6BC4A22498D1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AB0E51-BB1C-416C-A3B4-A1088FE4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92D51A-7620-465F-8523-1E099632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49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A85267-C56B-4C37-93D0-9463C670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6A055B-3078-4F58-8605-930A7A87E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89C14C-E6D8-4A09-8201-0D48567FB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C5842-D3C0-4599-BDA8-6BC4A22498D1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6042AC-6008-4107-8212-54EBE3BA5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33CC9A-AB1C-4BD0-8B33-853FFA9C2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11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6C1BE-8720-4994-A500-39FFD4258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580" y="1905818"/>
            <a:ext cx="6252839" cy="2233396"/>
          </a:xfrm>
        </p:spPr>
        <p:txBody>
          <a:bodyPr/>
          <a:lstStyle/>
          <a:p>
            <a:r>
              <a:rPr lang="zh-TW" altLang="en-US" b="0" i="0" dirty="0">
                <a:solidFill>
                  <a:srgbClr val="0070C0"/>
                </a:solidFill>
                <a:effectLst/>
                <a:latin typeface="Söhne"/>
              </a:rPr>
              <a:t>帶你進入程式設計的奇幻世界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54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494643-22BC-473C-9025-21E92B25B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7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2060"/>
                </a:solidFill>
              </a:rPr>
              <a:t>3.</a:t>
            </a:r>
            <a:r>
              <a:rPr lang="zh-TW" altLang="en-US" dirty="0">
                <a:solidFill>
                  <a:srgbClr val="002060"/>
                </a:solidFill>
              </a:rPr>
              <a:t>主程式</a:t>
            </a:r>
            <a:r>
              <a:rPr lang="en-US" altLang="zh-TW" dirty="0">
                <a:solidFill>
                  <a:srgbClr val="002060"/>
                </a:solidFill>
              </a:rPr>
              <a:t>:</a:t>
            </a:r>
          </a:p>
          <a:p>
            <a:r>
              <a:rPr lang="zh-TW" altLang="en-US" dirty="0">
                <a:solidFill>
                  <a:srgbClr val="002060"/>
                </a:solidFill>
              </a:rPr>
              <a:t>使用</a:t>
            </a:r>
            <a:r>
              <a:rPr lang="en-US" altLang="zh-TW" dirty="0">
                <a:solidFill>
                  <a:srgbClr val="002060"/>
                </a:solidFill>
              </a:rPr>
              <a:t>while True:</a:t>
            </a:r>
            <a:r>
              <a:rPr lang="zh-TW" altLang="en-US" dirty="0">
                <a:solidFill>
                  <a:srgbClr val="002060"/>
                </a:solidFill>
              </a:rPr>
              <a:t>循環，讓遊戲能夠反覆進行，直到玩家選擇退出</a:t>
            </a:r>
            <a:r>
              <a:rPr lang="zh-TW" altLang="en-US" b="0" i="0" dirty="0">
                <a:solidFill>
                  <a:srgbClr val="002060"/>
                </a:solidFill>
                <a:effectLst/>
                <a:latin typeface="Söhne"/>
              </a:rPr>
              <a:t>。</a:t>
            </a:r>
            <a:endParaRPr lang="en-US" altLang="zh-TW" b="0" i="0" dirty="0">
              <a:solidFill>
                <a:srgbClr val="002060"/>
              </a:solidFill>
              <a:effectLst/>
              <a:latin typeface="Söhne"/>
            </a:endParaRPr>
          </a:p>
          <a:p>
            <a:r>
              <a:rPr lang="zh-TW" altLang="en-US" dirty="0">
                <a:solidFill>
                  <a:srgbClr val="002060"/>
                </a:solidFill>
              </a:rPr>
              <a:t>在每一輪遊戲中，先呼叫</a:t>
            </a:r>
            <a:r>
              <a:rPr lang="en-US" altLang="zh-TW" dirty="0">
                <a:solidFill>
                  <a:srgbClr val="002060"/>
                </a:solidFill>
              </a:rPr>
              <a:t>intro()</a:t>
            </a:r>
            <a:r>
              <a:rPr lang="zh-TW" altLang="en-US" dirty="0">
                <a:solidFill>
                  <a:srgbClr val="002060"/>
                </a:solidFill>
              </a:rPr>
              <a:t>函數顯示遊戲介紹，然後呼叫</a:t>
            </a:r>
            <a:r>
              <a:rPr lang="en-US" altLang="zh-TW" dirty="0" err="1">
                <a:solidFill>
                  <a:srgbClr val="002060"/>
                </a:solidFill>
              </a:rPr>
              <a:t>forest_scene</a:t>
            </a:r>
            <a:r>
              <a:rPr lang="en-US" altLang="zh-TW" dirty="0">
                <a:solidFill>
                  <a:srgbClr val="002060"/>
                </a:solidFill>
              </a:rPr>
              <a:t>()</a:t>
            </a:r>
            <a:r>
              <a:rPr lang="zh-TW" altLang="en-US" dirty="0">
                <a:solidFill>
                  <a:srgbClr val="002060"/>
                </a:solidFill>
              </a:rPr>
              <a:t>函數展示森林場景</a:t>
            </a:r>
            <a:r>
              <a:rPr lang="zh-TW" altLang="en-US" b="0" i="0" dirty="0">
                <a:solidFill>
                  <a:srgbClr val="002060"/>
                </a:solidFill>
                <a:effectLst/>
                <a:latin typeface="Söhne"/>
              </a:rPr>
              <a:t>。</a:t>
            </a:r>
            <a:endParaRPr lang="en-US" altLang="zh-TW" b="0" i="0" dirty="0">
              <a:solidFill>
                <a:srgbClr val="002060"/>
              </a:solidFill>
              <a:effectLst/>
              <a:latin typeface="Söhne"/>
            </a:endParaRPr>
          </a:p>
          <a:p>
            <a:r>
              <a:rPr lang="zh-TW" altLang="en-US" b="0" i="0" dirty="0">
                <a:solidFill>
                  <a:srgbClr val="002060"/>
                </a:solidFill>
                <a:effectLst/>
                <a:latin typeface="Söhne"/>
              </a:rPr>
              <a:t>最後詢問玩家是否想再次玩遊戲，根據其回答決定是否結束遊戲。</a:t>
            </a:r>
            <a:endParaRPr lang="en-US" altLang="zh-TW" dirty="0">
              <a:solidFill>
                <a:srgbClr val="00206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BF5DD14-0560-4E4C-BE1F-F260F398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229" y="3096780"/>
            <a:ext cx="6643366" cy="34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9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D35C6F-1D16-4C9C-B9BB-9CA23501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426128"/>
            <a:ext cx="11499542" cy="5750835"/>
          </a:xfrm>
        </p:spPr>
        <p:txBody>
          <a:bodyPr>
            <a:normAutofit/>
          </a:bodyPr>
          <a:lstStyle/>
          <a:p>
            <a:r>
              <a:rPr lang="en-US" altLang="zh-TW" sz="2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2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主程式，遊戲開始</a:t>
            </a:r>
            <a:endParaRPr lang="zh-TW" altLang="en-US" sz="2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forest_scene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</a:p>
          <a:p>
            <a:b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play_again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你想再玩一次嗎？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輸入 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 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或 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'no'): 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play_again</a:t>
            </a:r>
            <a:r>
              <a:rPr lang="en-US" altLang="zh-TW" sz="2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TW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感謝您的遊玩！再見！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zh-TW" sz="2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8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B552B-3202-4133-800B-41A2A753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70C0"/>
                </a:solidFill>
                <a:effectLst/>
                <a:latin typeface="+mj-ea"/>
              </a:rPr>
              <a:t>Python </a:t>
            </a:r>
            <a:r>
              <a:rPr lang="zh-TW" altLang="en-US" b="1" i="0" dirty="0">
                <a:solidFill>
                  <a:srgbClr val="0070C0"/>
                </a:solidFill>
                <a:effectLst/>
                <a:latin typeface="+mj-ea"/>
              </a:rPr>
              <a:t>冒險遊戲</a:t>
            </a:r>
            <a:r>
              <a:rPr lang="zh-TW" altLang="en-US" b="1" i="0" dirty="0">
                <a:solidFill>
                  <a:srgbClr val="0070C0"/>
                </a:solidFill>
                <a:effectLst/>
                <a:latin typeface="Söhne"/>
              </a:rPr>
              <a:t>：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09F56-B3A4-48B0-ADAB-D2349CED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500" b="0" i="0" dirty="0">
                <a:solidFill>
                  <a:srgbClr val="002060"/>
                </a:solidFill>
                <a:effectLst/>
                <a:latin typeface="Söhne"/>
              </a:rPr>
              <a:t>我今天要來和大家分享一個有趣的 </a:t>
            </a:r>
            <a:r>
              <a:rPr lang="en-US" altLang="zh-TW" sz="3500" b="0" i="0" dirty="0">
                <a:solidFill>
                  <a:srgbClr val="002060"/>
                </a:solidFill>
                <a:effectLst/>
                <a:latin typeface="Söhne"/>
              </a:rPr>
              <a:t>Python </a:t>
            </a:r>
            <a:r>
              <a:rPr lang="zh-TW" altLang="en-US" sz="3500" b="0" i="0" dirty="0">
                <a:solidFill>
                  <a:srgbClr val="002060"/>
                </a:solidFill>
                <a:effectLst/>
                <a:latin typeface="Söhne"/>
              </a:rPr>
              <a:t>程式設計專案：冒險遊戲！在這個遊戲中，你將扮演一名勇敢的冒險者，探索神秘的森林、古老的洞穴和神秘的城堡。我們將一步步地建立這個遊戲，讓你學習 </a:t>
            </a:r>
            <a:r>
              <a:rPr lang="en-US" altLang="zh-TW" sz="3500" b="0" i="0" dirty="0">
                <a:solidFill>
                  <a:srgbClr val="002060"/>
                </a:solidFill>
                <a:effectLst/>
                <a:latin typeface="Söhne"/>
              </a:rPr>
              <a:t>Python </a:t>
            </a:r>
            <a:r>
              <a:rPr lang="zh-TW" altLang="en-US" sz="3500" b="0" i="0" dirty="0">
                <a:solidFill>
                  <a:srgbClr val="002060"/>
                </a:solidFill>
                <a:effectLst/>
                <a:latin typeface="Söhne"/>
              </a:rPr>
              <a:t>程式設計的同時，也能體驗到遊戲開發的樂趣！</a:t>
            </a:r>
            <a:endParaRPr lang="zh-TW" altLang="en-US" sz="3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30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B5945-DC30-40E7-838B-900A53B3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0070C0"/>
                </a:solidFill>
                <a:effectLst/>
                <a:latin typeface="Söhne"/>
              </a:rPr>
              <a:t>遊戲介紹：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E4F702-25AD-493C-AD41-80ADE5F53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500" b="0" i="0" dirty="0">
                <a:solidFill>
                  <a:srgbClr val="002060"/>
                </a:solidFill>
                <a:effectLst/>
                <a:latin typeface="Söhne"/>
              </a:rPr>
              <a:t>在這個遊戲中，你將會進入一個神秘的森林，並做出一系列的選擇來探索這片未知的領域。你可以選擇探索小徑、穿越古老的橋、進入神秘的洞穴或者探索神秘的城堡。每一個選擇都將影響你的冒險結果，讓你體驗到冒險者的刺激與挑戰！</a:t>
            </a:r>
            <a:endParaRPr lang="zh-TW" altLang="en-US" sz="3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92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57F51-ADD1-4989-B33C-A9617311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070C0"/>
                </a:solidFill>
                <a:effectLst/>
                <a:latin typeface="Söhne"/>
              </a:rPr>
              <a:t>程式說明：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04C246-C08A-4AF6-B781-622D100D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51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002060"/>
                </a:solidFill>
              </a:rPr>
              <a:t>在解釋這段程式碼之前，讓我們先了解一下程式的目的和結構</a:t>
            </a:r>
            <a:r>
              <a:rPr lang="zh-TW" altLang="en-US" b="0" i="0" dirty="0">
                <a:solidFill>
                  <a:srgbClr val="002060"/>
                </a:solidFill>
                <a:effectLst/>
                <a:latin typeface="Söhne"/>
              </a:rPr>
              <a:t>。</a:t>
            </a:r>
            <a:endParaRPr lang="zh-TW" alt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2060"/>
                </a:solidFill>
              </a:rPr>
              <a:t>1.</a:t>
            </a:r>
            <a:r>
              <a:rPr lang="zh-TW" altLang="en-US" dirty="0">
                <a:solidFill>
                  <a:srgbClr val="002060"/>
                </a:solidFill>
              </a:rPr>
              <a:t>遊戲介紹</a:t>
            </a:r>
            <a:r>
              <a:rPr lang="en-US" altLang="zh-TW" dirty="0">
                <a:solidFill>
                  <a:srgbClr val="002060"/>
                </a:solidFill>
              </a:rPr>
              <a:t>(intro()):</a:t>
            </a:r>
          </a:p>
          <a:p>
            <a:r>
              <a:rPr lang="zh-TW" altLang="en-US" b="0" i="0" dirty="0">
                <a:solidFill>
                  <a:srgbClr val="002060"/>
                </a:solidFill>
                <a:effectLst/>
                <a:latin typeface="Söhne"/>
              </a:rPr>
              <a:t>在這個函數中，程式會印出歡迎詞以及遊戲背景介紹。</a:t>
            </a:r>
            <a:endParaRPr lang="en-US" altLang="zh-TW" b="0" i="0" dirty="0">
              <a:solidFill>
                <a:srgbClr val="002060"/>
              </a:solidFill>
              <a:effectLst/>
              <a:latin typeface="Söhne"/>
            </a:endParaRPr>
          </a:p>
          <a:p>
            <a:r>
              <a:rPr lang="zh-TW" altLang="en-US" dirty="0">
                <a:solidFill>
                  <a:srgbClr val="002060"/>
                </a:solidFill>
              </a:rPr>
              <a:t>使用</a:t>
            </a:r>
            <a:r>
              <a:rPr lang="en-US" altLang="zh-TW" dirty="0" err="1">
                <a:solidFill>
                  <a:srgbClr val="002060"/>
                </a:solidFill>
              </a:rPr>
              <a:t>time.sleep</a:t>
            </a:r>
            <a:r>
              <a:rPr lang="en-US" altLang="zh-TW" dirty="0">
                <a:solidFill>
                  <a:srgbClr val="002060"/>
                </a:solidFill>
              </a:rPr>
              <a:t>(1)</a:t>
            </a:r>
            <a:r>
              <a:rPr lang="zh-TW" altLang="en-US" dirty="0">
                <a:solidFill>
                  <a:srgbClr val="002060"/>
                </a:solidFill>
              </a:rPr>
              <a:t>函數</a:t>
            </a:r>
            <a:r>
              <a:rPr lang="zh-TW" altLang="en-US" dirty="0">
                <a:solidFill>
                  <a:srgbClr val="002060"/>
                </a:solidFill>
                <a:latin typeface="Söhne"/>
              </a:rPr>
              <a:t>來為玩家提供一些等待時間，增強遊戲的交互性和體驗感</a:t>
            </a:r>
            <a:r>
              <a:rPr lang="zh-TW" altLang="en-US" b="0" i="0" dirty="0">
                <a:solidFill>
                  <a:srgbClr val="002060"/>
                </a:solidFill>
                <a:effectLst/>
                <a:latin typeface="Söhne"/>
              </a:rPr>
              <a:t>。</a:t>
            </a:r>
            <a:endParaRPr lang="en-US" altLang="zh-TW" b="0" i="0" dirty="0">
              <a:solidFill>
                <a:srgbClr val="002060"/>
              </a:solidFill>
              <a:effectLst/>
              <a:latin typeface="Söhne"/>
            </a:endParaRPr>
          </a:p>
          <a:p>
            <a:endParaRPr lang="en-US" altLang="zh-TW" b="0" i="0" dirty="0">
              <a:solidFill>
                <a:srgbClr val="002060"/>
              </a:solidFill>
              <a:effectLst/>
              <a:latin typeface="Söhne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FDB4EC1-8ACC-4C6A-855E-727895BE0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987" y="3533311"/>
            <a:ext cx="6125590" cy="320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8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2924D1-54FE-4A0B-AEB1-3E02DF70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365125"/>
            <a:ext cx="10622132" cy="1325563"/>
          </a:xfrm>
        </p:spPr>
        <p:txBody>
          <a:bodyPr/>
          <a:lstStyle/>
          <a:p>
            <a:r>
              <a:rPr lang="zh-TW" altLang="en-US" b="1" dirty="0">
                <a:solidFill>
                  <a:srgbClr val="0070C0"/>
                </a:solidFill>
              </a:rPr>
              <a:t>程式碼：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3241BC-E32E-4E88-8261-0CC21459F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1355108"/>
            <a:ext cx="11353800" cy="4557419"/>
          </a:xfrm>
        </p:spPr>
        <p:txBody>
          <a:bodyPr>
            <a:noAutofit/>
          </a:bodyPr>
          <a:lstStyle/>
          <a:p>
            <a:r>
              <a:rPr lang="en-US" altLang="zh-TW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endParaRPr lang="en-US" altLang="zh-TW" sz="2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2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遊戲介紹</a:t>
            </a:r>
            <a:endParaRPr lang="zh-TW" altLang="en-US" sz="2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歡迎來到冒險之地！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sz="2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你來到了一個神秘的森林。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sz="2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你必須做出選擇以探索這片神秘的地方。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sz="2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32713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D768B-DE3D-4BF7-8B28-9D21788F3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2" y="3837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2060"/>
                </a:solidFill>
                <a:latin typeface="Söhne"/>
              </a:rPr>
              <a:t>2.</a:t>
            </a:r>
            <a:r>
              <a:rPr lang="zh-TW" altLang="en-US" dirty="0">
                <a:solidFill>
                  <a:srgbClr val="002060"/>
                </a:solidFill>
                <a:latin typeface="Söhne"/>
              </a:rPr>
              <a:t>森林場景</a:t>
            </a:r>
            <a:r>
              <a:rPr lang="en-US" altLang="zh-TW" dirty="0">
                <a:solidFill>
                  <a:srgbClr val="002060"/>
                </a:solidFill>
                <a:latin typeface="Söhne"/>
              </a:rPr>
              <a:t>(</a:t>
            </a:r>
            <a:r>
              <a:rPr lang="en-US" altLang="zh-TW" dirty="0" err="1">
                <a:solidFill>
                  <a:srgbClr val="002060"/>
                </a:solidFill>
                <a:latin typeface="Söhne"/>
              </a:rPr>
              <a:t>forest_scene</a:t>
            </a:r>
            <a:r>
              <a:rPr lang="en-US" altLang="zh-TW" dirty="0">
                <a:solidFill>
                  <a:srgbClr val="002060"/>
                </a:solidFill>
                <a:latin typeface="Söhne"/>
              </a:rPr>
              <a:t>()):</a:t>
            </a:r>
          </a:p>
          <a:p>
            <a:r>
              <a:rPr lang="zh-TW" altLang="en-US" dirty="0">
                <a:solidFill>
                  <a:srgbClr val="002060"/>
                </a:solidFill>
              </a:rPr>
              <a:t>這個函數呈現了玩家來到森林深處後所看到的景象</a:t>
            </a:r>
            <a:r>
              <a:rPr lang="zh-TW" altLang="en-US" b="0" i="0" dirty="0">
                <a:solidFill>
                  <a:srgbClr val="002060"/>
                </a:solidFill>
                <a:effectLst/>
                <a:latin typeface="Söhne"/>
              </a:rPr>
              <a:t>。</a:t>
            </a:r>
            <a:endParaRPr lang="en-US" altLang="zh-TW" b="0" i="0" dirty="0">
              <a:solidFill>
                <a:srgbClr val="002060"/>
              </a:solidFill>
              <a:effectLst/>
              <a:latin typeface="Söhne"/>
            </a:endParaRPr>
          </a:p>
          <a:p>
            <a:r>
              <a:rPr lang="zh-TW" altLang="en-US" b="0" i="0" dirty="0">
                <a:solidFill>
                  <a:srgbClr val="002060"/>
                </a:solidFill>
                <a:effectLst/>
                <a:latin typeface="Söhne"/>
              </a:rPr>
              <a:t>玩家將面臨兩個選擇：探索小徑或穿越古老的橋。</a:t>
            </a:r>
            <a:endParaRPr lang="en-US" altLang="zh-TW" b="0" i="0" dirty="0">
              <a:solidFill>
                <a:srgbClr val="002060"/>
              </a:solidFill>
              <a:effectLst/>
              <a:latin typeface="Söhne"/>
            </a:endParaRPr>
          </a:p>
          <a:p>
            <a:r>
              <a:rPr lang="zh-TW" altLang="en-US" b="0" i="0" dirty="0">
                <a:solidFill>
                  <a:srgbClr val="002060"/>
                </a:solidFill>
                <a:effectLst/>
                <a:latin typeface="Söhne"/>
              </a:rPr>
              <a:t>玩家需要輸入選項的編號來進行選擇。</a:t>
            </a:r>
            <a:endParaRPr lang="en-US" altLang="zh-TW" b="0" i="0" dirty="0">
              <a:solidFill>
                <a:srgbClr val="002060"/>
              </a:solidFill>
              <a:effectLst/>
              <a:latin typeface="Söhne"/>
            </a:endParaRPr>
          </a:p>
          <a:p>
            <a:r>
              <a:rPr lang="zh-TW" altLang="en-US" b="0" i="0" dirty="0">
                <a:solidFill>
                  <a:srgbClr val="002060"/>
                </a:solidFill>
                <a:effectLst/>
                <a:latin typeface="Söhne"/>
              </a:rPr>
              <a:t>根據玩家的選擇，程式將打印相應的場景和結果。</a:t>
            </a:r>
            <a:endParaRPr lang="en-US" altLang="zh-TW" b="0" i="0" dirty="0">
              <a:solidFill>
                <a:srgbClr val="002060"/>
              </a:solidFill>
              <a:effectLst/>
              <a:latin typeface="Söhne"/>
            </a:endParaRPr>
          </a:p>
          <a:p>
            <a:endParaRPr lang="en-US" altLang="zh-TW" dirty="0">
              <a:solidFill>
                <a:srgbClr val="00206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0908F5-E1E6-4F3E-B985-AD444BDB9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0" y="3227033"/>
            <a:ext cx="6427433" cy="33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6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FAF15C-59C1-438D-B35A-0F529BAE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399495"/>
            <a:ext cx="10884023" cy="5750835"/>
          </a:xfrm>
        </p:spPr>
        <p:txBody>
          <a:bodyPr>
            <a:noAutofit/>
          </a:bodyPr>
          <a:lstStyle/>
          <a:p>
            <a:r>
              <a:rPr lang="en-US" altLang="zh-TW" sz="2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2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森林場景</a:t>
            </a:r>
            <a:endParaRPr lang="zh-TW" altLang="en-US" sz="2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forest_scene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你來到了森林深處。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sz="2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你看到一條小徑通向左邊，一個古老的橋通向右邊。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sz="2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你想要走哪條路呢？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"1. 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探索小徑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 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穿越古老的橋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請輸入選項的編號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20158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7BD09-3AE5-4794-9E9F-6D38C685A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621437"/>
            <a:ext cx="10762694" cy="5273335"/>
          </a:xfrm>
        </p:spPr>
        <p:txBody>
          <a:bodyPr>
            <a:noAutofit/>
          </a:bodyPr>
          <a:lstStyle/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你選擇探索小徑。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2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sz="2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小徑帶領你發現了一個神秘的洞穴。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2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sz="2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你發現了一顆閃閃發光的寶石！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2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sz="2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zh-TW" sz="2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31001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C1DAEE-4408-4802-9DCA-3EF0C5FDB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1" y="754601"/>
            <a:ext cx="10634709" cy="5069149"/>
          </a:xfrm>
        </p:spPr>
        <p:txBody>
          <a:bodyPr>
            <a:normAutofit/>
          </a:bodyPr>
          <a:lstStyle/>
          <a:p>
            <a:r>
              <a:rPr lang="en-US" altLang="zh-TW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zh-TW" alt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你選擇穿越古老的橋。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橋下有一條河流，你成功渡過。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zh-TW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zh-TW" alt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請輸入有效的選項（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zh-TW" alt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或 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TW" alt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）！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014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1004</Words>
  <Application>Microsoft Office PowerPoint</Application>
  <PresentationFormat>寬螢幕</PresentationFormat>
  <Paragraphs>71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Söhne</vt:lpstr>
      <vt:lpstr>新細明體</vt:lpstr>
      <vt:lpstr>Arial</vt:lpstr>
      <vt:lpstr>Calibri</vt:lpstr>
      <vt:lpstr>Calibri Light</vt:lpstr>
      <vt:lpstr>Consolas</vt:lpstr>
      <vt:lpstr>Office 佈景主題</vt:lpstr>
      <vt:lpstr>帶你進入程式設計的奇幻世界</vt:lpstr>
      <vt:lpstr>Python 冒險遊戲：</vt:lpstr>
      <vt:lpstr>遊戲介紹：</vt:lpstr>
      <vt:lpstr>程式說明：</vt:lpstr>
      <vt:lpstr>程式碼：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帶你進入程式設計的奇幻世界</dc:title>
  <dc:creator>franklp5010606@gmail.com</dc:creator>
  <cp:lastModifiedBy>franklp5010606@gmail.com</cp:lastModifiedBy>
  <cp:revision>11</cp:revision>
  <dcterms:created xsi:type="dcterms:W3CDTF">2024-03-10T10:07:05Z</dcterms:created>
  <dcterms:modified xsi:type="dcterms:W3CDTF">2024-03-13T04:33:59Z</dcterms:modified>
</cp:coreProperties>
</file>