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B7BB9-3A7B-5717-D741-57A922862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5662B-9CF7-801D-169B-062A3986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16140-19A3-AE58-AED6-1EF044DF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6B753-6B5C-5948-2D63-3C033148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34FE2-BD05-05CB-B06B-655074DE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EF86-ACAD-14A9-D87E-EB056042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3A9E5-CB39-E214-5AB8-E30B34D6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755CD-2482-8496-6116-D5492B8F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A2CFB-47C9-147D-8F8A-5EF05DC5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01BFC-000E-E7A9-8242-5C78DF0B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1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AD34E8-7316-6708-1B74-5CFE29F33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189ACF-78B0-FF36-CA26-2ABA581C5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18B09-D5A2-E39F-6472-A41564C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9F120-2B5F-A26E-37B8-D75B00BE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A9100-81C6-DA3B-AE0B-C922D6F5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D464-176A-63B5-3334-D3B47A66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C9881-B061-A9EB-343B-F267D83B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E1066-70C4-B91D-DF96-FF137A40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729E1-A4EE-7D01-F836-F645A247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20FDD-87AC-49D9-AB56-DE6342CC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09D6-579F-2A64-1267-8E0ABDB2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283C1-8FA2-1EA9-4F11-FDF370948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5BEAE-6C8B-AE84-3EF8-AAE3F7F1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24FA0-C4D6-668F-47C8-3DE6A36C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3387D-5930-BBA6-726A-7FF23B47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9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EC07A-1705-6E62-AB2B-F35CC9D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40FDD-2561-E503-0438-684A11168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A645A-2182-C35A-2032-0B65B8D1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FBDA2-F943-A53D-5E7C-91722F89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CA43F-8BA1-1FD2-1E5B-6A6199A5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B28BA-D5C1-9132-E418-DEEAFDA1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0E977-14DE-8038-A4DA-73F73E3F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729C7-30F3-753C-4B73-5AE3F147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44E00-7AA6-90FE-0C49-3E589FE1F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62174-1381-5A9D-6F7A-DB4FE54F1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59FF57-FBBC-2972-261F-7F407E141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87BE34-9C7A-4281-353F-C6081DD5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948F3F-6E3E-6D80-DB03-4DC19021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7AF20C-BCE2-5AE1-F298-C2BFF234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0994-6741-D1DC-ABF0-3F4E8CDA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8799C-27E3-D2F6-D038-165682F1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7DC33-AFE2-9C81-0C76-FC9DF845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EAA51D-FDD1-2D4D-3BC6-62A698DF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E07F2-5DFB-3971-4AB5-C70BDEA8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1B201A-3340-8382-390E-7FF3F87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07A0CB-7F0F-6ABE-DEA6-C93FC629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6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B4D5B-4234-E6EE-1966-003CB9E8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354A1-D3CE-7CD5-266B-4A73505B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7C4B0-4F35-F01D-3251-2D58F8B41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E48B0-6221-5B39-3BA7-6531307D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E25B2-BD21-CAD9-CDA4-C94DF6FA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368E63-07CD-4AB7-D9ED-314CF393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253EB-2064-4790-FE39-B15FA71F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C87B2F-1095-15CD-3DA3-1E830B3F5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B380D-9009-4816-1E90-370C795F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34F1E-14B4-D5A8-3D80-A18B8DFE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3C9A0-B231-D659-0C0D-10147AA4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C8259-56E8-A351-ED67-00C74040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D58993-9D21-3228-20CC-EDD43DE2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0DEA9-7F7F-5765-5D23-1B93633E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361A0-20A6-CC88-2D65-F410F2412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6534-9ECA-4A68-8B89-AEF25A3E38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197A9-A269-B5CA-5763-96E690704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3D00E-F91D-9103-F3A7-3D7559229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DE1A7-B235-4101-886F-B22FE9D7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aolan@kth.se" TargetMode="External"/><Relationship Id="rId2" Type="http://schemas.openxmlformats.org/officeDocument/2006/relationships/hyperlink" Target="mailto:zdo@kth.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3C029-3868-1B26-282A-36B3AE06E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ab 1 review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812BD9-D621-6EE7-53B2-0EDD44C51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Zhicheng Dong </a:t>
            </a:r>
            <a:r>
              <a:rPr lang="de-DE" sz="18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zdo@kth.se</a:t>
            </a:r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Qiaolan Luo </a:t>
            </a:r>
            <a:r>
              <a:rPr lang="de-DE" sz="18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qiaolan@kth.se</a:t>
            </a:r>
            <a:endParaRPr lang="de-DE" sz="1800" u="sng" kern="100" dirty="0">
              <a:solidFill>
                <a:srgbClr val="0563C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2024-01-31</a:t>
            </a:r>
            <a:endParaRPr lang="de-DE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6FD2-1FAD-803A-B533-DF0917B2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ssignment 0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929F6-FBA3-7790-E609-83DB3DBA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MONK-1 and MONK-3</a:t>
            </a:r>
            <a:r>
              <a:rPr 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AND</a:t>
            </a:r>
            <a:r>
              <a:rPr 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 </a:t>
            </a:r>
          </a:p>
          <a:p>
            <a:r>
              <a:rPr 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MONK-2: requires counting occurrences across multiple attributes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55C7E8-E749-DCA6-34B7-CFC54715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89" y="1825625"/>
            <a:ext cx="7427421" cy="21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9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586C-646E-9740-49E7-66A9EF15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CD7F8-0011-62B0-6853-A5A22915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75BEBD-3F8D-0230-6470-80BEA751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56" y="3235325"/>
            <a:ext cx="6621088" cy="15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4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2BBE-2C55-3B89-C468-D9A46375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9E396-97AC-8302-4139-F17D6C6D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Uniform distribution: the probability of each event is equal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Non-uniform distribution: the probability of each event is not equal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A3E613-E7AC-3508-0443-1FDC630C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77" y="4001294"/>
            <a:ext cx="4838700" cy="1543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3FF860-4F2E-B20B-4676-3695D459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58" y="2508798"/>
            <a:ext cx="2524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5EAA-5CD3-2BD8-E630-3D085D8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6FD7F-ECE9-F3D9-72F8-B4F3C800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617" y="4090823"/>
            <a:ext cx="2663714" cy="1552739"/>
          </a:xfrm>
        </p:spPr>
        <p:txBody>
          <a:bodyPr/>
          <a:lstStyle/>
          <a:p>
            <a:r>
              <a:rPr 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MONK-1: A5 </a:t>
            </a:r>
          </a:p>
          <a:p>
            <a:r>
              <a:rPr 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MONK-2: A5 </a:t>
            </a:r>
          </a:p>
          <a:p>
            <a:r>
              <a:rPr lang="en-US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MONK-3: A2</a:t>
            </a:r>
          </a:p>
          <a:p>
            <a:endParaRPr lang="en-US" b="1" dirty="0"/>
          </a:p>
        </p:txBody>
      </p:sp>
      <p:pic>
        <p:nvPicPr>
          <p:cNvPr id="4" name="图片 3" descr="电脑屏幕的照片上有文字&#10;&#10;描述已自动生成">
            <a:extLst>
              <a:ext uri="{FF2B5EF4-FFF2-40B4-BE49-F238E27FC236}">
                <a16:creationId xmlns:a16="http://schemas.microsoft.com/office/drawing/2014/main" id="{FF0C2417-5084-5031-9B21-6F7D40A9C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851"/>
          <a:stretch/>
        </p:blipFill>
        <p:spPr bwMode="auto">
          <a:xfrm>
            <a:off x="941199" y="1690688"/>
            <a:ext cx="5169694" cy="2007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电脑屏幕的照片上有文字&#10;&#10;中度可信度描述已自动生成">
            <a:extLst>
              <a:ext uri="{FF2B5EF4-FFF2-40B4-BE49-F238E27FC236}">
                <a16:creationId xmlns:a16="http://schemas.microsoft.com/office/drawing/2014/main" id="{2A73C99D-66BA-8165-C06B-613DC9F05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826"/>
          <a:stretch/>
        </p:blipFill>
        <p:spPr bwMode="auto">
          <a:xfrm>
            <a:off x="6213892" y="1690688"/>
            <a:ext cx="5287059" cy="2007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0B0076-D6A6-F760-8DD0-72F86071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35"/>
          <a:stretch/>
        </p:blipFill>
        <p:spPr bwMode="auto">
          <a:xfrm>
            <a:off x="899208" y="3990811"/>
            <a:ext cx="5196792" cy="18742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63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5E7A8-AF0A-B39E-82CE-A44F35B1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0D39D-12D6-DE88-BDBD-7224EEF6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information gain maximized, the entropy of the subsets is usually lower</a:t>
            </a:r>
          </a:p>
          <a:p>
            <a:r>
              <a:rPr lang="en-US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Using information gain for splitting : reduce uncertainty</a:t>
            </a:r>
          </a:p>
        </p:txBody>
      </p:sp>
    </p:spTree>
    <p:extLst>
      <p:ext uri="{BB962C8B-B14F-4D97-AF65-F5344CB8AC3E}">
        <p14:creationId xmlns:p14="http://schemas.microsoft.com/office/powerpoint/2010/main" val="356900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65705-80AA-7F22-566D-814C3141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FA052D-37A8-2FC9-B474-99CD944B2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330" y="1690688"/>
            <a:ext cx="5650645" cy="37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9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9EC5B-79E6-87D6-81FB-627C56F5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6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78882-22AE-7BBA-DCBE-DB7C9F28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pruning: low bias, high variance </a:t>
            </a:r>
          </a:p>
          <a:p>
            <a:r>
              <a:rPr lang="en-US" dirty="0"/>
              <a:t>Pruning: </a:t>
            </a:r>
            <a:r>
              <a:rPr lang="en-US"/>
              <a:t>low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0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84498-5351-38A3-7FEC-F8533B91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7</a:t>
            </a:r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CF407F55-E702-AC0F-DB1D-B624AEC4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27" y="1420614"/>
            <a:ext cx="6513248" cy="48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116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主题​​</vt:lpstr>
      <vt:lpstr>Lab 1 review</vt:lpstr>
      <vt:lpstr>Assignment 0</vt:lpstr>
      <vt:lpstr>Assignment 1</vt:lpstr>
      <vt:lpstr>Assignment 2</vt:lpstr>
      <vt:lpstr>Assignment 3 </vt:lpstr>
      <vt:lpstr>Assignment 4</vt:lpstr>
      <vt:lpstr>Assignment 5</vt:lpstr>
      <vt:lpstr>Assignment 6 </vt:lpstr>
      <vt:lpstr>Assignment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review</dc:title>
  <dc:creator>Qiaolan Luo</dc:creator>
  <cp:lastModifiedBy>Qiaolan Luo</cp:lastModifiedBy>
  <cp:revision>1</cp:revision>
  <dcterms:created xsi:type="dcterms:W3CDTF">2024-01-30T12:06:33Z</dcterms:created>
  <dcterms:modified xsi:type="dcterms:W3CDTF">2024-01-30T13:26:20Z</dcterms:modified>
</cp:coreProperties>
</file>