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7" r:id="rId10"/>
    <p:sldId id="268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zh-CN"/>
              <a:t>序列化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夏思宇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异常情况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4055"/>
            <a:ext cx="3048000" cy="1133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8770"/>
            <a:ext cx="5607685" cy="2051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Java序列化是指把Java对象保存为二进制字节码的过程</a:t>
            </a:r>
            <a:endParaRPr lang="zh-CN" altLang="en-US"/>
          </a:p>
          <a:p>
            <a:r>
              <a:rPr lang="zh-CN" altLang="en-US"/>
              <a:t>Java反序列化是指把二进制码重新转换成Java对象的过程</a:t>
            </a: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序列化使用场景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希望在</a:t>
            </a:r>
            <a:r>
              <a:rPr lang="en-US" altLang="zh-CN"/>
              <a:t>JVM</a:t>
            </a:r>
            <a:r>
              <a:rPr lang="zh-CN" altLang="en-US"/>
              <a:t>停止运行后能够持久化指定对象</a:t>
            </a:r>
            <a:endParaRPr lang="zh-CN" altLang="en-US"/>
          </a:p>
          <a:p>
            <a:r>
              <a:rPr lang="zh-CN" altLang="en-US"/>
              <a:t>需要把</a:t>
            </a:r>
            <a:r>
              <a:rPr lang="en-US" altLang="zh-CN"/>
              <a:t>Java</a:t>
            </a:r>
            <a:r>
              <a:rPr lang="zh-CN" altLang="en-US"/>
              <a:t>对象通过网络进行传输，因为数据只能以二进制的形式在网络中进行传输，所以需要将对象序列化成二进制数据，然后通过网络进行传输，并在接收端将读取到的二进制数据反序列化成</a:t>
            </a:r>
            <a:r>
              <a:rPr lang="en-US" altLang="zh-CN"/>
              <a:t>Java</a:t>
            </a:r>
            <a:r>
              <a:rPr lang="zh-CN" altLang="en-US"/>
              <a:t>对象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场景一：序列化到磁盘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55750"/>
            <a:ext cx="5635625" cy="3319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25" y="3620135"/>
            <a:ext cx="5060950" cy="1661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60" y="1691005"/>
            <a:ext cx="5364480" cy="1171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00015"/>
            <a:ext cx="4733290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场景二：网络中进行传输（</a:t>
            </a:r>
            <a:r>
              <a:rPr lang="en-US" altLang="zh-CN"/>
              <a:t>RMI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</a:t>
            </a:r>
            <a:r>
              <a:rPr lang="zh-CN" altLang="en-US"/>
              <a:t>ransient 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控制变量的序列化，在变量声明前加上该关键字，可以阻止该变量被序列化到文件中，在被反序列化后，transient 变量的值被设为初始值，如 int 型的是 0，对象型的是 null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transient</a:t>
            </a:r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42795"/>
            <a:ext cx="4018280" cy="1030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1200"/>
            <a:ext cx="5230495" cy="2288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560" y="2042795"/>
            <a:ext cx="179070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静态变量序列化</a:t>
            </a:r>
            <a:r>
              <a:rPr lang="en-US" altLang="zh-CN"/>
              <a:t>-</a:t>
            </a:r>
            <a:r>
              <a:rPr lang="zh-CN" altLang="zh-CN"/>
              <a:t>现象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713480"/>
            <a:ext cx="6350635" cy="2294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350" y="5055870"/>
            <a:ext cx="4209415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6795"/>
            <a:ext cx="451421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静态变量序列化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原因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在序列化时，不会保存静态变量，因为序列化保存的是对象的状态，静态变量属于类的状态，因此 序列化并不保存静态变量</a:t>
            </a:r>
            <a:endParaRPr lang="zh-CN" altLang="en-US"/>
          </a:p>
          <a:p>
            <a:r>
              <a:rPr lang="zh-CN" altLang="en-US"/>
              <a:t>变量值变化时立即生效的原因，是因为静态常量放在方法区，只维持一个状态，所以在反序列化后取到的值是刚刚修改过的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演示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Java序列化</vt:lpstr>
      <vt:lpstr>概念</vt:lpstr>
      <vt:lpstr>序列化使用场景	</vt:lpstr>
      <vt:lpstr>场景一：序列化到磁盘</vt:lpstr>
      <vt:lpstr>场景二：网络中进行传输（RMI）</vt:lpstr>
      <vt:lpstr>Transient 关键字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那些年1385290855</cp:lastModifiedBy>
  <cp:revision>8</cp:revision>
  <dcterms:created xsi:type="dcterms:W3CDTF">2018-03-24T06:03:00Z</dcterms:created>
  <dcterms:modified xsi:type="dcterms:W3CDTF">2018-03-30T00:13:46Z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