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7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zh-CN"/>
              <a:t>序列化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夏思宇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静态变量序列化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原因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在序列化时，不会保存静态变量，因为序列化保存的是对象的状态，静态变量属于类的状态，因此 序列化并不保存静态变量</a:t>
            </a:r>
            <a:endParaRPr lang="zh-CN" altLang="en-US"/>
          </a:p>
          <a:p>
            <a:r>
              <a:rPr lang="zh-CN" altLang="en-US"/>
              <a:t>变量值变化时立即生效的原因，是因为静态常量放在方法区，只维持一个状态，所以在反序列化后取到的值是刚刚修改过的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父类的序列化-</a:t>
            </a:r>
            <a:r>
              <a:rPr lang="zh-CN" altLang="zh-CN"/>
              <a:t>现象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255" y="3261360"/>
            <a:ext cx="5153025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691005"/>
            <a:ext cx="1971675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3110865"/>
            <a:ext cx="4618990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4480560"/>
            <a:ext cx="4047490" cy="166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3465" y="1779905"/>
            <a:ext cx="5220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一个子类实现了 Serializable 接口，它的父类都没有实现 Serializable 接口，序列化该子类对象，然后反序列化后输出父类定义的某变量的数值，该变量数值与序列化时的数值不同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父类的序列化</a:t>
            </a:r>
            <a:r>
              <a:rPr lang="en-US" altLang="zh-CN"/>
              <a:t>-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父类没有实现</a:t>
            </a:r>
            <a:r>
              <a:rPr lang="en-US" altLang="zh-CN"/>
              <a:t>Serializable</a:t>
            </a:r>
            <a:r>
              <a:rPr lang="zh-CN" altLang="en-US"/>
              <a:t>接口，虚拟机不会对父类进行序列化，而</a:t>
            </a:r>
            <a:r>
              <a:rPr lang="en-US" altLang="zh-CN"/>
              <a:t>java</a:t>
            </a:r>
            <a:r>
              <a:rPr lang="zh-CN" altLang="en-US"/>
              <a:t>对象的构造必须现有父对象，再有子对象，所以在反序列化时，会去调用父类的无参构造函数，所以我们取父类中定义的属性（</a:t>
            </a:r>
            <a:r>
              <a:rPr lang="en-US" altLang="zh-CN"/>
              <a:t>id</a:t>
            </a:r>
            <a:r>
              <a:rPr lang="zh-CN" altLang="en-US"/>
              <a:t>）时，是调用父类无参构造函数后的值。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序列化存储规则</a:t>
            </a:r>
            <a:r>
              <a:rPr lang="en-US" altLang="zh-CN"/>
              <a:t>-</a:t>
            </a:r>
            <a:r>
              <a:rPr lang="zh-CN" altLang="en-US"/>
              <a:t>现象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28410" y="365125"/>
            <a:ext cx="5819775" cy="3667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65" y="4406265"/>
            <a:ext cx="4076065" cy="148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6590" y="1948815"/>
            <a:ext cx="431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同一对象两次写入文件，打印出写入一次对象后的存储大小和写入两次后的存储大小，然后从文件中反序列化出两个对象，比较这两个对象是否为同一对象。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序列化存储规则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原因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 序列化机制为了节省磁盘空间，当写入文件的为同一对象时，并不会再将对象的内容进行存储，而只是再次存储一份引用，上面增加的 5 字节的存储空间就是新增引用和一些控制信息的空间，反序列化时，恢复引用关系，使得</a:t>
            </a:r>
            <a:r>
              <a:rPr lang="en-US" altLang="zh-CN"/>
              <a:t>p</a:t>
            </a:r>
            <a:r>
              <a:rPr lang="zh-CN" altLang="en-US"/>
              <a:t>1 和 </a:t>
            </a:r>
            <a:r>
              <a:rPr lang="en-US" altLang="zh-CN"/>
              <a:t>p</a:t>
            </a:r>
            <a:r>
              <a:rPr lang="zh-CN" altLang="en-US"/>
              <a:t>2 指向同一对象，二者相等，输出 true。该存储规则极大的节省了存储空间。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异常情况</a:t>
            </a:r>
            <a:r>
              <a:rPr lang="en-US" altLang="zh-CN"/>
              <a:t>-</a:t>
            </a:r>
            <a:r>
              <a:rPr lang="zh-CN" altLang="en-US"/>
              <a:t>未实现序列化接口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4055"/>
            <a:ext cx="3048000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8770"/>
            <a:ext cx="5607685" cy="2051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Java序列化是指把Java对象保存为二进制字节码的过程</a:t>
            </a:r>
            <a:endParaRPr lang="zh-CN" altLang="en-US"/>
          </a:p>
          <a:p>
            <a:r>
              <a:rPr lang="zh-CN" altLang="en-US"/>
              <a:t>Java反序列化是指把二进制码重新转换成Java对象的过程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序列化使用场景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希望在</a:t>
            </a:r>
            <a:r>
              <a:rPr lang="en-US" altLang="zh-CN"/>
              <a:t>JVM</a:t>
            </a:r>
            <a:r>
              <a:rPr lang="zh-CN" altLang="en-US"/>
              <a:t>停止运行后能够持久化指定对象</a:t>
            </a:r>
            <a:endParaRPr lang="zh-CN" altLang="en-US"/>
          </a:p>
          <a:p>
            <a:r>
              <a:rPr lang="zh-CN" altLang="en-US"/>
              <a:t>需要把</a:t>
            </a:r>
            <a:r>
              <a:rPr lang="en-US" altLang="zh-CN"/>
              <a:t>Java</a:t>
            </a:r>
            <a:r>
              <a:rPr lang="zh-CN" altLang="en-US"/>
              <a:t>对象通过网络进行传输，因为数据只能以二进制的形式在网络中进行传输，所以需要将对象序列化成二进制数据，然后通过网络进行传输，并在接收端将读取到的二进制数据反序列化成</a:t>
            </a:r>
            <a:r>
              <a:rPr lang="en-US" altLang="zh-CN"/>
              <a:t>Java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场景一：序列化到磁盘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5750"/>
            <a:ext cx="5635625" cy="3319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5" y="3620135"/>
            <a:ext cx="5060950" cy="1661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0" y="1691005"/>
            <a:ext cx="5364480" cy="1171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0015"/>
            <a:ext cx="473329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场景二：网络中进行传输（</a:t>
            </a:r>
            <a:r>
              <a:rPr lang="en-US" altLang="zh-CN"/>
              <a:t>RMI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9510" y="1605280"/>
            <a:ext cx="845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RMI（</a:t>
            </a:r>
            <a:r>
              <a:rPr lang="en-US" altLang="zh-CN"/>
              <a:t>remote method invoke</a:t>
            </a:r>
            <a:r>
              <a:rPr lang="zh-CN" altLang="en-US"/>
              <a:t>） 技术是完全基于 Java 序列化技术的，服务器端接口调用所需要的参数对象来至于客户端，它们通过网络相互传输。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42845"/>
            <a:ext cx="3790315" cy="197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385" y="2762250"/>
            <a:ext cx="611441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70" y="4414520"/>
            <a:ext cx="6004560" cy="2113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" y="5196840"/>
            <a:ext cx="5126990" cy="1059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5415" y="347345"/>
            <a:ext cx="6120765" cy="3366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" y="268605"/>
            <a:ext cx="2413635" cy="1852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70" y="3898900"/>
            <a:ext cx="4630420" cy="28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" y="2847975"/>
            <a:ext cx="2971165" cy="174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" y="5602605"/>
            <a:ext cx="418084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ransient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控制变量的序列化，在变量声明前加上该关键字，可以阻止该变量被序列化到文件中，在被反序列化后，transient 变量的值被设为初始值，如 int 型的是 0，对象型的是 null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transient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42795"/>
            <a:ext cx="4018280" cy="1030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1200"/>
            <a:ext cx="5230495" cy="2288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0" y="2042795"/>
            <a:ext cx="179070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静态变量序列化</a:t>
            </a:r>
            <a:r>
              <a:rPr lang="en-US" altLang="zh-CN"/>
              <a:t>-</a:t>
            </a:r>
            <a:r>
              <a:rPr lang="zh-CN" altLang="zh-CN"/>
              <a:t>现象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713480"/>
            <a:ext cx="6350635" cy="2294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0" y="5055870"/>
            <a:ext cx="420941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6795"/>
            <a:ext cx="4514215" cy="771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Java序列化</vt:lpstr>
      <vt:lpstr>概念</vt:lpstr>
      <vt:lpstr>序列化使用场景	</vt:lpstr>
      <vt:lpstr>场景一：序列化到磁盘</vt:lpstr>
      <vt:lpstr>场景二：网络中进行传输（RMI）</vt:lpstr>
      <vt:lpstr>PowerPoint 演示文稿</vt:lpstr>
      <vt:lpstr>Transient 关键字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那些年1385290855</cp:lastModifiedBy>
  <cp:revision>22</cp:revision>
  <dcterms:created xsi:type="dcterms:W3CDTF">2018-03-24T06:03:00Z</dcterms:created>
  <dcterms:modified xsi:type="dcterms:W3CDTF">2018-03-30T05:49:12Z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