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9" r:id="rId5"/>
    <p:sldId id="260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Voicemail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Architectural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150" y="1951831"/>
            <a:ext cx="93821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012" y="1701800"/>
            <a:ext cx="3200400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8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175" y="2070894"/>
            <a:ext cx="5172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2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10</Words>
  <Application>Microsoft Office PowerPoint</Application>
  <PresentationFormat>Custom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Tech 16x9</vt:lpstr>
      <vt:lpstr>Voicemail System</vt:lpstr>
      <vt:lpstr>Logical View</vt:lpstr>
      <vt:lpstr>Implementation View</vt:lpstr>
      <vt:lpstr>Process View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2015-03-26T15:07:23Z</dcterms:created>
  <dcterms:modified xsi:type="dcterms:W3CDTF">2015-03-26T20:57:28Z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