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sldIdLst>
    <p:sldId id="256" r:id="rId2"/>
    <p:sldId id="257" r:id="rId3"/>
    <p:sldId id="265" r:id="rId4"/>
    <p:sldId id="268" r:id="rId5"/>
    <p:sldId id="269" r:id="rId6"/>
    <p:sldId id="270" r:id="rId7"/>
    <p:sldId id="266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59" autoAdjust="0"/>
    <p:restoredTop sz="86477" autoAdjust="0"/>
  </p:normalViewPr>
  <p:slideViewPr>
    <p:cSldViewPr snapToGrid="0">
      <p:cViewPr varScale="1">
        <p:scale>
          <a:sx n="116" d="100"/>
          <a:sy n="116" d="100"/>
        </p:scale>
        <p:origin x="132" y="3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265-F2DE-425E-9347-291458D12670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028AC7B-E2DF-4EA3-88AB-F8DBB79E4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1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265-F2DE-425E-9347-291458D12670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28AC7B-E2DF-4EA3-88AB-F8DBB79E4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96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265-F2DE-425E-9347-291458D12670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28AC7B-E2DF-4EA3-88AB-F8DBB79E460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9970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265-F2DE-425E-9347-291458D12670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28AC7B-E2DF-4EA3-88AB-F8DBB79E4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82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265-F2DE-425E-9347-291458D12670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28AC7B-E2DF-4EA3-88AB-F8DBB79E460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2200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265-F2DE-425E-9347-291458D12670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28AC7B-E2DF-4EA3-88AB-F8DBB79E4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83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265-F2DE-425E-9347-291458D12670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AC7B-E2DF-4EA3-88AB-F8DBB79E4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09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265-F2DE-425E-9347-291458D12670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AC7B-E2DF-4EA3-88AB-F8DBB79E4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5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265-F2DE-425E-9347-291458D12670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AC7B-E2DF-4EA3-88AB-F8DBB79E4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62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265-F2DE-425E-9347-291458D12670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28AC7B-E2DF-4EA3-88AB-F8DBB79E4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25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265-F2DE-425E-9347-291458D12670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028AC7B-E2DF-4EA3-88AB-F8DBB79E4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9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265-F2DE-425E-9347-291458D12670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028AC7B-E2DF-4EA3-88AB-F8DBB79E4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265-F2DE-425E-9347-291458D12670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AC7B-E2DF-4EA3-88AB-F8DBB79E4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6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265-F2DE-425E-9347-291458D12670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AC7B-E2DF-4EA3-88AB-F8DBB79E4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7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265-F2DE-425E-9347-291458D12670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AC7B-E2DF-4EA3-88AB-F8DBB79E4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3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265-F2DE-425E-9347-291458D12670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28AC7B-E2DF-4EA3-88AB-F8DBB79E4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4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2A265-F2DE-425E-9347-291458D12670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028AC7B-E2DF-4EA3-88AB-F8DBB79E4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08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7596" y="485118"/>
            <a:ext cx="7766936" cy="1646302"/>
          </a:xfrm>
        </p:spPr>
        <p:txBody>
          <a:bodyPr/>
          <a:lstStyle/>
          <a:p>
            <a:pPr algn="ctr"/>
            <a:r>
              <a:rPr lang="en-US" dirty="0" smtClean="0"/>
              <a:t>BÁO CÁO ĐỒ ÁN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CHỦ ĐỀ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CÂY PHÂN ĐOẠN – INTERVAL TREE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07067" y="2481525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 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 HOÀNG LÂN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THẾ KIÊN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76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670" y="1905000"/>
            <a:ext cx="9482484" cy="428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8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7448" y="1136820"/>
            <a:ext cx="9372129" cy="5280455"/>
          </a:xfrm>
        </p:spPr>
        <p:txBody>
          <a:bodyPr>
            <a:noAutofit/>
          </a:bodyPr>
          <a:lstStyle/>
          <a:p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– totally overlap</a:t>
            </a:r>
          </a:p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If(low&gt;=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&amp;&amp; high &lt;= j) =&gt;&gt;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low,high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 – no overlap</a:t>
            </a:r>
          </a:p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&gt;high || j &lt; low)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 – partially overlap</a:t>
            </a:r>
          </a:p>
          <a:p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 A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47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515389"/>
            <a:ext cx="8915400" cy="53958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 err="1" smtClean="0"/>
              <a:t>Int</a:t>
            </a:r>
            <a:r>
              <a:rPr lang="en-US" sz="3000" dirty="0" smtClean="0"/>
              <a:t> query( </a:t>
            </a:r>
            <a:r>
              <a:rPr lang="en-US" sz="3000" dirty="0" err="1" smtClean="0"/>
              <a:t>int</a:t>
            </a:r>
            <a:r>
              <a:rPr lang="en-US" sz="3000" dirty="0" smtClean="0"/>
              <a:t> node, </a:t>
            </a:r>
            <a:r>
              <a:rPr lang="en-US" sz="3000" dirty="0" err="1" smtClean="0"/>
              <a:t>int</a:t>
            </a:r>
            <a:r>
              <a:rPr lang="en-US" sz="3000" dirty="0" smtClean="0"/>
              <a:t> low, </a:t>
            </a:r>
            <a:r>
              <a:rPr lang="en-US" sz="3000" dirty="0" err="1" smtClean="0"/>
              <a:t>int</a:t>
            </a:r>
            <a:r>
              <a:rPr lang="en-US" sz="3000" dirty="0" smtClean="0"/>
              <a:t> high, </a:t>
            </a:r>
            <a:r>
              <a:rPr lang="en-US" sz="3000" dirty="0" err="1" smtClean="0"/>
              <a:t>int</a:t>
            </a:r>
            <a:r>
              <a:rPr lang="en-US" sz="3000" dirty="0" smtClean="0"/>
              <a:t> I , </a:t>
            </a:r>
            <a:r>
              <a:rPr lang="en-US" sz="3000" dirty="0" err="1" smtClean="0"/>
              <a:t>int</a:t>
            </a:r>
            <a:r>
              <a:rPr lang="en-US" sz="3000" dirty="0" smtClean="0"/>
              <a:t> j){</a:t>
            </a:r>
          </a:p>
          <a:p>
            <a:pPr marL="400050" lvl="1" indent="0">
              <a:buNone/>
            </a:pPr>
            <a:r>
              <a:rPr lang="en-US" sz="2800" dirty="0" smtClean="0"/>
              <a:t>If(</a:t>
            </a:r>
            <a:r>
              <a:rPr lang="en-US" sz="2800" dirty="0" err="1" smtClean="0"/>
              <a:t>i</a:t>
            </a:r>
            <a:r>
              <a:rPr lang="en-US" sz="2800" dirty="0" smtClean="0"/>
              <a:t>&gt; high || j&lt;low) return 0;</a:t>
            </a:r>
          </a:p>
          <a:p>
            <a:pPr marL="400050" lvl="1" indent="0">
              <a:buNone/>
            </a:pPr>
            <a:r>
              <a:rPr lang="en-US" sz="2800" dirty="0" smtClean="0"/>
              <a:t>If( low &gt;= I &amp;&amp; high &lt;= j) return tree[node];</a:t>
            </a:r>
          </a:p>
          <a:p>
            <a:pPr marL="400050" lvl="1" indent="0">
              <a:buNone/>
            </a:pPr>
            <a:r>
              <a:rPr lang="en-US" sz="2800" dirty="0" err="1" smtClean="0"/>
              <a:t>Int</a:t>
            </a:r>
            <a:r>
              <a:rPr lang="en-US" sz="2800" dirty="0" smtClean="0"/>
              <a:t> left = node*2;</a:t>
            </a:r>
          </a:p>
          <a:p>
            <a:pPr marL="400050" lvl="1" indent="0">
              <a:buNone/>
            </a:pPr>
            <a:r>
              <a:rPr lang="en-US" sz="2800" dirty="0" err="1" smtClean="0"/>
              <a:t>Int</a:t>
            </a:r>
            <a:r>
              <a:rPr lang="en-US" sz="2800" dirty="0" smtClean="0"/>
              <a:t> right = node*2 +1;</a:t>
            </a:r>
          </a:p>
          <a:p>
            <a:pPr marL="400050" lvl="1" indent="0">
              <a:buNone/>
            </a:pPr>
            <a:r>
              <a:rPr lang="en-US" sz="2800" dirty="0" err="1" smtClean="0"/>
              <a:t>Int</a:t>
            </a:r>
            <a:r>
              <a:rPr lang="en-US" sz="2800" dirty="0" smtClean="0"/>
              <a:t> mid = (</a:t>
            </a:r>
            <a:r>
              <a:rPr lang="en-US" sz="2800" dirty="0" err="1" smtClean="0"/>
              <a:t>b+e</a:t>
            </a:r>
            <a:r>
              <a:rPr lang="en-US" sz="2800" dirty="0" smtClean="0"/>
              <a:t>)/2;</a:t>
            </a:r>
          </a:p>
          <a:p>
            <a:pPr marL="400050" lvl="1" indent="0">
              <a:buNone/>
            </a:pPr>
            <a:r>
              <a:rPr lang="en-US" sz="2800" dirty="0" err="1" smtClean="0"/>
              <a:t>Int</a:t>
            </a:r>
            <a:r>
              <a:rPr lang="en-US" sz="2800" dirty="0" smtClean="0"/>
              <a:t> p1 = query(</a:t>
            </a:r>
            <a:r>
              <a:rPr lang="en-US" sz="2800" dirty="0" err="1" smtClean="0"/>
              <a:t>left,low,mid,I,j</a:t>
            </a:r>
            <a:r>
              <a:rPr lang="en-US" sz="2800" dirty="0" smtClean="0"/>
              <a:t>);</a:t>
            </a:r>
          </a:p>
          <a:p>
            <a:pPr marL="400050" lvl="1" indent="0">
              <a:buNone/>
            </a:pPr>
            <a:r>
              <a:rPr lang="en-US" sz="2800" dirty="0" err="1" smtClean="0"/>
              <a:t>Int</a:t>
            </a:r>
            <a:r>
              <a:rPr lang="en-US" sz="2800" dirty="0" smtClean="0"/>
              <a:t> p2 = query(right,mid+1,high,I,j);</a:t>
            </a:r>
          </a:p>
          <a:p>
            <a:pPr marL="400050" lvl="1" indent="0">
              <a:buNone/>
            </a:pPr>
            <a:r>
              <a:rPr lang="en-US" sz="2800" dirty="0"/>
              <a:t>r</a:t>
            </a:r>
            <a:r>
              <a:rPr lang="en-US" sz="2800" dirty="0" smtClean="0"/>
              <a:t>eturn p1+p2;</a:t>
            </a:r>
          </a:p>
          <a:p>
            <a:pPr marL="0" indent="0">
              <a:buNone/>
            </a:pPr>
            <a:r>
              <a:rPr lang="en-US" sz="3000" dirty="0" smtClean="0"/>
              <a:t>}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92359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Cho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index(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root(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đó,chúng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41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2092" y="149631"/>
            <a:ext cx="8915400" cy="59112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update(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low,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high,int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newvalue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8001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If(low &gt;=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&amp;&amp; high &lt;=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800100" lvl="2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Tree[node] =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newvalue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800100" lvl="2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400050" lvl="1" indent="0">
              <a:buNone/>
            </a:pP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left = node*2;</a:t>
            </a:r>
          </a:p>
          <a:p>
            <a:pPr marL="400050" lvl="1" indent="0">
              <a:buNone/>
            </a:pP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right= node*2+1;</a:t>
            </a:r>
          </a:p>
          <a:p>
            <a:pPr marL="400050" lvl="1" indent="0">
              <a:buNone/>
            </a:pP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mid = (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low+high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)/2;</a:t>
            </a:r>
          </a:p>
          <a:p>
            <a:pPr marL="400050" lvl="1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Update(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left,low,mid,I,newvalue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00050" lvl="1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Update(right,mid+1,high,I,newvalue);</a:t>
            </a:r>
          </a:p>
          <a:p>
            <a:pPr marL="400050" lvl="1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Tree[node] = tree[left] + tree[right];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00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-&gt; O(n log n)</a:t>
            </a:r>
          </a:p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-&gt; O(log n)</a:t>
            </a:r>
          </a:p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3.Hàm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-&gt; O(log n)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58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549" y="3080378"/>
            <a:ext cx="9709063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54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2566" y="2226493"/>
            <a:ext cx="8596668" cy="3268146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(intervals/segments).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65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057" y="1477108"/>
            <a:ext cx="5008358" cy="4466492"/>
          </a:xfrm>
        </p:spPr>
        <p:txBody>
          <a:bodyPr>
            <a:normAutofit fontScale="92500" lnSpcReduction="20000"/>
          </a:bodyPr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 Tree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-1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segment tree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segment tree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O(m*n)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 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segment tree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O(n)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630" y="1429115"/>
            <a:ext cx="64008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78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434" y="629285"/>
            <a:ext cx="8761413" cy="706964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segment tree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103" y="3384735"/>
            <a:ext cx="5008359" cy="1379780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Len=6   6 x 2 - 1 = 11 (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Len=4   4 x 2 – 1 =7(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82" y="5029198"/>
            <a:ext cx="4813059" cy="1337531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141" y="3039389"/>
            <a:ext cx="6283571" cy="3456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C:\Users\kaito\Desktop\New folder\49739222_2238053533100913_5768853287184891904_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23" y="1465385"/>
            <a:ext cx="10907589" cy="1570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71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8313" y="2709949"/>
            <a:ext cx="8911687" cy="2836026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06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[1…n],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 chia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nửa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1),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nửa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34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949" y="2172312"/>
            <a:ext cx="5008359" cy="394713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nửa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-1 , 3 , 4| 0 , 2 , 1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-1,3| 4         0,2| 1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chồng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chéo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chồng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chéo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chồng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chéo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xấu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O(4log n)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O(log n).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364" y="1698746"/>
            <a:ext cx="6400800" cy="1337531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364" y="3036277"/>
            <a:ext cx="6400800" cy="3456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967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0"/>
            <a:ext cx="8911687" cy="5895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Code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5499" y="589548"/>
            <a:ext cx="8915400" cy="5944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#define mx 100001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[mx];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tree[mx*3]</a:t>
            </a:r>
          </a:p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oid </a:t>
            </a:r>
            <a:r>
              <a:rPr lang="en-US" dirty="0" err="1" smtClean="0"/>
              <a:t>init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node, </a:t>
            </a:r>
            <a:r>
              <a:rPr lang="en-US" dirty="0" err="1" smtClean="0"/>
              <a:t>int</a:t>
            </a:r>
            <a:r>
              <a:rPr lang="en-US" dirty="0" smtClean="0"/>
              <a:t> low, </a:t>
            </a:r>
            <a:r>
              <a:rPr lang="en-US" dirty="0" err="1" smtClean="0"/>
              <a:t>int</a:t>
            </a:r>
            <a:r>
              <a:rPr lang="en-US" dirty="0" smtClean="0"/>
              <a:t> high){</a:t>
            </a:r>
          </a:p>
          <a:p>
            <a:pPr marL="0" indent="0">
              <a:buNone/>
            </a:pPr>
            <a:r>
              <a:rPr lang="en-US" dirty="0" smtClean="0"/>
              <a:t>If(low == high){</a:t>
            </a:r>
          </a:p>
          <a:p>
            <a:pPr marL="400050" lvl="1" indent="0">
              <a:buNone/>
            </a:pPr>
            <a:r>
              <a:rPr lang="en-US" dirty="0" smtClean="0"/>
              <a:t>tree[node] = </a:t>
            </a:r>
            <a:r>
              <a:rPr lang="en-US" dirty="0" err="1" smtClean="0"/>
              <a:t>arr</a:t>
            </a:r>
            <a:r>
              <a:rPr lang="en-US" dirty="0" smtClean="0"/>
              <a:t>[low];</a:t>
            </a:r>
          </a:p>
          <a:p>
            <a:pPr marL="400050" lvl="1" indent="0">
              <a:buNone/>
            </a:pPr>
            <a:r>
              <a:rPr lang="en-US" dirty="0" smtClean="0"/>
              <a:t>return;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left = node * 2;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right = node*2 +1;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mid = (</a:t>
            </a:r>
            <a:r>
              <a:rPr lang="en-US" dirty="0" err="1" smtClean="0"/>
              <a:t>low+high</a:t>
            </a:r>
            <a:r>
              <a:rPr lang="en-US" dirty="0" smtClean="0"/>
              <a:t>)/2;</a:t>
            </a:r>
          </a:p>
          <a:p>
            <a:pPr marL="0" indent="0">
              <a:buNone/>
            </a:pPr>
            <a:r>
              <a:rPr lang="en-US" dirty="0" err="1" smtClean="0"/>
              <a:t>Init</a:t>
            </a:r>
            <a:r>
              <a:rPr lang="en-US" dirty="0" smtClean="0"/>
              <a:t>(</a:t>
            </a:r>
            <a:r>
              <a:rPr lang="en-US" dirty="0" err="1" smtClean="0"/>
              <a:t>left,low,mid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err="1" smtClean="0"/>
              <a:t>Init</a:t>
            </a:r>
            <a:r>
              <a:rPr lang="en-US" dirty="0" smtClean="0"/>
              <a:t>(right,mid+1,high);</a:t>
            </a:r>
          </a:p>
          <a:p>
            <a:pPr marL="0" indent="0">
              <a:buNone/>
            </a:pPr>
            <a:r>
              <a:rPr lang="en-US" dirty="0" smtClean="0"/>
              <a:t>Tree[node] = tree[left] + tree[right];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31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00349"/>
            <a:ext cx="8915400" cy="3777622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xong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???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9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374</TotalTime>
  <Words>851</Words>
  <Application>Microsoft Office PowerPoint</Application>
  <PresentationFormat>Widescreen</PresentationFormat>
  <Paragraphs>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Times New Roman</vt:lpstr>
      <vt:lpstr>Wingdings 3</vt:lpstr>
      <vt:lpstr>Wisp</vt:lpstr>
      <vt:lpstr>BÁO CÁO ĐỒ ÁN 1</vt:lpstr>
      <vt:lpstr>GIỚI THIỆU</vt:lpstr>
      <vt:lpstr>Lời mở đầu</vt:lpstr>
      <vt:lpstr>Độ dài của segment tree</vt:lpstr>
      <vt:lpstr>Các hàm của cây phân đoạn</vt:lpstr>
      <vt:lpstr>Hàm khởi tạo</vt:lpstr>
      <vt:lpstr>PowerPoint Presentation</vt:lpstr>
      <vt:lpstr>Code cho phần khởi tạo</vt:lpstr>
      <vt:lpstr>Hàm truy vấn</vt:lpstr>
      <vt:lpstr>PowerPoint Presentation</vt:lpstr>
      <vt:lpstr>PowerPoint Presentation</vt:lpstr>
      <vt:lpstr>PowerPoint Presentation</vt:lpstr>
      <vt:lpstr>Hàm cập nhật</vt:lpstr>
      <vt:lpstr>PowerPoint Presentation</vt:lpstr>
      <vt:lpstr>Độ phức tạp của thuật toán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1</dc:title>
  <dc:creator>Lan Le</dc:creator>
  <cp:lastModifiedBy>Lan Le</cp:lastModifiedBy>
  <cp:revision>30</cp:revision>
  <dcterms:created xsi:type="dcterms:W3CDTF">2018-12-12T11:37:09Z</dcterms:created>
  <dcterms:modified xsi:type="dcterms:W3CDTF">2019-01-02T17:11:31Z</dcterms:modified>
</cp:coreProperties>
</file>