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E9DF-6F95-4402-B218-899F2614D18F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4E86-2069-4CAB-A5A6-B259E826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E9DF-6F95-4402-B218-899F2614D18F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4E86-2069-4CAB-A5A6-B259E826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8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96875"/>
            <a:ext cx="1543051" cy="8451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96875"/>
            <a:ext cx="4476751" cy="8451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E9DF-6F95-4402-B218-899F2614D18F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4E86-2069-4CAB-A5A6-B259E826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E9DF-6F95-4402-B218-899F2614D18F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4E86-2069-4CAB-A5A6-B259E826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5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E9DF-6F95-4402-B218-899F2614D18F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4E86-2069-4CAB-A5A6-B259E826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3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311401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311401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E9DF-6F95-4402-B218-899F2614D18F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4E86-2069-4CAB-A5A6-B259E826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9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E9DF-6F95-4402-B218-899F2614D18F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4E86-2069-4CAB-A5A6-B259E826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9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E9DF-6F95-4402-B218-899F2614D18F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4E86-2069-4CAB-A5A6-B259E826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6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E9DF-6F95-4402-B218-899F2614D18F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4E86-2069-4CAB-A5A6-B259E826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8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E9DF-6F95-4402-B218-899F2614D18F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4E86-2069-4CAB-A5A6-B259E826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3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E9DF-6F95-4402-B218-899F2614D18F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4E86-2069-4CAB-A5A6-B259E826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4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E9DF-6F95-4402-B218-899F2614D18F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B4E86-2069-4CAB-A5A6-B259E826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4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LBS</a:t>
            </a:r>
            <a:r>
              <a:rPr lang="zh-CN" altLang="en-US" dirty="0" smtClean="0"/>
              <a:t>模块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参考网站：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Airbnb.com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Plazaa.de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foursquare.com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0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个页面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分类列表</a:t>
            </a:r>
            <a:endParaRPr lang="en-US" altLang="zh-CN" dirty="0" smtClean="0"/>
          </a:p>
          <a:p>
            <a:r>
              <a:rPr lang="zh-CN" altLang="en-US" dirty="0" smtClean="0"/>
              <a:t>地图搜索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57" y="3052762"/>
            <a:ext cx="362278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1"/>
          <a:stretch/>
        </p:blipFill>
        <p:spPr bwMode="auto">
          <a:xfrm>
            <a:off x="5105399" y="3052762"/>
            <a:ext cx="2189820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33399"/>
            <a:ext cx="578326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06" b="13578"/>
          <a:stretch/>
        </p:blipFill>
        <p:spPr bwMode="auto">
          <a:xfrm>
            <a:off x="1404257" y="955674"/>
            <a:ext cx="5715000" cy="1796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107" y="1807027"/>
            <a:ext cx="354330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79221" y="1354242"/>
            <a:ext cx="239757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Find</a:t>
            </a:r>
            <a:r>
              <a:rPr lang="zh-CN" altLang="en-US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</a:t>
            </a:r>
            <a:r>
              <a:rPr lang="en-US" altLang="zh-CN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nteresting places nearby</a:t>
            </a:r>
            <a:endParaRPr lang="en-US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9020" y="533399"/>
            <a:ext cx="1924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导</a:t>
            </a:r>
            <a:r>
              <a:rPr lang="zh-CN" altLang="en-US" sz="1600" dirty="0" smtClean="0"/>
              <a:t>航栏及用户中心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229906" y="2209799"/>
            <a:ext cx="1924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本</a:t>
            </a:r>
            <a:r>
              <a:rPr lang="zh-CN" altLang="en-US" sz="1600" dirty="0" smtClean="0"/>
              <a:t>地农场图片轮播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229906" y="969522"/>
            <a:ext cx="1924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图片</a:t>
            </a:r>
            <a:r>
              <a:rPr lang="zh-CN" altLang="en-US" sz="1600" dirty="0" smtClean="0"/>
              <a:t>内嵌搜索框</a:t>
            </a:r>
            <a:endParaRPr lang="en-US" altLang="zh-CN" sz="1600" dirty="0" smtClean="0"/>
          </a:p>
          <a:p>
            <a:r>
              <a:rPr lang="zh-CN" altLang="en-US" sz="1600" dirty="0" smtClean="0"/>
              <a:t>消费者</a:t>
            </a:r>
            <a:r>
              <a:rPr lang="zh-CN" altLang="en-US" sz="1600" dirty="0" smtClean="0"/>
              <a:t>输入地址跳转到地图搜索页面搜索附近农场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2911249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分类过滤，如按周订购，户外活动等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4730382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不</a:t>
            </a:r>
            <a:r>
              <a:rPr lang="zh-CN" altLang="en-US" sz="1600" dirty="0" smtClean="0"/>
              <a:t>同排序方式的列表显示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391400" y="391995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社交栏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791200" y="2385067"/>
            <a:ext cx="1229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/>
                </a:solidFill>
              </a:rPr>
              <a:t>Auhof</a:t>
            </a:r>
            <a:r>
              <a:rPr lang="en-US" sz="1100" dirty="0" smtClean="0">
                <a:solidFill>
                  <a:schemeClr val="bg1"/>
                </a:solidFill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</a:rPr>
              <a:t>Rapperswil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762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LBS</a:t>
            </a:r>
            <a:r>
              <a:rPr lang="zh-CN" altLang="en-US" b="1" dirty="0" smtClean="0">
                <a:solidFill>
                  <a:srgbClr val="FF0000"/>
                </a:solidFill>
              </a:rPr>
              <a:t>列表页面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4045" y="60960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LBS</a:t>
            </a:r>
            <a:r>
              <a:rPr lang="zh-CN" altLang="en-US" b="1" dirty="0" smtClean="0">
                <a:solidFill>
                  <a:srgbClr val="FF0000"/>
                </a:solidFill>
              </a:rPr>
              <a:t>地图搜索页面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162050"/>
            <a:ext cx="904875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5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农场注册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还需要跟客户确定</a:t>
            </a:r>
            <a:r>
              <a:rPr lang="en-US" altLang="zh-CN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678364"/>
          </a:xfrm>
        </p:spPr>
        <p:txBody>
          <a:bodyPr/>
          <a:lstStyle/>
          <a:p>
            <a:r>
              <a:rPr lang="zh-CN" altLang="en-US" dirty="0"/>
              <a:t>名称</a:t>
            </a:r>
            <a:endParaRPr lang="en-US" dirty="0" smtClean="0"/>
          </a:p>
          <a:p>
            <a:r>
              <a:rPr lang="en-US" altLang="zh-CN" dirty="0" smtClean="0"/>
              <a:t>Location(country, canton</a:t>
            </a:r>
            <a:r>
              <a:rPr lang="zh-CN" altLang="en-US" dirty="0" smtClean="0"/>
              <a:t>州</a:t>
            </a:r>
            <a:r>
              <a:rPr lang="en-US" altLang="zh-CN" dirty="0" smtClean="0"/>
              <a:t>,neighborhood)</a:t>
            </a:r>
            <a:endParaRPr lang="en-US" dirty="0" smtClean="0"/>
          </a:p>
          <a:p>
            <a:r>
              <a:rPr lang="en-US" altLang="zh-CN" dirty="0" smtClean="0"/>
              <a:t>Business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按周订购，电商，户外活动等业务方式，多选</a:t>
            </a:r>
            <a:r>
              <a:rPr lang="en-US" altLang="zh-CN" dirty="0" smtClean="0"/>
              <a:t>)</a:t>
            </a:r>
            <a:endParaRPr lang="en-US" dirty="0"/>
          </a:p>
          <a:p>
            <a:r>
              <a:rPr lang="en-US" altLang="zh-CN" dirty="0" smtClean="0"/>
              <a:t>Profile</a:t>
            </a:r>
          </a:p>
          <a:p>
            <a:r>
              <a:rPr lang="zh-CN" altLang="en-US" dirty="0"/>
              <a:t>取货点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4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135564"/>
          </a:xfrm>
        </p:spPr>
        <p:txBody>
          <a:bodyPr/>
          <a:lstStyle/>
          <a:p>
            <a:r>
              <a:rPr lang="zh-CN" altLang="en-US" dirty="0" smtClean="0"/>
              <a:t>农场注册后如何开通电商等模块？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182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LBS模块</vt:lpstr>
      <vt:lpstr>两个页面</vt:lpstr>
      <vt:lpstr>PowerPoint Presentation</vt:lpstr>
      <vt:lpstr>PowerPoint Presentation</vt:lpstr>
      <vt:lpstr>农场注册(还需要跟客户确定)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</dc:creator>
  <cp:lastModifiedBy>Jeffrey</cp:lastModifiedBy>
  <cp:revision>5</cp:revision>
  <dcterms:created xsi:type="dcterms:W3CDTF">2013-10-15T23:44:31Z</dcterms:created>
  <dcterms:modified xsi:type="dcterms:W3CDTF">2013-10-16T00:50:30Z</dcterms:modified>
</cp:coreProperties>
</file>