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826" autoAdjust="0"/>
  </p:normalViewPr>
  <p:slideViewPr>
    <p:cSldViewPr snapToGrid="0">
      <p:cViewPr varScale="1">
        <p:scale>
          <a:sx n="76" d="100"/>
          <a:sy n="76" d="100"/>
        </p:scale>
        <p:origin x="4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1D01-0909-4D3C-8BFE-C7C04C193FA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F93B1-F02F-471E-A92F-DBA2A0D8A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but cannot use off response bc mice on type ds cells are less cleanly defined than rabbit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F93B1-F02F-471E-A92F-DBA2A0D8A5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9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36441" y="128588"/>
            <a:ext cx="10519118" cy="6600825"/>
            <a:chOff x="1077982" y="108088"/>
            <a:chExt cx="10519118" cy="66008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8375" y="108088"/>
              <a:ext cx="5038725" cy="660082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982" y="117613"/>
              <a:ext cx="5086350" cy="659130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 flipV="1">
            <a:off x="1317072" y="234892"/>
            <a:ext cx="0" cy="6258187"/>
          </a:xfrm>
          <a:prstGeom prst="line">
            <a:avLst/>
          </a:prstGeom>
          <a:solidFill>
            <a:srgbClr val="FFFF99">
              <a:alpha val="23922"/>
            </a:srgbClr>
          </a:solidFill>
          <a:ln w="57150">
            <a:solidFill>
              <a:srgbClr val="FFFF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6753138" y="243281"/>
            <a:ext cx="0" cy="6258187"/>
          </a:xfrm>
          <a:prstGeom prst="line">
            <a:avLst/>
          </a:prstGeom>
          <a:solidFill>
            <a:srgbClr val="FFFF99">
              <a:alpha val="23922"/>
            </a:srgbClr>
          </a:solidFill>
          <a:ln w="57150">
            <a:solidFill>
              <a:srgbClr val="FFFF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8831447" y="6090302"/>
            <a:ext cx="23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long </a:t>
            </a:r>
            <a:r>
              <a:rPr lang="en-US" smtClean="0">
                <a:solidFill>
                  <a:srgbClr val="C00000"/>
                </a:solidFill>
              </a:rPr>
              <a:t>latency </a:t>
            </a:r>
            <a:r>
              <a:rPr lang="en-US" smtClean="0">
                <a:solidFill>
                  <a:srgbClr val="C00000"/>
                </a:solidFill>
                <a:sym typeface="Wingdings" panose="05000000000000000000" pitchFamily="2" charset="2"/>
              </a:rPr>
              <a:t> not ds?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12192000" cy="578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6670" y="518822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TP=120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5864087" y="518822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TP=240</a:t>
            </a:r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9398397" y="51777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TP=480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 rot="10800000">
            <a:off x="637670" y="2907383"/>
            <a:ext cx="461665" cy="104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DSI vector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4" r="6882" b="20384"/>
          <a:stretch/>
        </p:blipFill>
        <p:spPr>
          <a:xfrm>
            <a:off x="195206" y="0"/>
            <a:ext cx="11352947" cy="3426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1" r="4943" b="22161"/>
          <a:stretch/>
        </p:blipFill>
        <p:spPr>
          <a:xfrm>
            <a:off x="195206" y="3554859"/>
            <a:ext cx="11589252" cy="32209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71918" y="1528549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 latency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495497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long latency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546537" y="33183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TP=120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6233954" y="33183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TP=240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9768264" y="330784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TP=480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6887" r="7388" b="6887"/>
          <a:stretch/>
        </p:blipFill>
        <p:spPr>
          <a:xfrm>
            <a:off x="900701" y="934948"/>
            <a:ext cx="10390598" cy="49881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7874" y="42124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 cells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619965" y="421243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 latency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9103715" y="421243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long latency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459714" y="14908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TP=120</a:t>
            </a:r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9713" y="3244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TP=240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9713" y="499779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TP=480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12192000" cy="5784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97852" y="4088782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 latency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730901" y="2607852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long latency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12192000" cy="5784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97852" y="4088782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 latency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730901" y="2607852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long latency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1719471" y="3170204"/>
            <a:ext cx="3707295" cy="2206487"/>
          </a:xfrm>
          <a:prstGeom prst="roundRect">
            <a:avLst/>
          </a:prstGeom>
          <a:solidFill>
            <a:srgbClr val="FFFF9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719471" y="2762322"/>
            <a:ext cx="5205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DSI threshold to identify ds is only set in tp 120 &amp; 240</a:t>
            </a:r>
          </a:p>
        </p:txBody>
      </p:sp>
    </p:spTree>
    <p:extLst>
      <p:ext uri="{BB962C8B-B14F-4D97-AF65-F5344CB8AC3E}">
        <p14:creationId xmlns:p14="http://schemas.microsoft.com/office/powerpoint/2010/main" val="24245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on type, which favors slow stim?</a:t>
            </a:r>
          </a:p>
          <a:p>
            <a:r>
              <a:rPr lang="en-US" smtClean="0"/>
              <a:t>checking sensitivity? - on type is less sensitive</a:t>
            </a:r>
          </a:p>
          <a:p>
            <a:r>
              <a:rPr lang="en-US" smtClean="0"/>
              <a:t>mice on type </a:t>
            </a:r>
            <a:r>
              <a:rPr lang="en-US"/>
              <a:t>ds cells are less cleanly </a:t>
            </a:r>
            <a:r>
              <a:rPr lang="en-US" smtClean="0"/>
              <a:t>defined (?), can we still use </a:t>
            </a:r>
            <a:r>
              <a:rPr lang="en-US"/>
              <a:t>off response </a:t>
            </a:r>
            <a:r>
              <a:rPr lang="en-US" smtClean="0"/>
              <a:t>to discern on type from on-off type?</a:t>
            </a:r>
            <a:endParaRPr lang="en-US"/>
          </a:p>
          <a:p>
            <a:endParaRPr lang="en-US" smtClean="0"/>
          </a:p>
          <a:p>
            <a:r>
              <a:rPr lang="en-US" smtClean="0"/>
              <a:t>“normal” cells almost all came from map_ei, while most “long latency” cells came from map-analysis (PCA)</a:t>
            </a:r>
          </a:p>
          <a:p>
            <a:r>
              <a:rPr lang="en-US" smtClean="0"/>
              <a:t>what went wrong?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136</Words>
  <Application>Microsoft Office PowerPoint</Application>
  <PresentationFormat>宽屏</PresentationFormat>
  <Paragraphs>30</Paragraphs>
  <Slides>7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S</cp:lastModifiedBy>
  <cp:revision>62</cp:revision>
  <dcterms:created xsi:type="dcterms:W3CDTF">2020-04-16T15:44:41Z</dcterms:created>
  <dcterms:modified xsi:type="dcterms:W3CDTF">2020-04-16T16:32:02Z</dcterms:modified>
</cp:coreProperties>
</file>