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2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E77E-F1E4-4D56-A5C0-C80A7578D8C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1D2C-89AB-418A-B364-9BC7E9C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08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7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smtClean="0"/>
              <a:t>2AFC: probing sensitivity</a:t>
            </a:r>
            <a:endParaRPr lang="en-US" sz="36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182757"/>
            <a:ext cx="10515600" cy="42042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smtClean="0"/>
              <a:t>stim: dim flash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smtClean="0"/>
              <a:t>ds cell spike_time </a:t>
            </a:r>
            <a:r>
              <a:rPr lang="zh-CN" altLang="en-US" sz="2400" smtClean="0"/>
              <a:t>→ </a:t>
            </a:r>
            <a:r>
              <a:rPr lang="en-US" sz="2400" smtClean="0"/>
              <a:t>20ms bins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smtClean="0"/>
              <a:t>select random flash trial (r</a:t>
            </a:r>
            <a:r>
              <a:rPr lang="en-US" sz="2400" baseline="-25000"/>
              <a:t>f</a:t>
            </a:r>
            <a:r>
              <a:rPr lang="en-US" sz="2400" smtClean="0"/>
              <a:t>) &amp; random null trial (r</a:t>
            </a:r>
            <a:r>
              <a:rPr lang="en-US" sz="2400" baseline="-25000" smtClean="0"/>
              <a:t>0</a:t>
            </a:r>
            <a:r>
              <a:rPr lang="en-US" sz="240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smtClean="0"/>
              <a:t>null trial = spontaneous activity </a:t>
            </a:r>
            <a:r>
              <a:rPr lang="en-US" sz="2000" smtClean="0">
                <a:solidFill>
                  <a:srgbClr val="FF0000"/>
                </a:solidFill>
              </a:rPr>
              <a:t>before</a:t>
            </a:r>
            <a:r>
              <a:rPr lang="en-US" sz="2000" smtClean="0"/>
              <a:t> / </a:t>
            </a:r>
            <a:r>
              <a:rPr lang="en-US" sz="2000" smtClean="0">
                <a:solidFill>
                  <a:srgbClr val="0070C0"/>
                </a:solidFill>
              </a:rPr>
              <a:t>before &amp; after</a:t>
            </a:r>
            <a:r>
              <a:rPr lang="en-US" sz="2000" smtClean="0"/>
              <a:t> flashes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smtClean="0"/>
              <a:t>calculate discriminant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smtClean="0"/>
              <a:t>D = mean(r</a:t>
            </a:r>
            <a:r>
              <a:rPr lang="en-US" sz="2000" baseline="-25000"/>
              <a:t>other_flash</a:t>
            </a:r>
            <a:r>
              <a:rPr lang="en-US" sz="2000" smtClean="0"/>
              <a:t>) – mean(r</a:t>
            </a:r>
            <a:r>
              <a:rPr lang="en-US" sz="2000" baseline="-25000" smtClean="0"/>
              <a:t>other_null</a:t>
            </a:r>
            <a:r>
              <a:rPr lang="en-US" sz="2000" smtClean="0"/>
              <a:t>)</a:t>
            </a:r>
            <a:endParaRPr lang="en-US" sz="240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smtClean="0"/>
              <a:t>correct if    r</a:t>
            </a:r>
            <a:r>
              <a:rPr lang="en-US" sz="2400" baseline="-25000" smtClean="0"/>
              <a:t>f</a:t>
            </a:r>
            <a:r>
              <a:rPr lang="en-US" sz="2400" smtClean="0"/>
              <a:t> </a:t>
            </a:r>
            <a:r>
              <a:rPr lang="en-US" altLang="zh-CN" sz="2400" smtClean="0"/>
              <a:t>·</a:t>
            </a:r>
            <a:r>
              <a:rPr lang="en-US" sz="2400" smtClean="0"/>
              <a:t> D &gt; r</a:t>
            </a:r>
            <a:r>
              <a:rPr lang="en-US" sz="2400" baseline="-25000"/>
              <a:t>0</a:t>
            </a:r>
            <a:r>
              <a:rPr lang="en-US" sz="2400" baseline="-25000" smtClean="0"/>
              <a:t> </a:t>
            </a:r>
            <a:r>
              <a:rPr lang="en-US" altLang="zh-CN" sz="2400" smtClean="0"/>
              <a:t>·</a:t>
            </a:r>
            <a:r>
              <a:rPr lang="en-US" sz="2400" smtClean="0"/>
              <a:t> 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smtClean="0"/>
              <a:t>plot probability correct vs flash intensity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65" y="1037"/>
            <a:ext cx="4479234" cy="3358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96" y="3359413"/>
            <a:ext cx="4458204" cy="33426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68748" y="365125"/>
            <a:ext cx="3389243" cy="2517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5363692"/>
            <a:ext cx="6015236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convert x axis to log(intensity) (R*/rod)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recheck code. recheck </a:t>
            </a:r>
            <a:r>
              <a:rPr lang="en-US" sz="2400" smtClean="0"/>
              <a:t>cell quality </a:t>
            </a:r>
            <a:r>
              <a:rPr lang="en-US" sz="2400"/>
              <a:t>in notebook.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sanity check using xiaoyang’s data?</a:t>
            </a:r>
          </a:p>
        </p:txBody>
      </p:sp>
    </p:spTree>
    <p:extLst>
      <p:ext uri="{BB962C8B-B14F-4D97-AF65-F5344CB8AC3E}">
        <p14:creationId xmlns:p14="http://schemas.microsoft.com/office/powerpoint/2010/main" val="277517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89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2AFC: probing sensitivity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S</cp:lastModifiedBy>
  <cp:revision>51</cp:revision>
  <dcterms:created xsi:type="dcterms:W3CDTF">2020-03-31T12:34:22Z</dcterms:created>
  <dcterms:modified xsi:type="dcterms:W3CDTF">2020-03-31T16:19:01Z</dcterms:modified>
</cp:coreProperties>
</file>