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F7EC-8C10-4C91-BE1B-2C5C34B998B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BB41-395F-4639-BBC3-00D453D2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8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F7EC-8C10-4C91-BE1B-2C5C34B998B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BB41-395F-4639-BBC3-00D453D2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4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F7EC-8C10-4C91-BE1B-2C5C34B998B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BB41-395F-4639-BBC3-00D453D2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8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F7EC-8C10-4C91-BE1B-2C5C34B998B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BB41-395F-4639-BBC3-00D453D2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2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F7EC-8C10-4C91-BE1B-2C5C34B998B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BB41-395F-4639-BBC3-00D453D2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8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F7EC-8C10-4C91-BE1B-2C5C34B998B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BB41-395F-4639-BBC3-00D453D2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3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F7EC-8C10-4C91-BE1B-2C5C34B998B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BB41-395F-4639-BBC3-00D453D2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9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F7EC-8C10-4C91-BE1B-2C5C34B998B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BB41-395F-4639-BBC3-00D453D2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9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F7EC-8C10-4C91-BE1B-2C5C34B998B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BB41-395F-4639-BBC3-00D453D2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3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F7EC-8C10-4C91-BE1B-2C5C34B998B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BB41-395F-4639-BBC3-00D453D2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2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F7EC-8C10-4C91-BE1B-2C5C34B998B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BB41-395F-4639-BBC3-00D453D2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6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9F7EC-8C10-4C91-BE1B-2C5C34B998B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6BB41-395F-4639-BBC3-00D453D2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1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Find cutoff value of dfof_adapter for thresholding 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5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Limited impact of thresholding on adaptation magnitude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934"/>
            <a:ext cx="5181600" cy="3884719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934"/>
            <a:ext cx="5181600" cy="3884719"/>
          </a:xfrm>
        </p:spPr>
      </p:pic>
    </p:spTree>
    <p:extLst>
      <p:ext uri="{BB962C8B-B14F-4D97-AF65-F5344CB8AC3E}">
        <p14:creationId xmlns:p14="http://schemas.microsoft.com/office/powerpoint/2010/main" val="317296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V1: change </a:t>
            </a:r>
            <a:r>
              <a:rPr lang="en-US" sz="2800" dirty="0"/>
              <a:t>in preferred orientation as a function of the distance of the cells’ preferred orientation from the adapter</a:t>
            </a:r>
            <a:endParaRPr lang="en-US" sz="28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02" y="1825625"/>
            <a:ext cx="5803995" cy="4351338"/>
          </a:xfrm>
        </p:spPr>
      </p:pic>
    </p:spTree>
    <p:extLst>
      <p:ext uri="{BB962C8B-B14F-4D97-AF65-F5344CB8AC3E}">
        <p14:creationId xmlns:p14="http://schemas.microsoft.com/office/powerpoint/2010/main" val="329029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Need more cells for LM &amp; LI</a:t>
            </a:r>
            <a:endParaRPr lang="en-US" sz="3200" dirty="0"/>
          </a:p>
        </p:txBody>
      </p:sp>
      <p:pic>
        <p:nvPicPr>
          <p:cNvPr id="11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93" t="16663" r="2760" b="11889"/>
          <a:stretch/>
        </p:blipFill>
        <p:spPr>
          <a:xfrm>
            <a:off x="918125" y="1825625"/>
            <a:ext cx="103557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5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Find cutoff value of dfof_adapter for thresholding </vt:lpstr>
      <vt:lpstr>Limited impact of thresholding on adaptation magnitude</vt:lpstr>
      <vt:lpstr>V1: change in preferred orientation as a function of the distance of the cells’ preferred orientation from the adapter</vt:lpstr>
      <vt:lpstr>Need more cells for LM &amp; LI</vt:lpstr>
    </vt:vector>
  </TitlesOfParts>
  <Company>Department of Neurobiology/DUMC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Luo { ll357 }</dc:creator>
  <cp:lastModifiedBy>Lan Luo { ll357 }</cp:lastModifiedBy>
  <cp:revision>15</cp:revision>
  <dcterms:created xsi:type="dcterms:W3CDTF">2020-12-01T06:18:43Z</dcterms:created>
  <dcterms:modified xsi:type="dcterms:W3CDTF">2020-12-01T08:46:51Z</dcterms:modified>
</cp:coreProperties>
</file>