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79" r:id="rId3"/>
    <p:sldId id="268" r:id="rId4"/>
    <p:sldId id="258" r:id="rId5"/>
    <p:sldId id="276" r:id="rId6"/>
    <p:sldId id="269" r:id="rId7"/>
    <p:sldId id="260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21C60-2946-4228-931F-D0BAC326C4F4}" v="10" dt="2020-09-02T17:23:50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1" autoAdjust="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DB30-F0AB-4217-832F-B451F110DBE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DE529-6FF5-4665-94A8-BAA13FCD3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quartiles(2)+-1.57*IQR/</a:t>
            </a:r>
            <a:r>
              <a:rPr lang="en-US" dirty="0" err="1" smtClean="0"/>
              <a:t>sqrt</a:t>
            </a:r>
            <a:r>
              <a:rPr lang="en-US" dirty="0" smtClean="0"/>
              <a:t>(length(data))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CE5BBC-8679-4CAB-ADA3-E82FD780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423BA8-8C29-4C64-AD10-1959DBE1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E87AA2-F5E5-4930-9BE3-CC05B3AF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A6912B-0169-4CC0-9784-AEE7032A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83307B-F85F-4006-B81E-CDAB23DC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8634BF-6FC9-4C39-8871-9B4AD20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DB868B-9AF3-4DB1-8398-BAA8C081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EAF1E5-24EE-4519-A844-EC9AA6F4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881E09-021C-472B-AF26-9A4EF6B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CBEC48-7435-4ADF-8A88-52134D4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96A7924-95E1-4016-B152-3DC640AF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43EA662-18D2-46B8-A31B-0B5C1588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78274F-956F-49E8-A272-7AB252B5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C5228-1BC4-49A5-A77B-EE901A3A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07DE84-88DE-4091-8471-A95709D8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6EAACD-AC22-4E4D-92C6-9D8ACD36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95CC02-3DAA-4FDB-A858-C849CABE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2CE80B-9298-4E75-AAF1-6A242C07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069C18-FF55-4F5A-90C6-76400473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C462A-778B-4E12-8B75-4C13FF48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1AB03A-5163-4DB5-BACE-7BD77DEE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B9DE6B-B594-42E2-AE30-81693CBF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988C1A-6AD0-4567-82A4-4900F87F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5337A4-4F51-4DF4-AD0F-71F5A11A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DFB646-4790-41FE-8982-E6D240B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6DFC26-8597-4C51-A46D-AF7DEB5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CDE896-C6A8-4479-B467-9A0EF68EF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314CA3-D4D8-4BD4-9CE5-BA07A11FE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25C7E1-B72E-47B7-B24D-609059B4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87C878-6957-4EDF-B126-BEB3FE7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D8BCF6-DDBE-4490-92D2-63CBDC5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33022A-6DAE-4ADD-A989-4CB40E72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90BFD6-1D2B-4F3B-BD02-B2E958E4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EE1DCFD-A632-4D46-82CF-8027FDBB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3CCC86D-ADE8-4EB1-A070-AFF7D6FAF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5BD03A3-BBA4-492D-A3D6-9F610EAD7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64C47B5-8D83-49A3-A157-B336F583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5FFE58A-7B02-4CDB-B365-7B4F9481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8BE2945-1ACD-4EA5-BDB1-B692C475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84472-5283-4757-A32A-8097260A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4CB462C-3820-4073-99E3-A207C18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25B9C8-21EE-4307-A932-02079C9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26FA60-9BF0-440B-8344-4D259393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B9CD3C-573E-4184-BAAC-5D6B25B0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703D78E-02FF-4530-8C2C-EB3FB955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E00EF9-6964-472E-9451-D32A18FA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CD81D7-629D-421E-9A84-E68E936F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5367A1-2AB2-4CAE-9CEB-806A9D9F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F97228-B34E-4449-8A2D-CF7AC215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4639D6-D865-44E6-B8D0-6FF5CE28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9DDC88-A6B0-481F-97D0-2033BF02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BDCFA2-4984-459E-9507-050EA657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FA6640-DB08-415B-9E88-CA7A3404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343371-609E-4D5D-B910-DF5764C9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077FDD-B719-4E73-8598-F8ADBA9F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8F11EB-C52A-43E3-A749-48A52ECB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E53AFD-6BF0-4AD4-BAAB-1601B9CA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106A4-B317-4650-936D-746E66BF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37EC8F-DDFC-4E6B-9427-5958FEB8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507C0A-20B0-4700-A2B7-4A3FEAD8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CC83EA-98AA-4507-B323-A3EE4DA5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27E618-AB88-4343-A7A0-DFA5373F8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BB8A04-3323-466A-B057-0A128B13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Discrepancy last time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grpSp>
        <p:nvGrpSpPr>
          <p:cNvPr id="8" name="Group 7"/>
          <p:cNvGrpSpPr/>
          <p:nvPr/>
        </p:nvGrpSpPr>
        <p:grpSpPr>
          <a:xfrm>
            <a:off x="1394560" y="1594655"/>
            <a:ext cx="674704" cy="560312"/>
            <a:chOff x="2803044" y="1545469"/>
            <a:chExt cx="674704" cy="560312"/>
          </a:xfrm>
        </p:grpSpPr>
        <p:pic>
          <p:nvPicPr>
            <p:cNvPr id="9" name="图片 3"/>
            <p:cNvPicPr>
              <a:picLocks noChangeAspect="1"/>
            </p:cNvPicPr>
            <p:nvPr/>
          </p:nvPicPr>
          <p:blipFill rotWithShape="1">
            <a:blip r:embed="rId3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10" name="图片 2"/>
            <p:cNvPicPr>
              <a:picLocks noChangeAspect="1"/>
            </p:cNvPicPr>
            <p:nvPr/>
          </p:nvPicPr>
          <p:blipFill rotWithShape="1">
            <a:blip r:embed="rId4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pic>
        <p:nvPicPr>
          <p:cNvPr id="11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85" y="2706586"/>
            <a:ext cx="5178829" cy="2589415"/>
          </a:xfrm>
        </p:spPr>
      </p:pic>
    </p:spTree>
    <p:extLst>
      <p:ext uri="{BB962C8B-B14F-4D97-AF65-F5344CB8AC3E}">
        <p14:creationId xmlns:p14="http://schemas.microsoft.com/office/powerpoint/2010/main" val="139167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 when ISI=750?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Adaptation index = ( resp_targ_0deg - resp_adapter ) / resp_adapter for the same cell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Verified that responses are already averaged across trials before calculating adaptation index for a single neuron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Verified that response latency difference is small btw cells; should not affect trace.</a:t>
            </a:r>
          </a:p>
          <a:p>
            <a:endParaRPr lang="en-US" dirty="0" smtClean="0"/>
          </a:p>
          <a:p>
            <a:r>
              <a:rPr lang="en-US" dirty="0" smtClean="0"/>
              <a:t>Adjusted: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Used only neurons significantly (0.01 with </a:t>
            </a:r>
            <a:r>
              <a:rPr lang="en-US" dirty="0"/>
              <a:t>Bonferroni </a:t>
            </a:r>
            <a:r>
              <a:rPr lang="en-US" dirty="0" smtClean="0"/>
              <a:t>correction) responsive to adapter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(Even so, still had to kick out neurons whose </a:t>
            </a:r>
            <a:r>
              <a:rPr lang="en-US" dirty="0">
                <a:solidFill>
                  <a:srgbClr val="FF0000"/>
                </a:solidFill>
              </a:rPr>
              <a:t>resp_adapter</a:t>
            </a:r>
            <a:r>
              <a:rPr lang="en-US" dirty="0"/>
              <a:t> </a:t>
            </a:r>
            <a:r>
              <a:rPr lang="en-US" dirty="0" smtClean="0"/>
              <a:t>&lt; 0.01)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Kicked out the same neurons before plotting average trace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8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areas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94560" y="1594655"/>
            <a:ext cx="674704" cy="560312"/>
            <a:chOff x="2803044" y="1545469"/>
            <a:chExt cx="674704" cy="560312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3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11" name="图片 2"/>
            <p:cNvPicPr>
              <a:picLocks noChangeAspect="1"/>
            </p:cNvPicPr>
            <p:nvPr/>
          </p:nvPicPr>
          <p:blipFill rotWithShape="1">
            <a:blip r:embed="rId4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645226" y="1545469"/>
            <a:ext cx="656686" cy="491857"/>
            <a:chOff x="6645226" y="1545469"/>
            <a:chExt cx="656686" cy="491857"/>
          </a:xfrm>
        </p:grpSpPr>
        <p:pic>
          <p:nvPicPr>
            <p:cNvPr id="13" name="图片 3"/>
            <p:cNvPicPr>
              <a:picLocks noChangeAspect="1"/>
            </p:cNvPicPr>
            <p:nvPr/>
          </p:nvPicPr>
          <p:blipFill rotWithShape="1">
            <a:blip r:embed="rId3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14" name="图片 2"/>
            <p:cNvPicPr>
              <a:picLocks noChangeAspect="1"/>
            </p:cNvPicPr>
            <p:nvPr/>
          </p:nvPicPr>
          <p:blipFill rotWithShape="1">
            <a:blip r:embed="rId4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sp>
        <p:nvSpPr>
          <p:cNvPr id="15" name="TextBox 14"/>
          <p:cNvSpPr txBox="1"/>
          <p:nvPr/>
        </p:nvSpPr>
        <p:spPr>
          <a:xfrm>
            <a:off x="1212574" y="6261652"/>
            <a:ext cx="439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adp_area_trace</a:t>
            </a:r>
            <a:r>
              <a:rPr lang="en-US" dirty="0"/>
              <a:t> </a:t>
            </a:r>
            <a:r>
              <a:rPr lang="en-US" dirty="0" smtClean="0"/>
              <a:t>=  </a:t>
            </a:r>
            <a:r>
              <a:rPr lang="en-US" dirty="0"/>
              <a:t>-0.1479   -0.1510   -</a:t>
            </a:r>
            <a:r>
              <a:rPr lang="en-US" dirty="0" smtClean="0"/>
              <a:t>0.2750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2043" y="6261652"/>
            <a:ext cx="439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adp_area_trace</a:t>
            </a:r>
            <a:r>
              <a:rPr lang="en-US" dirty="0"/>
              <a:t> =  -0.2566   -0.5083   -0.3780</a:t>
            </a:r>
          </a:p>
        </p:txBody>
      </p:sp>
    </p:spTree>
    <p:extLst>
      <p:ext uri="{BB962C8B-B14F-4D97-AF65-F5344CB8AC3E}">
        <p14:creationId xmlns:p14="http://schemas.microsoft.com/office/powerpoint/2010/main" val="27127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239"/>
            <a:ext cx="5181600" cy="259211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5239"/>
            <a:ext cx="5181600" cy="2592110"/>
          </a:xfrm>
        </p:spPr>
      </p:pic>
      <p:grpSp>
        <p:nvGrpSpPr>
          <p:cNvPr id="3" name="Group 2"/>
          <p:cNvGrpSpPr/>
          <p:nvPr/>
        </p:nvGrpSpPr>
        <p:grpSpPr>
          <a:xfrm>
            <a:off x="1414511" y="2167682"/>
            <a:ext cx="674704" cy="560312"/>
            <a:chOff x="2803044" y="1545469"/>
            <a:chExt cx="674704" cy="560312"/>
          </a:xfrm>
        </p:grpSpPr>
        <p:pic>
          <p:nvPicPr>
            <p:cNvPr id="5" name="图片 3"/>
            <p:cNvPicPr>
              <a:picLocks noChangeAspect="1"/>
            </p:cNvPicPr>
            <p:nvPr/>
          </p:nvPicPr>
          <p:blipFill rotWithShape="1">
            <a:blip r:embed="rId5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7" name="图片 2"/>
            <p:cNvPicPr>
              <a:picLocks noChangeAspect="1"/>
            </p:cNvPicPr>
            <p:nvPr/>
          </p:nvPicPr>
          <p:blipFill rotWithShape="1">
            <a:blip r:embed="rId6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726164" y="2174568"/>
            <a:ext cx="656686" cy="491857"/>
            <a:chOff x="6645226" y="1545469"/>
            <a:chExt cx="656686" cy="491857"/>
          </a:xfrm>
        </p:grpSpPr>
        <p:pic>
          <p:nvPicPr>
            <p:cNvPr id="6" name="图片 3"/>
            <p:cNvPicPr>
              <a:picLocks noChangeAspect="1"/>
            </p:cNvPicPr>
            <p:nvPr/>
          </p:nvPicPr>
          <p:blipFill rotWithShape="1">
            <a:blip r:embed="rId5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9" name="图片 2"/>
            <p:cNvPicPr>
              <a:picLocks noChangeAspect="1"/>
            </p:cNvPicPr>
            <p:nvPr/>
          </p:nvPicPr>
          <p:blipFill rotWithShape="1">
            <a:blip r:embed="rId6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745373" y="2337393"/>
            <a:ext cx="36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getting rid of low resp_adapter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sp>
        <p:nvSpPr>
          <p:cNvPr id="6" name="TextBox 5"/>
          <p:cNvSpPr txBox="1"/>
          <p:nvPr/>
        </p:nvSpPr>
        <p:spPr>
          <a:xfrm>
            <a:off x="6745373" y="1780797"/>
            <a:ext cx="36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getting rid of low resp_adapter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mice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94560" y="1594655"/>
            <a:ext cx="674704" cy="560312"/>
            <a:chOff x="2803044" y="1545469"/>
            <a:chExt cx="674704" cy="560312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2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11" name="图片 2"/>
            <p:cNvPicPr>
              <a:picLocks noChangeAspect="1"/>
            </p:cNvPicPr>
            <p:nvPr/>
          </p:nvPicPr>
          <p:blipFill rotWithShape="1">
            <a:blip r:embed="rId3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645226" y="1545469"/>
            <a:ext cx="656686" cy="491857"/>
            <a:chOff x="6645226" y="1545469"/>
            <a:chExt cx="656686" cy="491857"/>
          </a:xfrm>
        </p:grpSpPr>
        <p:pic>
          <p:nvPicPr>
            <p:cNvPr id="13" name="图片 3"/>
            <p:cNvPicPr>
              <a:picLocks noChangeAspect="1"/>
            </p:cNvPicPr>
            <p:nvPr/>
          </p:nvPicPr>
          <p:blipFill rotWithShape="1">
            <a:blip r:embed="rId2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14" name="图片 2"/>
            <p:cNvPicPr>
              <a:picLocks noChangeAspect="1"/>
            </p:cNvPicPr>
            <p:nvPr/>
          </p:nvPicPr>
          <p:blipFill rotWithShape="1">
            <a:blip r:embed="rId3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sp>
        <p:nvSpPr>
          <p:cNvPr id="15" name="TextBox 14"/>
          <p:cNvSpPr txBox="1"/>
          <p:nvPr/>
        </p:nvSpPr>
        <p:spPr>
          <a:xfrm>
            <a:off x="1212574" y="6261652"/>
            <a:ext cx="461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adp_mouse_trace</a:t>
            </a:r>
            <a:r>
              <a:rPr lang="en-US" dirty="0" smtClean="0"/>
              <a:t> </a:t>
            </a:r>
            <a:r>
              <a:rPr lang="en-US" dirty="0" smtClean="0"/>
              <a:t>=  </a:t>
            </a:r>
            <a:r>
              <a:rPr lang="en-US" dirty="0"/>
              <a:t>-0.1327   -0.0643   -0.1798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2043" y="6261652"/>
            <a:ext cx="461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adp_mouse_trace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dirty="0"/>
              <a:t>-0.3552   -0.4525   -0.3596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239"/>
            <a:ext cx="5181600" cy="259211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5239"/>
            <a:ext cx="5181600" cy="2592110"/>
          </a:xfrm>
        </p:spPr>
      </p:pic>
      <p:grpSp>
        <p:nvGrpSpPr>
          <p:cNvPr id="12" name="Group 11"/>
          <p:cNvGrpSpPr/>
          <p:nvPr/>
        </p:nvGrpSpPr>
        <p:grpSpPr>
          <a:xfrm>
            <a:off x="1414511" y="2167682"/>
            <a:ext cx="674704" cy="560312"/>
            <a:chOff x="2803044" y="1545469"/>
            <a:chExt cx="674704" cy="560312"/>
          </a:xfrm>
        </p:grpSpPr>
        <p:pic>
          <p:nvPicPr>
            <p:cNvPr id="13" name="图片 3"/>
            <p:cNvPicPr>
              <a:picLocks noChangeAspect="1"/>
            </p:cNvPicPr>
            <p:nvPr/>
          </p:nvPicPr>
          <p:blipFill rotWithShape="1">
            <a:blip r:embed="rId4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14" name="图片 2"/>
            <p:cNvPicPr>
              <a:picLocks noChangeAspect="1"/>
            </p:cNvPicPr>
            <p:nvPr/>
          </p:nvPicPr>
          <p:blipFill rotWithShape="1">
            <a:blip r:embed="rId5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726164" y="2174568"/>
            <a:ext cx="656686" cy="491857"/>
            <a:chOff x="6645226" y="1545469"/>
            <a:chExt cx="656686" cy="491857"/>
          </a:xfrm>
        </p:grpSpPr>
        <p:pic>
          <p:nvPicPr>
            <p:cNvPr id="16" name="图片 3"/>
            <p:cNvPicPr>
              <a:picLocks noChangeAspect="1"/>
            </p:cNvPicPr>
            <p:nvPr/>
          </p:nvPicPr>
          <p:blipFill rotWithShape="1">
            <a:blip r:embed="rId4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17" name="图片 2"/>
            <p:cNvPicPr>
              <a:picLocks noChangeAspect="1"/>
            </p:cNvPicPr>
            <p:nvPr/>
          </p:nvPicPr>
          <p:blipFill rotWithShape="1">
            <a:blip r:embed="rId5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745373" y="2337393"/>
            <a:ext cx="36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getting rid of low resp_adapter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20247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178</Words>
  <Application>Microsoft Office PowerPoint</Application>
  <PresentationFormat>Widescreen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Discrepancy last time</vt:lpstr>
      <vt:lpstr>What is happening when ISI=750?</vt:lpstr>
      <vt:lpstr>Trace of trials average across areas</vt:lpstr>
      <vt:lpstr>Adaptation index across areas</vt:lpstr>
      <vt:lpstr>Adaptation index across areas</vt:lpstr>
      <vt:lpstr>Trace of trials average across mice</vt:lpstr>
      <vt:lpstr>Adaptation index across mice</vt:lpstr>
      <vt:lpstr>Adaptation index across mice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Inter-individual vs inter-area difference in rapid visual adaptation in naïve mice</dc:title>
  <dc:creator>S W</dc:creator>
  <cp:lastModifiedBy>Lan Luo { ll357 }</cp:lastModifiedBy>
  <cp:revision>210</cp:revision>
  <dcterms:created xsi:type="dcterms:W3CDTF">2020-09-02T17:05:09Z</dcterms:created>
  <dcterms:modified xsi:type="dcterms:W3CDTF">2020-09-22T08:48:35Z</dcterms:modified>
</cp:coreProperties>
</file>