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940F-4BA9-4229-A442-A34393C02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EF61-1715-4FB5-A306-3DD3DE8A4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60ED-15B2-463C-BE0C-1AD1A1B6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2C2B-EEAB-46A2-B3E3-D79EC389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8D57-CF09-44D2-8312-9D17FF77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C47D-96A3-4661-85D7-866D49F8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C7BA-7822-4A50-B046-C4FA785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A28F-E367-4157-9474-C699FF92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D0D6-AF40-430B-BB7E-321814C2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C725-191C-4D80-A22D-2E731295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96E07-0776-430D-8180-A324E3D9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285B-A83D-4D91-92FD-04945BDD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977-FCB4-450B-9CD4-DF0D90D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E33E-0746-49FF-A901-86293BF6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269E-C5FC-4062-B4EB-2F4D6853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B06-26E2-4152-8398-5EFFCBF7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85D6-B606-4C88-9018-6CD461D4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A60E-8849-4106-8288-92644A30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6C3F-2BBA-4C17-BD85-188D0FA2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2EA8-AA73-4D83-B51B-C5ACD3EF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7CEB-47E7-42E3-AF80-5E068407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34083-E719-44E7-93B4-EC8B6AC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90B0-28A0-4C50-83EB-214F46F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04CA-564C-43E3-A210-6D495E15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823C-59AC-40C2-AB58-D083FF78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81DD-142B-423F-B35B-D6E062D8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1069-F338-41BC-9ACC-49807288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A56C5-3886-47F9-8890-41B79437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CEE8-47E1-4A3A-8D03-0E2564D4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F644-6A6D-4ADD-A545-F6A56342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CCB82-C2FF-4D40-BD91-7F92F7F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F94-0D66-4FA3-B08B-EF5AF415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2373-E97D-416F-ACDE-4FEE52A2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F111-6F55-48F0-8D12-3302CEB5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F84E9-DF75-4052-9EA2-26214942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9A596-EC6E-4379-A848-78B3E3DAC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5E760-81FC-41E3-B867-5F62468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3B7CD-D288-4C09-A34D-95940F60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73EAE-F935-4CE4-9573-5C50BAB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0D81-766E-4077-B3A9-C41533FF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644B9-B866-4D09-9F6B-2984188A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18111-A360-40E4-84D8-9DF4483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A34A-5D79-4D89-8B26-AC64EE8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EE6FE-14CE-40DC-BBD7-D2B7A616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C7BF9-AACB-4BCE-BCA2-D132E1F5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125A-DB1B-43C3-838D-E45FBD04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E65F-B075-4DF2-87C5-DD730735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32FA-8C0F-4896-8705-3D05FCC3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D290-3E9A-4BBD-BBF2-AA1A31E6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96EB0-F2CB-4226-AEF6-B7F8C0A7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D0DF-1497-4606-A2E9-1B30994E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CEED-480C-4AD7-B83B-B385C7AD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25FC-6087-4159-9F97-CC9964A7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1306-9FE3-4644-8C36-8A59420DC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C188F-E96E-4BE7-AEDA-9C275E2F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BAC8-6058-4878-ADCB-438BEE9D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B02B-49E6-4A31-AC28-1F237A9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F6371-1287-411B-8024-E956358F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AF31-51E2-4C49-8DA5-7B1C3A62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DBE1-EB98-4091-B802-1F42E36D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D147-DE79-4501-B3AE-127E8CAFA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3E9B-FD2B-4199-9DEF-DC56ADED663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C932-DF13-436B-8D70-9AEB54162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70EF-4A1E-48C7-A187-06494ED4A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6D91DF-9E69-4F81-9C30-DAA0FCF8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Timecourse of trials when stim2 ori = 90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488B2-B77E-4FCB-888E-401832395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 &amp; ori-mod cells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86C376-B4F3-4B36-8CA3-7D6C4B51FA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E58497-48CD-4753-86F3-16FADE8FC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All cells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06B665-5EC9-4D51-B880-C01954B4CC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9DE3-99E1-4FF3-975C-C3220437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Timecourse of trials when stim2 ori = 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BB63-AB0C-4578-A30A-F0885864F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 &amp; ori-mod cells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565CE-1873-418F-9885-DC60C82F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2271B-BF3D-4C93-B8E9-ABEAFEB053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F61576-7799-4D1F-9EDD-DB728F51A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E571-B62C-4FA7-9B20-673AC6B3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23E7-3E77-4B77-B286-91076B4B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changed to: driven by any image (pass t-test to any stim2, but with bonferroni correction) AND amp threshold. </a:t>
            </a:r>
          </a:p>
          <a:p>
            <a:r>
              <a:rPr lang="en-US"/>
              <a:t>p_bonferroni_corrected = p_sig / nstim</a:t>
            </a:r>
          </a:p>
          <a:p>
            <a:r>
              <a:rPr lang="en-US"/>
              <a:t>Too few cells being classified as visually driven when p_sig = 0.05, had to raise p_sig acc. to Yuansi’s suggestion</a:t>
            </a:r>
          </a:p>
        </p:txBody>
      </p:sp>
    </p:spTree>
    <p:extLst>
      <p:ext uri="{BB962C8B-B14F-4D97-AF65-F5344CB8AC3E}">
        <p14:creationId xmlns:p14="http://schemas.microsoft.com/office/powerpoint/2010/main" val="381287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149C-25F0-403B-A613-AE559D91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3190E-522F-4A2F-B7FC-176B1E512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07BA0A-2B96-4391-9CE5-1820DD938D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BBD8F-A4C4-4D45-82D4-9003DEDE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(Old) vis cells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4D26263-CE72-4412-8AB5-C008A4A068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E093A-E40A-4D5E-BA65-EBCF192A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019" y="58403"/>
            <a:ext cx="3688400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FD-B6F3-4B8B-8EBF-523972C0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C03C-D7B5-4853-95A0-CAFC3D678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 trace, new not-vis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FC5A59-1557-4611-8513-5AD6B0D18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2652D-6051-43C6-A4BC-F992C2D10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new vis cells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7180745C-7B1B-4CF0-A333-864CDCB70A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973BFF-80A3-4CBE-8198-24B02D5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of response (ncell x ntrial) -&gt; take median?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BD97D6-D0BE-479A-ABC5-9A3994075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889" y="1825625"/>
            <a:ext cx="83462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3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E3DA-AEAD-4170-BD37-60815BEF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vs mean 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9778-8AA3-4412-9942-806F4ED08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new vis cells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FB4F57-8EB4-4C62-935A-B1FB678B3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28DFD-7F3F-434E-BEE0-083E9C7AA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new 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393F5C-7864-4840-9C64-30A1D8BBCB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65F3-1DA0-4BBE-95EA-61506F44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vs mean 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0F7F-5FE7-4742-88FB-2F71D781D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all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A4EE40-77BB-4124-9466-5D62945B02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358-8F44-4778-9778-C8250A605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all cells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DEF7B6-AB25-4D65-B0A9-37F754A0B3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304E-9DB6-4BB8-A612-9554251D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trials when stim2 ori = 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995E-F83E-415E-B063-5BE49C797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90-deg preferring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440EE1-A2D2-47BD-BAF7-E3C763BD7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6D9D4-CEBF-4561-938E-174C40219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90-deg preferring cells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91032F-8078-4611-BA54-8B40EB6476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180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Timecourse of trials when stim2 ori = 90</vt:lpstr>
      <vt:lpstr>Timecourse of trials when stim2 ori = 90</vt:lpstr>
      <vt:lpstr>New vis driven criteria</vt:lpstr>
      <vt:lpstr>New vis driven criteria</vt:lpstr>
      <vt:lpstr>New vis driven criteria</vt:lpstr>
      <vt:lpstr>Outlier of response (ncell x ntrial) -&gt; take median?</vt:lpstr>
      <vt:lpstr>Median vs mean trace</vt:lpstr>
      <vt:lpstr>Median vs mean trace</vt:lpstr>
      <vt:lpstr>trials when stim2 ori = 90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28</cp:revision>
  <dcterms:created xsi:type="dcterms:W3CDTF">2023-06-05T19:26:37Z</dcterms:created>
  <dcterms:modified xsi:type="dcterms:W3CDTF">2023-06-09T01:51:36Z</dcterms:modified>
</cp:coreProperties>
</file>