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58" r:id="rId3"/>
    <p:sldId id="276" r:id="rId4"/>
    <p:sldId id="268" r:id="rId5"/>
    <p:sldId id="260" r:id="rId6"/>
    <p:sldId id="277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21C60-2946-4228-931F-D0BAC326C4F4}" v="10" dt="2020-09-02T17:23:50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1" autoAdjust="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BDB30-F0AB-4217-832F-B451F110DB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DE529-6FF5-4665-94A8-BAA13FCD3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quartiles(2)+-1.57*IQR/</a:t>
            </a:r>
            <a:r>
              <a:rPr lang="en-US" dirty="0" err="1" smtClean="0"/>
              <a:t>sqrt</a:t>
            </a:r>
            <a:r>
              <a:rPr lang="en-US" dirty="0" smtClean="0"/>
              <a:t>(length(data))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E5BBC-8679-4CAB-ADA3-E82FD780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423BA8-8C29-4C64-AD10-1959DBE1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E87AA2-F5E5-4930-9BE3-CC05B3AF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A6912B-0169-4CC0-9784-AEE7032A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83307B-F85F-4006-B81E-CDAB23DC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634BF-6FC9-4C39-8871-9B4AD20A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DB868B-9AF3-4DB1-8398-BAA8C081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EAF1E5-24EE-4519-A844-EC9AA6F4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881E09-021C-472B-AF26-9A4EF6B7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CBEC48-7435-4ADF-8A88-52134D4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6A7924-95E1-4016-B152-3DC640AF0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3EA662-18D2-46B8-A31B-0B5C1588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78274F-956F-49E8-A272-7AB252B5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C5228-1BC4-49A5-A77B-EE901A3A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07DE84-88DE-4091-8471-A95709D8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EAACD-AC22-4E4D-92C6-9D8ACD36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5CC02-3DAA-4FDB-A858-C849CABE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2CE80B-9298-4E75-AAF1-6A242C07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069C18-FF55-4F5A-90C6-76400473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C462A-778B-4E12-8B75-4C13FF48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AB03A-5163-4DB5-BACE-7BD77DEE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B9DE6B-B594-42E2-AE30-81693CBF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988C1A-6AD0-4567-82A4-4900F87F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5337A4-4F51-4DF4-AD0F-71F5A11A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DFB646-4790-41FE-8982-E6D240B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DFC26-8597-4C51-A46D-AF7DEB5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CDE896-C6A8-4479-B467-9A0EF68EF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314CA3-D4D8-4BD4-9CE5-BA07A11FE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25C7E1-B72E-47B7-B24D-609059B4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87C878-6957-4EDF-B126-BEB3FE7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D8BCF6-DDBE-4490-92D2-63CBDC5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3022A-6DAE-4ADD-A989-4CB40E72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90BFD6-1D2B-4F3B-BD02-B2E958E4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E1DCFD-A632-4D46-82CF-8027FDBB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3CCC86D-ADE8-4EB1-A070-AFF7D6FAF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5BD03A3-BBA4-492D-A3D6-9F610EAD7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64C47B5-8D83-49A3-A157-B336F583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5FFE58A-7B02-4CDB-B365-7B4F9481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BE2945-1ACD-4EA5-BDB1-B692C475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84472-5283-4757-A32A-8097260A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CB462C-3820-4073-99E3-A207C18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25B9C8-21EE-4307-A932-02079C9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26FA60-9BF0-440B-8344-4D259393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B9CD3C-573E-4184-BAAC-5D6B25B0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03D78E-02FF-4530-8C2C-EB3FB955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E00EF9-6964-472E-9451-D32A18FA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D81D7-629D-421E-9A84-E68E936F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367A1-2AB2-4CAE-9CEB-806A9D9F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F97228-B34E-4449-8A2D-CF7AC215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4639D6-D865-44E6-B8D0-6FF5CE28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DDC88-A6B0-481F-97D0-2033BF02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BDCFA2-4984-459E-9507-050EA657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A6640-DB08-415B-9E88-CA7A3404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343371-609E-4D5D-B910-DF5764C9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077FDD-B719-4E73-8598-F8ADBA9F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8F11EB-C52A-43E3-A749-48A52ECB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E53AFD-6BF0-4AD4-BAAB-1601B9CA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106A4-B317-4650-936D-746E66BF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37EC8F-DDFC-4E6B-9427-5958FEB8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507C0A-20B0-4700-A2B7-4A3FEAD8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CC83EA-98AA-4507-B323-A3EE4DA5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BA02-4C9A-4007-80C3-18ADCA6FA8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27E618-AB88-4343-A7A0-DFA5373F8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BB8A04-3323-466A-B057-0A128B13D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Good news: ISI=750</a:t>
            </a:r>
            <a:r>
              <a:rPr lang="en-US" sz="3200" dirty="0"/>
              <a:t> </a:t>
            </a:r>
            <a:r>
              <a:rPr lang="en-US" sz="3200" dirty="0"/>
              <a:t>does not facilitate response.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Adaptation index = ( resp_targ_0deg - resp_adapter ) / resp_adapter for the same cell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Bug found: I mistakenly </a:t>
            </a:r>
            <a:r>
              <a:rPr lang="en-US" dirty="0"/>
              <a:t>used </a:t>
            </a:r>
            <a:r>
              <a:rPr lang="en-US" dirty="0" smtClean="0"/>
              <a:t>resp_targ_0deg (averaged over 750 &amp; 250 isi) as resp_adapter</a:t>
            </a:r>
          </a:p>
          <a:p>
            <a:r>
              <a:rPr lang="en-US" dirty="0" smtClean="0"/>
              <a:t>      This is why ISI 750 vs 250 adaptation ratios look like mirror image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Lesson learned: wrap things into functions</a:t>
            </a:r>
            <a:r>
              <a:rPr lang="en-US" dirty="0" smtClean="0"/>
              <a:t>, so that variable name bugs are easier to spot 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 smtClean="0"/>
              <a:t>Saner results as below: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8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62" y="1825625"/>
            <a:ext cx="9130676" cy="4351338"/>
          </a:xfrm>
        </p:spPr>
      </p:pic>
    </p:spTree>
    <p:extLst>
      <p:ext uri="{BB962C8B-B14F-4D97-AF65-F5344CB8AC3E}">
        <p14:creationId xmlns:p14="http://schemas.microsoft.com/office/powerpoint/2010/main" val="320811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</p:spTree>
    <p:extLst>
      <p:ext uri="{BB962C8B-B14F-4D97-AF65-F5344CB8AC3E}">
        <p14:creationId xmlns:p14="http://schemas.microsoft.com/office/powerpoint/2010/main" val="10751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4226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areas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</p:spTree>
    <p:extLst>
      <p:ext uri="{BB962C8B-B14F-4D97-AF65-F5344CB8AC3E}">
        <p14:creationId xmlns:p14="http://schemas.microsoft.com/office/powerpoint/2010/main" val="27127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</p:spTree>
    <p:extLst>
      <p:ext uri="{BB962C8B-B14F-4D97-AF65-F5344CB8AC3E}">
        <p14:creationId xmlns:p14="http://schemas.microsoft.com/office/powerpoint/2010/main" val="22268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0247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index across </a:t>
            </a:r>
            <a:r>
              <a:rPr lang="en-US" dirty="0" smtClean="0"/>
              <a:t>areas &amp; mice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</p:spTree>
    <p:extLst>
      <p:ext uri="{BB962C8B-B14F-4D97-AF65-F5344CB8AC3E}">
        <p14:creationId xmlns:p14="http://schemas.microsoft.com/office/powerpoint/2010/main" val="138345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index across areas &amp; mice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130896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Three-way ANOVA</a:t>
            </a:r>
            <a:endParaRPr lang="en-US" dirty="0"/>
          </a:p>
        </p:txBody>
      </p:sp>
      <p:pic>
        <p:nvPicPr>
          <p:cNvPr id="13" name="Content Placeholder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7"/>
          <a:stretch/>
        </p:blipFill>
        <p:spPr>
          <a:xfrm>
            <a:off x="3195108" y="6003235"/>
            <a:ext cx="5801784" cy="173728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3" b="59269"/>
          <a:stretch/>
        </p:blipFill>
        <p:spPr>
          <a:xfrm>
            <a:off x="2232837" y="2779211"/>
            <a:ext cx="7726326" cy="24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8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122</Words>
  <Application>Microsoft Office PowerPoint</Application>
  <PresentationFormat>Widescreen</PresentationFormat>
  <Paragraphs>21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Good news: ISI=750 does not facilitate response.</vt:lpstr>
      <vt:lpstr>Adaptation index across areas</vt:lpstr>
      <vt:lpstr>Adaptation index across areas</vt:lpstr>
      <vt:lpstr>Trace of trials average across areas</vt:lpstr>
      <vt:lpstr>Adaptation index across mice</vt:lpstr>
      <vt:lpstr>Adaptation index across mice</vt:lpstr>
      <vt:lpstr>Adaptation index across areas &amp; mice</vt:lpstr>
      <vt:lpstr>Adaptation index across areas &amp; mice</vt:lpstr>
      <vt:lpstr>Three-way ANOVA</vt:lpstr>
      <vt:lpstr>Multiple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Inter-individual vs inter-area difference in rapid visual adaptation in naïve mice</dc:title>
  <dc:creator>S W</dc:creator>
  <cp:lastModifiedBy>Lan Luo { ll357 }</cp:lastModifiedBy>
  <cp:revision>248</cp:revision>
  <dcterms:created xsi:type="dcterms:W3CDTF">2020-09-02T17:05:09Z</dcterms:created>
  <dcterms:modified xsi:type="dcterms:W3CDTF">2020-10-05T21:20:12Z</dcterms:modified>
</cp:coreProperties>
</file>