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8A22-B75B-4D88-9446-F22F91DB14A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3886-85A3-496A-96F6-E4ACA3B8B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34"/>
          <a:stretch/>
        </p:blipFill>
        <p:spPr>
          <a:xfrm>
            <a:off x="868576" y="2450592"/>
            <a:ext cx="10345119" cy="3392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76" y="850963"/>
            <a:ext cx="2905125" cy="1114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21992" y="850963"/>
            <a:ext cx="731520" cy="111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56" y="1353312"/>
            <a:ext cx="5230543" cy="3831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" y="1732094"/>
            <a:ext cx="6337454" cy="30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465"/>
            <a:ext cx="6141561" cy="293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1"/>
          <a:stretch/>
        </p:blipFill>
        <p:spPr>
          <a:xfrm>
            <a:off x="6829648" y="68033"/>
            <a:ext cx="4898862" cy="3223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1" y="3789641"/>
            <a:ext cx="5946529" cy="2885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69"/>
          <a:stretch/>
        </p:blipFill>
        <p:spPr>
          <a:xfrm>
            <a:off x="6829649" y="3387103"/>
            <a:ext cx="4898862" cy="32880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1192" y="3420309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well-fit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579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46" y="486631"/>
            <a:ext cx="6267834" cy="2959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46" y="3518425"/>
            <a:ext cx="6267834" cy="30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59" y="292609"/>
            <a:ext cx="6337638" cy="3019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19" y="3511540"/>
            <a:ext cx="6264978" cy="30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5" y="3417413"/>
            <a:ext cx="7063215" cy="3440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5" y="0"/>
            <a:ext cx="7090521" cy="34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4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4" y="1023619"/>
            <a:ext cx="5634086" cy="4170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84" y="1023618"/>
            <a:ext cx="3378869" cy="41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6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22</cp:revision>
  <dcterms:created xsi:type="dcterms:W3CDTF">2021-06-01T12:48:13Z</dcterms:created>
  <dcterms:modified xsi:type="dcterms:W3CDTF">2021-06-01T12:59:46Z</dcterms:modified>
</cp:coreProperties>
</file>