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D658-DB39-49E2-9F59-0F332BD21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53300-F7F0-48F8-BC27-0147BC29D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6D7DD-21AF-4D2C-AE2F-9BFD4BE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63E9-0C27-47A0-965C-E63C8153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F023-93EF-4693-8001-3CFC1F3D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BE36-F81B-4105-8825-918F6E33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056F5-6647-49AB-8BF4-3BDDE2BEA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7458-2BAC-410C-BC74-281A6F71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C3380-9EF5-49E8-957D-78A9FD5B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A287C-2A76-4068-B6FE-3B33FD94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6748-BCCE-491B-AD24-75C381CFC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A76A0-025E-4323-9CB9-3471A5D23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B6EE8-E3FF-4181-9CE0-4F3A3B09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1FE9-833A-4649-83F2-06D56B62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EB2C-E50D-4254-8646-331BA2E3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8D51-1B66-4A50-96FE-9959C834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3083-F309-4713-970F-CFD15D5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26598-EA23-4396-90D0-6C212B45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CBC9-41A5-4CBD-BD71-7ABE45C5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2FBBC-BD4B-4013-A218-E33A538B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36F3-9B63-4094-892D-B022D42F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E8D1-C10C-4C57-9327-3CFE82466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2817-C1C6-4EB8-A0C9-D64ADCF0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C3AF-4884-4216-A3DE-E6933084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1C64-8559-49DC-952B-C5D0E083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8DEA-C9CD-47C0-8BA3-B53E0120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97C1-C584-4A22-976D-FCD33BE77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44232-462F-4477-BC0D-37EA691B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0C3D1-0D08-47B4-885E-B9A46EE0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18D5A-CB18-4583-AC51-4290AE42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C8568-04C2-449E-A9EA-359740FE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1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88A3-26E6-4D9C-B5FE-0BC51CB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1079E-B78A-4373-8194-DE72A90B3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10B03-C3B5-445D-B90C-1035314FF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81904-94BA-4DAA-B700-F039FBEF8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11A7F-EFE0-497B-90CA-F47A5FCAA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C17D5-8A0C-4775-8702-0AF3D525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797F4-3D5F-4552-8E9A-A41ECF45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D757C-B14D-4F5E-924D-709E3AE6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3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87B9-3B75-46D9-BC3D-8F11249E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84705-F20A-4187-8133-591472C6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567E8-5A10-454D-9756-DEA1D2CA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DC715-38BC-4C7A-8CC8-9CE7A39E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666FF-1879-4AEC-A39A-E6814782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77E4C-A22F-4AA1-B1E7-3B3E0CEA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9568F-48F3-4EF9-943D-CDC3F40E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7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0A47-FB34-45E3-B3E2-BFC5F858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77A6-A90B-4B2B-95B3-AEFF918AA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17ADB-E811-45B6-911A-F83E5F3B3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970D4-9EE7-4F3C-96BC-F5E1DC92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3CA38-E438-429A-913C-E8EDDA6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3A6B4-A9AB-4228-A41B-7F2A12FC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7D49-36E1-46A5-AFA8-32AF2023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7984F-A8EF-4B6B-B33B-824721D59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A37EF-6FB3-48CF-A5BC-C4F55037E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74B15-AA99-4008-BB06-C1590F8D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FC194-483D-40BF-881D-6D365898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CFFE3-54E3-4A00-B483-89E8E8FF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B78BB-69AC-4186-BBB9-2C6A2055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2176-A8B0-452D-8082-0C68725C8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7176-0CE6-452D-84B2-504CBE697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B1D0-2203-4A04-93AB-E89771CCA5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57306-7E79-491D-AC54-51F8B6E86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5679-C9D3-485F-98DB-E3DA1FE7E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28E7-700A-4447-8B58-F4B80577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8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BDDE-A7D8-4242-AC1E-224E5973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vs conv | Gauss mean = 0.1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322612-397B-44C7-8BF1-2F601057D1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FC1C4942-5C1E-4F75-853B-290C91CAF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86" y="1825625"/>
            <a:ext cx="5068028" cy="4351338"/>
          </a:xfrm>
        </p:spPr>
      </p:pic>
    </p:spTree>
    <p:extLst>
      <p:ext uri="{BB962C8B-B14F-4D97-AF65-F5344CB8AC3E}">
        <p14:creationId xmlns:p14="http://schemas.microsoft.com/office/powerpoint/2010/main" val="321225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D947-92D8-48BA-ABE3-DEFA9EC6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 mean = 0 vs 0.05 vs 0.1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44F87F-8CDA-41DE-AEA1-A5AB6368AA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0" y="2053597"/>
            <a:ext cx="3907800" cy="3907800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27A15BC-C7BF-40FB-BC5B-9D7FF2626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10" y="2053597"/>
            <a:ext cx="3907800" cy="3907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7EFC87-C024-41F5-8FC2-6B7C6382A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67" y="2053364"/>
            <a:ext cx="3908267" cy="39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Alpha vs conv | Gauss mean = 0.1</vt:lpstr>
      <vt:lpstr>Gauss mean = 0 vs 0.05 vs 0.1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12</cp:revision>
  <dcterms:created xsi:type="dcterms:W3CDTF">2022-06-30T17:22:52Z</dcterms:created>
  <dcterms:modified xsi:type="dcterms:W3CDTF">2022-06-30T18:36:36Z</dcterms:modified>
</cp:coreProperties>
</file>