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1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0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0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2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736B-60E9-42C5-9E30-D067865A862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B8E5-5592-4983-8B48-C8F9915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2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4" y="381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2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884" y="381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8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884" y="381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7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2</cp:revision>
  <dcterms:created xsi:type="dcterms:W3CDTF">2020-10-20T07:27:31Z</dcterms:created>
  <dcterms:modified xsi:type="dcterms:W3CDTF">2020-10-20T07:28:24Z</dcterms:modified>
</cp:coreProperties>
</file>