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F9E2-7F25-4146-A20E-310C82E96077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8BC1-AB90-432B-94E1-5597ABF1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adaptation magnitude after </a:t>
            </a:r>
            <a:r>
              <a:rPr lang="en-US" sz="2800" dirty="0" err="1" smtClean="0"/>
              <a:t>dfof_ad</a:t>
            </a:r>
            <a:r>
              <a:rPr lang="en-US" sz="2800" dirty="0" smtClean="0"/>
              <a:t> thresholding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0598"/>
            <a:ext cx="5181600" cy="290139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9438"/>
            <a:ext cx="5181600" cy="2863712"/>
          </a:xfrm>
        </p:spPr>
      </p:pic>
    </p:spTree>
    <p:extLst>
      <p:ext uri="{BB962C8B-B14F-4D97-AF65-F5344CB8AC3E}">
        <p14:creationId xmlns:p14="http://schemas.microsoft.com/office/powerpoint/2010/main" val="38535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9768"/>
          </a:xfrm>
        </p:spPr>
        <p:txBody>
          <a:bodyPr>
            <a:noAutofit/>
          </a:bodyPr>
          <a:lstStyle/>
          <a:p>
            <a:r>
              <a:rPr lang="en-US" sz="2800" dirty="0"/>
              <a:t>compare </a:t>
            </a:r>
            <a:r>
              <a:rPr lang="en-US" sz="2800" dirty="0" err="1"/>
              <a:t>dist</a:t>
            </a:r>
            <a:r>
              <a:rPr lang="en-US" sz="2800" dirty="0"/>
              <a:t> of </a:t>
            </a:r>
            <a:r>
              <a:rPr lang="en-US" sz="2800" dirty="0" err="1"/>
              <a:t>resp_ad</a:t>
            </a:r>
            <a:r>
              <a:rPr lang="en-US" sz="2800" dirty="0"/>
              <a:t> &amp; </a:t>
            </a:r>
            <a:r>
              <a:rPr lang="en-US" sz="2800" dirty="0" err="1"/>
              <a:t>adp_mag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23" y="900231"/>
            <a:ext cx="8669154" cy="5720862"/>
          </a:xfrm>
        </p:spPr>
      </p:pic>
      <p:sp>
        <p:nvSpPr>
          <p:cNvPr id="7" name="Rectangle 6"/>
          <p:cNvSpPr/>
          <p:nvPr/>
        </p:nvSpPr>
        <p:spPr>
          <a:xfrm>
            <a:off x="1617044" y="3696101"/>
            <a:ext cx="4485373" cy="292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median tuning bias after adaptation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716"/>
            <a:ext cx="5181600" cy="30931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1210"/>
            <a:ext cx="5181600" cy="3040168"/>
          </a:xfrm>
        </p:spPr>
      </p:pic>
    </p:spTree>
    <p:extLst>
      <p:ext uri="{BB962C8B-B14F-4D97-AF65-F5344CB8AC3E}">
        <p14:creationId xmlns:p14="http://schemas.microsoft.com/office/powerpoint/2010/main" val="18281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V1 tuning bias after adaptation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732"/>
            <a:ext cx="5181600" cy="297512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13732"/>
            <a:ext cx="5181600" cy="2975124"/>
          </a:xfrm>
        </p:spPr>
      </p:pic>
    </p:spTree>
    <p:extLst>
      <p:ext uri="{BB962C8B-B14F-4D97-AF65-F5344CB8AC3E}">
        <p14:creationId xmlns:p14="http://schemas.microsoft.com/office/powerpoint/2010/main" val="1685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adaptation magnitude after dfof_ad thresholding</vt:lpstr>
      <vt:lpstr>compare dist of resp_ad &amp; adp_mag</vt:lpstr>
      <vt:lpstr>median tuning bias after adaptation</vt:lpstr>
      <vt:lpstr>V1 tuning bias after adaptation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13</cp:revision>
  <dcterms:created xsi:type="dcterms:W3CDTF">2021-03-02T05:32:31Z</dcterms:created>
  <dcterms:modified xsi:type="dcterms:W3CDTF">2021-03-02T05:40:44Z</dcterms:modified>
</cp:coreProperties>
</file>