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F425-FA70-4CA7-A0D4-97A7C29055C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F851-FCFF-4F1C-B68A-501CBF15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3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F425-FA70-4CA7-A0D4-97A7C29055C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F851-FCFF-4F1C-B68A-501CBF15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5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F425-FA70-4CA7-A0D4-97A7C29055C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F851-FCFF-4F1C-B68A-501CBF15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9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F425-FA70-4CA7-A0D4-97A7C29055C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F851-FCFF-4F1C-B68A-501CBF15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8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F425-FA70-4CA7-A0D4-97A7C29055C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F851-FCFF-4F1C-B68A-501CBF15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5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F425-FA70-4CA7-A0D4-97A7C29055C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F851-FCFF-4F1C-B68A-501CBF15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3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F425-FA70-4CA7-A0D4-97A7C29055C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F851-FCFF-4F1C-B68A-501CBF15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1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F425-FA70-4CA7-A0D4-97A7C29055C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F851-FCFF-4F1C-B68A-501CBF15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3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F425-FA70-4CA7-A0D4-97A7C29055C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F851-FCFF-4F1C-B68A-501CBF15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4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F425-FA70-4CA7-A0D4-97A7C29055C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F851-FCFF-4F1C-B68A-501CBF15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0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F425-FA70-4CA7-A0D4-97A7C29055C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F851-FCFF-4F1C-B68A-501CBF15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8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FF425-FA70-4CA7-A0D4-97A7C29055C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4F851-FCFF-4F1C-B68A-501CBF15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3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2849"/>
            <a:ext cx="5181600" cy="4176889"/>
          </a:xfrm>
        </p:spPr>
      </p:pic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6345" y="1841802"/>
            <a:ext cx="4433310" cy="431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61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p:sp>
        <p:nvSpPr>
          <p:cNvPr id="9" name="Rectangle 8"/>
          <p:cNvSpPr/>
          <p:nvPr/>
        </p:nvSpPr>
        <p:spPr>
          <a:xfrm>
            <a:off x="1856232" y="2085626"/>
            <a:ext cx="1051560" cy="105156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1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criterion </a:t>
            </a:r>
            <a:r>
              <a:rPr lang="en-US" sz="2400" dirty="0" err="1" smtClean="0"/>
              <a:t>minmax</a:t>
            </a:r>
            <a:r>
              <a:rPr lang="en-US" sz="2400" dirty="0" smtClean="0"/>
              <a:t>: covers &gt; x% of 0-255 full range</a:t>
            </a:r>
            <a:br>
              <a:rPr lang="en-US" sz="2400" dirty="0" smtClean="0"/>
            </a:br>
            <a:r>
              <a:rPr lang="en-US" sz="2400" dirty="0" smtClean="0"/>
              <a:t>criterion edge: can detect edge in the un-blurred center</a:t>
            </a:r>
            <a:br>
              <a:rPr lang="en-US" sz="2400" dirty="0" smtClean="0"/>
            </a:br>
            <a:r>
              <a:rPr lang="en-US" sz="2400" dirty="0" smtClean="0"/>
              <a:t>check if </a:t>
            </a:r>
            <a:r>
              <a:rPr lang="en-US" sz="2400" dirty="0" err="1" smtClean="0"/>
              <a:t>img</a:t>
            </a:r>
            <a:r>
              <a:rPr lang="en-US" sz="2400" dirty="0" smtClean="0"/>
              <a:t> meet both criteria (meeting "any" criteria is not strict enough)</a:t>
            </a:r>
            <a:endParaRPr lang="en-US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143469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00" y="2400729"/>
            <a:ext cx="3950600" cy="3201129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51463"/>
            <a:ext cx="5181600" cy="3699662"/>
          </a:xfrm>
        </p:spPr>
      </p:pic>
    </p:spTree>
    <p:extLst>
      <p:ext uri="{BB962C8B-B14F-4D97-AF65-F5344CB8AC3E}">
        <p14:creationId xmlns:p14="http://schemas.microsoft.com/office/powerpoint/2010/main" val="372464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7391"/>
            <a:ext cx="5181600" cy="3867806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36545"/>
            <a:ext cx="5181600" cy="3729498"/>
          </a:xfrm>
        </p:spPr>
      </p:pic>
    </p:spTree>
    <p:extLst>
      <p:ext uri="{BB962C8B-B14F-4D97-AF65-F5344CB8AC3E}">
        <p14:creationId xmlns:p14="http://schemas.microsoft.com/office/powerpoint/2010/main" val="3589132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criterion minmax: covers &gt; x% of 0-255 full range criterion edge: can detect edge in the un-blurred center check if img meet both criteria (meeting "any" criteria is not strict enough)</vt:lpstr>
      <vt:lpstr>PowerPoint Presentation</vt:lpstr>
      <vt:lpstr>PowerPoint Presentation</vt:lpstr>
    </vt:vector>
  </TitlesOfParts>
  <Company>Department of Neurobiology/DUMC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Luo { ll357 }</dc:creator>
  <cp:lastModifiedBy>Lan Luo { ll357 }</cp:lastModifiedBy>
  <cp:revision>9</cp:revision>
  <dcterms:created xsi:type="dcterms:W3CDTF">2021-08-24T03:12:02Z</dcterms:created>
  <dcterms:modified xsi:type="dcterms:W3CDTF">2021-08-24T03:21:31Z</dcterms:modified>
</cp:coreProperties>
</file>