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A3DE-0AEA-4C9D-822C-C3A5C4B94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49FA-C591-4F8A-8C3D-017E0FE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E655-ADEC-4963-B0F6-42855854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932F-060B-413F-904A-D176739B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7768-F601-4244-9C33-4734C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7B3A-ECD2-4563-8685-0275767D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C8CE3-3933-42BC-BCB0-320B996B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E07A-3B6E-4E4E-9497-EBE44373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9636-BD68-4C16-869D-80C0500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5B8-2193-4A2F-A24D-2B42CDE8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E823-946C-4BD1-ADE1-137D5EAD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430D-1B8A-412C-8462-3E4D276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7896-94AC-4861-BD20-B4DEC217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C256-5DE1-4DFD-B5A1-82835E1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5F27-2412-4FDA-9C79-2EC2CB2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B4E8-EEF0-408E-A156-1CE1CD9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7CE3-CEA3-4328-9E9C-CDF1A2A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A682-4EAE-4C14-BFCE-C9F0F10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E811-5F58-41B7-8375-6792D52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94BE-59EE-4146-97C8-E37B81C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3006-B4E1-4270-827C-A4FB0866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9A6F-943D-467F-92E3-27D67605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658A-6CDB-480C-922D-153A5EC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AA1C-ECEF-4C59-95DA-CE56A448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B4C1-6A43-4270-B687-78729D15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E62-729C-4582-A8AC-B2344C0F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232F-A914-4AC7-B010-B260F7D9D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E0967-9772-4834-B991-E3E7D60AF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B9C5-6EB4-4866-8162-F879B35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7927-8E3D-45AD-B13E-3AEA335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4FE63-02B3-4341-ADD9-A461DB94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4B72-1049-489A-8B8D-50FA9D5C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B7A0-EB15-4580-A8D4-371DE07F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6064-81BB-4927-8A03-98DAFA96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ABF-9A2A-4176-BFEB-E73DC47A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75A81-D427-48A5-9E9F-95B75B20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2A-44F2-4A0C-813C-EAE1612F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B5D29-8AE2-4AAE-8A6D-8EEB9B0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FAAFB-E6BC-423F-8732-5D19504A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A3C-39EB-4814-A521-1875F85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17BFD-8B36-483D-BC7E-CA592CC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7E6F-F128-43BE-8BA1-E3A37FA9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F4AB3-525C-414F-9CB0-357A243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78CF-BFC6-4395-92CC-CBBA1924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70972-B024-4B66-AC4A-3384CEEC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7EA40-6151-43E2-9123-9DC65CFF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5A13-8BA5-4803-A7B8-EBF1C137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0A49-4394-4D28-B8AB-73FFF9FA8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FE6F9-ECB0-431B-877F-CD5E213C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F509-7301-409C-8A62-1C3413DF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71B93-4902-4600-AD2B-10F6267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65AA-F9D4-4050-BA84-4F0E225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3AF9-D87F-4375-84EE-7E2AF92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50D8-B19D-43CE-AE30-950A35465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B3233-AD3A-4F46-AC4B-892E9BC32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C7A6-DCEA-4EDA-919A-41E1FA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BA434-C225-4C17-95CD-A3ADD444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B4DD-40D7-4CA3-A2E6-7F350FAF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BE18-776A-4410-BC83-A9EA3D72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3A03-B68E-4605-9DEF-529F41E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2AB4-15D7-46A9-A96A-C9CD01AD1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02A4-2763-4A0F-B5D2-D44CB5C9D6D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3F8B-AB7E-4083-9346-12F6DDFD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E184-C197-4D02-B270-4ABF270F2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B2EA-071C-4229-8292-899BD1338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D52DE-C03A-48FE-8EF1-B42942C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2" y="2224087"/>
            <a:ext cx="3190875" cy="24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C091C-4EA7-4035-AD2A-02B30A26E44F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737BA-D70A-4821-ADFD-0EBF9652B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48" y="2290761"/>
            <a:ext cx="3038475" cy="22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DB08-D1F0-453E-9BCB-CDD0EE8A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0" y="2205036"/>
            <a:ext cx="3038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B693B4-5874-49AB-B8BE-DE022AB7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4" y="2492342"/>
            <a:ext cx="4514850" cy="1724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8389E-C064-426C-934F-9DC41DEA2D3C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230AF-CA3F-43F5-A796-50F38D0F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51" y="4633816"/>
            <a:ext cx="4495800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8804D-BC27-4AC0-9BBC-53D9467CA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253" y="2549492"/>
            <a:ext cx="1628775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B1DF1-E745-4E38-8917-8081872AF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31" y="4633816"/>
            <a:ext cx="1562100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14CCC-EB64-4C48-851B-E540EB777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827" y="2562225"/>
            <a:ext cx="4562475" cy="173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0F838-75CF-4714-A4F3-8F66746FD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7196" y="2587592"/>
            <a:ext cx="16192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C27F7-A2DE-4A54-83EE-B32CEA43279E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37846-3C19-4164-BA95-1AAEEA63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3" y="2208439"/>
            <a:ext cx="4667250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DA5CE-2669-4B87-B52A-6D2ED9D6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14" y="2208439"/>
            <a:ext cx="453390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724B1-5858-4C05-9FDF-1F2D9968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13" y="2198913"/>
            <a:ext cx="15335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EF286-6B53-4699-9D53-3D49DBD2B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6889" y="2208437"/>
            <a:ext cx="1571625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1DE2D-E1FC-4513-8A29-1BF49A403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872" y="4474648"/>
            <a:ext cx="45624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361B8-F4CB-4783-AB9A-FA805710C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453" y="4417498"/>
            <a:ext cx="16287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F671-C0EF-4A3E-B47C-F017017F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9375"/>
            <a:ext cx="4648200" cy="161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6818B-EAA0-4723-9788-46EBCBE6B8D8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08BFA-87A7-4DD0-9669-F331196D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48" y="2581275"/>
            <a:ext cx="456247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CB2D8-0AB7-4BB2-9FF4-BC9CED85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980" y="2543175"/>
            <a:ext cx="161925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6A880-F309-48B2-BEF3-149C8B4D1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323" y="2619375"/>
            <a:ext cx="16573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4C739-D757-4E9C-ABBB-F92604947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234" y="4602032"/>
            <a:ext cx="4533900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73C55-1764-426B-B2BF-9200059DA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028" y="4621082"/>
            <a:ext cx="1581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701F2-92D0-490C-B4DF-7C661145E4A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E6C7-8449-4135-A4BE-083ED801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8" y="2687605"/>
            <a:ext cx="3038475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54D8-8DD9-4284-A082-55630AC9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6" y="2687605"/>
            <a:ext cx="29337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0141F-D502-4353-8DE1-30267ECB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643" y="2630455"/>
            <a:ext cx="3076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9C7EA7-0DEE-4A75-B893-DBCB6204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30" y="2506899"/>
            <a:ext cx="2640904" cy="2181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62206-B9E3-4A3D-8B8D-47F0222F55A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C29F-94CF-4557-8C8C-B5F0A03C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76" y="2468799"/>
            <a:ext cx="2981325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9F070-194C-402C-B5BF-41E6FE96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790" y="2506899"/>
            <a:ext cx="28289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FC13A4-D18E-42A5-B39C-931D5441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2" y="2453562"/>
            <a:ext cx="3009900" cy="232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2408C-9B95-468A-9035-44505D64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32" y="2444037"/>
            <a:ext cx="3076575" cy="2333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E8ECC-A186-4B9B-8AF4-5881938F4C95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2B750-45CA-4CFE-95A1-B0AB6F63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07" y="2377362"/>
            <a:ext cx="3190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C0D15-61E6-49CB-BACE-C6359982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89" y="2295525"/>
            <a:ext cx="3000375" cy="2266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3425D-7D9D-4A00-B5A2-B5754787F753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B61E3-0EAB-472D-BAD4-9E7B1050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12" y="2247900"/>
            <a:ext cx="30480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D493-9151-42EF-9D18-6B144BA05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5" y="2247900"/>
            <a:ext cx="3124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9AC4A-4D2E-4D71-985D-4636D2B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86" y="2256452"/>
            <a:ext cx="2000250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2D297-06D7-49AC-B345-D165ECAC3EEB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469BC-0E71-45A9-BCFC-1F09D2C8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69" y="2256452"/>
            <a:ext cx="22098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F4B49-3369-462C-BC73-49D455F0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61" y="4196054"/>
            <a:ext cx="2009775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3441-1895-4213-A3C9-71E17B137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69" y="4281779"/>
            <a:ext cx="20478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48654-86CC-4808-A255-752638B1A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819" y="4224629"/>
            <a:ext cx="20383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CFE29-B42B-4BA4-B184-84AF8331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69" y="2242164"/>
            <a:ext cx="1971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08F04-FA66-4008-A57F-38AB4BDD5454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98C22-CA7D-4E27-833B-0206E1BB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35" y="1842504"/>
            <a:ext cx="1962150" cy="1400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AC057-64AF-4089-A372-32E747DA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57" y="1832979"/>
            <a:ext cx="19050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AFDFF-C81F-4104-BDD7-5A3C096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85" y="3811846"/>
            <a:ext cx="19240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1A8D-CA30-4A92-9D41-DA2A7771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407" y="3716596"/>
            <a:ext cx="18669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A28E1-8414-4F76-8729-15097EE4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355" y="1823454"/>
            <a:ext cx="1981200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A560B-7C0F-49E0-A023-456504501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8355" y="3792796"/>
            <a:ext cx="1914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09124F-54C7-4478-884B-C92645A8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19" y="2229434"/>
            <a:ext cx="1895475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DE9C6-A35B-432E-87BD-B144E5EC4A4A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FA6BA-AC77-4E50-843D-D947B516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69" y="4150410"/>
            <a:ext cx="19145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15DAA-8642-482B-B0FC-69A62D6F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37" y="2196096"/>
            <a:ext cx="196215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77A0-B59E-44C2-A6DA-D868A31B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37" y="4150410"/>
            <a:ext cx="19621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14F81-6E75-4071-A946-0673E65D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626" y="2229434"/>
            <a:ext cx="1981200" cy="142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0B5387-855C-47E1-BEED-6B9458C39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626" y="4150410"/>
            <a:ext cx="19526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2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23B21-2635-47CF-A2DF-220F9778D6E6}"/>
              </a:ext>
            </a:extLst>
          </p:cNvPr>
          <p:cNvSpPr txBox="1"/>
          <p:nvPr/>
        </p:nvSpPr>
        <p:spPr>
          <a:xfrm>
            <a:off x="1772816" y="1270093"/>
            <a:ext cx="997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                              -&gt; add multisess date -&gt;                        apply vis strict filter (using </a:t>
            </a:r>
            <a:r>
              <a:rPr lang="en-US" err="1"/>
              <a:t>pval</a:t>
            </a:r>
            <a:r>
              <a:rPr lang="en-US"/>
              <a:t> &lt; </a:t>
            </a:r>
            <a:r>
              <a:rPr lang="en-US" err="1"/>
              <a:t>p_bonf</a:t>
            </a:r>
            <a:r>
              <a:rPr lang="en-US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E026A-3B42-4131-99D1-C44B1A2F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43" y="1909665"/>
            <a:ext cx="20574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62A77-58FC-4C96-B7B2-0D8BA54C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51" y="1876425"/>
            <a:ext cx="2133600" cy="1552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7D2B1-9230-48B0-83C7-ED67319B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182" y="1932992"/>
            <a:ext cx="2028825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B652C-5069-44B8-AB93-3296CE24E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064" y="4102942"/>
            <a:ext cx="2505075" cy="1619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393B4-A816-484C-8CC1-236315FE7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4677" y="4131517"/>
            <a:ext cx="2371725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92DBF-1D26-4C9F-A910-E998CA58C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215" y="4160092"/>
            <a:ext cx="23336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66</cp:revision>
  <dcterms:created xsi:type="dcterms:W3CDTF">2024-04-02T14:56:21Z</dcterms:created>
  <dcterms:modified xsi:type="dcterms:W3CDTF">2024-04-09T16:01:33Z</dcterms:modified>
</cp:coreProperties>
</file>