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B719-8D53-4E3E-AEE5-EAF47864B0B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1E25-CDE4-4218-8B26-574CDE1C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97110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09456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22385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976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7</cp:revision>
  <dcterms:created xsi:type="dcterms:W3CDTF">2020-11-17T07:30:42Z</dcterms:created>
  <dcterms:modified xsi:type="dcterms:W3CDTF">2020-11-17T07:33:47Z</dcterms:modified>
</cp:coreProperties>
</file>