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5429-4626-40D6-BF3D-51ED451DB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02784-180D-498B-90F8-B0118157F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7D63-CDB6-4BF1-9424-5060783B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DA6E-EF4B-4AC9-8846-7DB889BD293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0F68-F986-477F-B216-137049FA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BD474-49BE-419A-AB7E-8FF2CCA5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4134-78D5-4BA1-9BEB-9F92C236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2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E230-3F1E-4FC5-843D-A239D5BA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0C1B7-038D-4028-929C-66D1C0566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D2EAA-371E-48A7-A844-C010FF63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DA6E-EF4B-4AC9-8846-7DB889BD293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0CAFD-AF4E-4135-B9AA-3C9EF12E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8B032-3CF4-496B-BC87-4C07561E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4134-78D5-4BA1-9BEB-9F92C236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B0926-195E-4716-B954-527599BAD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28BA3-208A-4FA7-B426-B2E790098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5F40B-5C32-4F82-99F3-3F7C7B28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DA6E-EF4B-4AC9-8846-7DB889BD293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4DE33-9EF7-4188-B142-0AD0A94C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C8E58-0360-4CEB-A80A-EB2C1997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4134-78D5-4BA1-9BEB-9F92C236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2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6EBC-8167-4FCC-BAC3-DEC43536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E08E-A94E-4357-8AE4-1BB5EA82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8A331-28DE-4B23-9EC2-6DB2F226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DA6E-EF4B-4AC9-8846-7DB889BD293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9AF23-EB11-4EBF-9473-BC5E3F1B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C408B-01DF-46EE-9B9F-6E221082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4134-78D5-4BA1-9BEB-9F92C236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8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DAFF-D268-48C6-937B-126D751A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4B9E9-3D3B-4B1F-B2E0-5049A7326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F2252-ACBD-442C-BF50-ABCC1B03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DA6E-EF4B-4AC9-8846-7DB889BD293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3A728-7515-40DC-834E-6DB10408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0A8EF-46DD-444F-B2A9-FDAC5297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4134-78D5-4BA1-9BEB-9F92C236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7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9800-A126-4471-93A3-730B3F21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2FEB-C606-4B85-AB83-302E9E879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54A0E-5B01-4618-B32B-9B6F8D33E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3ACEB-91A3-408D-B816-9FB19955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DA6E-EF4B-4AC9-8846-7DB889BD293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16DC3-C346-4BB9-A9FB-6324112B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C1AA2-62F3-4AF0-B7A0-A5A4BDBF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4134-78D5-4BA1-9BEB-9F92C236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1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E7C6-4BD0-49C2-B956-7DCDA45D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42A32-7DD3-4638-917B-B33A2D7F2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A8E45-2D0E-4802-92FA-23E1DF265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38158-1895-44E7-9D2F-D960BBCD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56C9E-25FB-48C9-BE40-81DC29C0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F4A21-2127-42AD-A6C6-55492A51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DA6E-EF4B-4AC9-8846-7DB889BD293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1FB49-43B0-43FE-8C0C-B41CD1D6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D0908-EE45-44A8-93BD-7CFE290D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4134-78D5-4BA1-9BEB-9F92C236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2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97AE-A214-49B7-AAC5-6E3C7183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72758-53D5-48F8-9B75-DF826D7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DA6E-EF4B-4AC9-8846-7DB889BD293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97504-B85D-444A-BC18-02CA5913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C8D15-E09F-41AF-A8D7-95F70985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4134-78D5-4BA1-9BEB-9F92C236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3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5AF4A-347A-482C-B526-618844C3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DA6E-EF4B-4AC9-8846-7DB889BD293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39BEE-EB51-475B-8C4A-DD47F116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8A1E5-CB4B-4C90-9D57-FA9CF44A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4134-78D5-4BA1-9BEB-9F92C236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9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631-33F5-47C2-B38A-F32A5ED0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D05F-8677-4594-807D-7009EFB7D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AEF1C-7552-463A-9F2B-76F8F12CF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1FF7-08E4-4BD6-BA15-B89DC434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DA6E-EF4B-4AC9-8846-7DB889BD293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1E747-6A3F-4F79-B03B-CB5F7F11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4A7BD-AB88-47D5-8F5E-B988BF97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4134-78D5-4BA1-9BEB-9F92C236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2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B7B9-01F7-4868-8D95-3455B003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CE417-279E-4964-A970-BC56AB62C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095AB-42FD-4206-8510-788D09F43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2B394-A1C1-4BCA-BA96-30A9C007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DA6E-EF4B-4AC9-8846-7DB889BD293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B8295-D881-461E-81AB-FE21A2ED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3B7AF-8D9B-4AD1-8728-DD51506E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4134-78D5-4BA1-9BEB-9F92C236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071CD-EBA8-41AB-82C9-ED70E823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15666-C392-43E2-BE34-52B222AB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F39E7-F8A3-4C40-8B24-42E2A9DCB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6DA6E-EF4B-4AC9-8846-7DB889BD293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CF08-5123-4380-B32F-F40819474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9FE46-5B45-48FF-84F0-7D17E3D50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B4134-78D5-4BA1-9BEB-9F92C236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D02C-C0FB-493F-9203-AA46A148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adaptation index stability with or without trial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F2769-E2C1-47C1-BE78-B5AA89E21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31233"/>
            <a:ext cx="5181600" cy="3545730"/>
          </a:xfrm>
        </p:spPr>
        <p:txBody>
          <a:bodyPr/>
          <a:lstStyle/>
          <a:p>
            <a:r>
              <a:rPr lang="en-US" dirty="0"/>
              <a:t>Left side: with trial filter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E5B1E-C0F4-4A9A-ABDE-2E2995F7A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31233"/>
            <a:ext cx="5181600" cy="3545730"/>
          </a:xfrm>
        </p:spPr>
        <p:txBody>
          <a:bodyPr/>
          <a:lstStyle/>
          <a:p>
            <a:r>
              <a:rPr lang="en-US" dirty="0"/>
              <a:t>Right side: “without” trial filter:</a:t>
            </a:r>
          </a:p>
          <a:p>
            <a:r>
              <a:rPr lang="en-US" dirty="0"/>
              <a:t>Contains all bad trials based on pupil and speed data</a:t>
            </a:r>
          </a:p>
          <a:p>
            <a:r>
              <a:rPr lang="en-US" dirty="0"/>
              <a:t>Subsample the good trials so that `bad + subsampled good` = total number of good trials</a:t>
            </a:r>
          </a:p>
        </p:txBody>
      </p:sp>
    </p:spTree>
    <p:extLst>
      <p:ext uri="{BB962C8B-B14F-4D97-AF65-F5344CB8AC3E}">
        <p14:creationId xmlns:p14="http://schemas.microsoft.com/office/powerpoint/2010/main" val="305105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CD8240-2E49-429D-AEF5-ED47A5BD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R1 (blue) and R2 (orange)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90CD67-983F-45DF-9186-76E95059A6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7325" y="2748756"/>
            <a:ext cx="3943350" cy="250507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DA42F6-7498-4C90-A6EC-E313AE92B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91325" y="2767806"/>
            <a:ext cx="39433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1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BEA1-0D6D-4644-BDB2-FE309D56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adaptation stability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9CDFF-406E-4852-B809-E1E59AEFDC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19767"/>
            <a:ext cx="5181600" cy="4163053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6914459-750A-4982-88E8-64265FF56D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19767"/>
            <a:ext cx="5181600" cy="41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5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CCB2-C669-4554-A6AE-D9CE1A70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cell adaptation stability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3C3E50-4D69-4704-9B66-90AC0970D7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207" y="1698239"/>
            <a:ext cx="5181600" cy="223612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08F1F1-D70A-4522-A861-8EAB02FCE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0207" y="4032351"/>
            <a:ext cx="5181600" cy="2233215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2D2F0BD-906C-4100-96E8-E983E23D9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13" y="1671216"/>
            <a:ext cx="5181600" cy="2290172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997549BA-FCF3-4777-B20C-7757DB010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913" y="4032351"/>
            <a:ext cx="5181600" cy="223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4541-B7B6-4753-9DCD-D452BD0E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500B20-C23C-4448-B71B-E260523D87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7317"/>
            <a:ext cx="5181600" cy="386795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0A69EA-6452-410B-8541-46F34BA57B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67317"/>
            <a:ext cx="5181600" cy="3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6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Comparing the adaptation index stability with or without trial filtering</vt:lpstr>
      <vt:lpstr>Distribution of R1 (blue) and R2 (orange)</vt:lpstr>
      <vt:lpstr>Population adaptation stability</vt:lpstr>
      <vt:lpstr>Single cell adaptation stability</vt:lpstr>
      <vt:lpstr>Summary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the adaptation index stability with or without trial filtering</dc:title>
  <dc:creator>Lan Luo</dc:creator>
  <cp:lastModifiedBy>Lan Luo</cp:lastModifiedBy>
  <cp:revision>2</cp:revision>
  <dcterms:created xsi:type="dcterms:W3CDTF">2023-02-03T04:31:58Z</dcterms:created>
  <dcterms:modified xsi:type="dcterms:W3CDTF">2023-02-03T04:44:56Z</dcterms:modified>
</cp:coreProperties>
</file>